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9.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0.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1.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2.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3.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4.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5.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6.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theme/theme17.xml" ContentType="application/vnd.openxmlformats-officedocument.theme+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theme/theme18.xml" ContentType="application/vnd.openxmlformats-officedocument.theme+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19.xml" ContentType="application/vnd.openxmlformats-officedocument.theme+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4.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5.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48" r:id="rId1"/>
    <p:sldMasterId id="2147483659" r:id="rId2"/>
    <p:sldMasterId id="2147483663" r:id="rId3"/>
    <p:sldMasterId id="2147483664" r:id="rId4"/>
    <p:sldMasterId id="2147483959" r:id="rId5"/>
    <p:sldMasterId id="2147483972" r:id="rId6"/>
    <p:sldMasterId id="2147484011" r:id="rId7"/>
    <p:sldMasterId id="2147484037" r:id="rId8"/>
    <p:sldMasterId id="2147484050" r:id="rId9"/>
    <p:sldMasterId id="2147484451" r:id="rId10"/>
    <p:sldMasterId id="2147484499" r:id="rId11"/>
    <p:sldMasterId id="2147484523" r:id="rId12"/>
    <p:sldMasterId id="2147485000" r:id="rId13"/>
    <p:sldMasterId id="2147485012" r:id="rId14"/>
    <p:sldMasterId id="2147485024" r:id="rId15"/>
    <p:sldMasterId id="2147485048" r:id="rId16"/>
    <p:sldMasterId id="2147485060" r:id="rId17"/>
    <p:sldMasterId id="2147485072" r:id="rId18"/>
    <p:sldMasterId id="2147485096" r:id="rId19"/>
    <p:sldMasterId id="2147485108" r:id="rId20"/>
  </p:sldMasterIdLst>
  <p:notesMasterIdLst>
    <p:notesMasterId r:id="rId68"/>
  </p:notesMasterIdLst>
  <p:handoutMasterIdLst>
    <p:handoutMasterId r:id="rId69"/>
  </p:handoutMasterIdLst>
  <p:sldIdLst>
    <p:sldId id="700" r:id="rId21"/>
    <p:sldId id="600" r:id="rId22"/>
    <p:sldId id="487" r:id="rId23"/>
    <p:sldId id="701" r:id="rId24"/>
    <p:sldId id="686" r:id="rId25"/>
    <p:sldId id="696" r:id="rId26"/>
    <p:sldId id="730" r:id="rId27"/>
    <p:sldId id="715" r:id="rId28"/>
    <p:sldId id="745" r:id="rId29"/>
    <p:sldId id="620" r:id="rId30"/>
    <p:sldId id="726" r:id="rId31"/>
    <p:sldId id="725" r:id="rId32"/>
    <p:sldId id="712" r:id="rId33"/>
    <p:sldId id="619" r:id="rId34"/>
    <p:sldId id="604" r:id="rId35"/>
    <p:sldId id="644" r:id="rId36"/>
    <p:sldId id="733" r:id="rId37"/>
    <p:sldId id="716" r:id="rId38"/>
    <p:sldId id="718" r:id="rId39"/>
    <p:sldId id="728" r:id="rId40"/>
    <p:sldId id="590" r:id="rId41"/>
    <p:sldId id="672" r:id="rId42"/>
    <p:sldId id="744" r:id="rId43"/>
    <p:sldId id="612" r:id="rId44"/>
    <p:sldId id="739" r:id="rId45"/>
    <p:sldId id="709" r:id="rId46"/>
    <p:sldId id="710" r:id="rId47"/>
    <p:sldId id="737" r:id="rId48"/>
    <p:sldId id="741" r:id="rId49"/>
    <p:sldId id="735" r:id="rId50"/>
    <p:sldId id="707" r:id="rId51"/>
    <p:sldId id="742" r:id="rId52"/>
    <p:sldId id="609" r:id="rId53"/>
    <p:sldId id="743" r:id="rId54"/>
    <p:sldId id="687" r:id="rId55"/>
    <p:sldId id="670" r:id="rId56"/>
    <p:sldId id="602" r:id="rId57"/>
    <p:sldId id="593" r:id="rId58"/>
    <p:sldId id="679" r:id="rId59"/>
    <p:sldId id="678" r:id="rId60"/>
    <p:sldId id="684" r:id="rId61"/>
    <p:sldId id="629" r:id="rId62"/>
    <p:sldId id="591" r:id="rId63"/>
    <p:sldId id="681" r:id="rId64"/>
    <p:sldId id="682" r:id="rId65"/>
    <p:sldId id="683" r:id="rId66"/>
    <p:sldId id="694" r:id="rId67"/>
  </p:sldIdLst>
  <p:sldSz cx="9144000" cy="6858000" type="letter"/>
  <p:notesSz cx="7315200" cy="9601200"/>
  <p:embeddedFontLst>
    <p:embeddedFont>
      <p:font typeface="Calibri" pitchFamily="34" charset="0"/>
      <p:regular r:id="rId70"/>
      <p:bold r:id="rId71"/>
      <p:italic r:id="rId72"/>
      <p:boldItalic r:id="rId73"/>
    </p:embeddedFont>
    <p:embeddedFont>
      <p:font typeface="Cambria Math" pitchFamily="18" charset="0"/>
      <p:regular r:id="rId74"/>
    </p:embeddedFont>
    <p:embeddedFont>
      <p:font typeface="Arial Unicode MS" pitchFamily="34" charset="-128"/>
      <p:regular r:id="rId75"/>
    </p:embeddedFont>
    <p:embeddedFont>
      <p:font typeface="Arial Rounded MT Bold" pitchFamily="34" charset="0"/>
      <p:regular r:id="rId76"/>
    </p:embeddedFont>
    <p:embeddedFont>
      <p:font typeface="MS PGothic" pitchFamily="34" charset="-128"/>
      <p:regular r:id="rId77"/>
    </p:embeddedFont>
    <p:embeddedFont>
      <p:font typeface="cmmi10" charset="0"/>
      <p:regular r:id="rId78"/>
    </p:embeddedFont>
    <p:embeddedFont>
      <p:font typeface="Helvetica" pitchFamily="34" charset="0"/>
      <p:regular r:id="rId79"/>
      <p:bold r:id="rId80"/>
      <p:italic r:id="rId81"/>
      <p:boldItalic r:id="rId82"/>
    </p:embeddedFont>
  </p:embeddedFontLst>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sz="1500" kern="1200">
        <a:solidFill>
          <a:schemeClr val="folHlink"/>
        </a:solidFill>
        <a:effectLst>
          <a:outerShdw blurRad="38100" dist="38100" dir="2700000" algn="tl">
            <a:srgbClr val="000000">
              <a:alpha val="43137"/>
            </a:srgbClr>
          </a:outerShdw>
        </a:effectLst>
        <a:latin typeface="Arial" pitchFamily="34" charset="0"/>
        <a:ea typeface="+mn-ea"/>
        <a:cs typeface="+mn-cs"/>
      </a:defRPr>
    </a:lvl1pPr>
    <a:lvl2pPr marL="457200" algn="ctr" rtl="0" eaLnBrk="0" fontAlgn="base" hangingPunct="0">
      <a:spcBef>
        <a:spcPct val="0"/>
      </a:spcBef>
      <a:spcAft>
        <a:spcPct val="0"/>
      </a:spcAft>
      <a:defRPr sz="1500" kern="1200">
        <a:solidFill>
          <a:schemeClr val="folHlink"/>
        </a:solidFill>
        <a:effectLst>
          <a:outerShdw blurRad="38100" dist="38100" dir="2700000" algn="tl">
            <a:srgbClr val="000000">
              <a:alpha val="43137"/>
            </a:srgbClr>
          </a:outerShdw>
        </a:effectLst>
        <a:latin typeface="Arial" pitchFamily="34" charset="0"/>
        <a:ea typeface="+mn-ea"/>
        <a:cs typeface="+mn-cs"/>
      </a:defRPr>
    </a:lvl2pPr>
    <a:lvl3pPr marL="914400" algn="ctr" rtl="0" eaLnBrk="0" fontAlgn="base" hangingPunct="0">
      <a:spcBef>
        <a:spcPct val="0"/>
      </a:spcBef>
      <a:spcAft>
        <a:spcPct val="0"/>
      </a:spcAft>
      <a:defRPr sz="1500" kern="1200">
        <a:solidFill>
          <a:schemeClr val="folHlink"/>
        </a:solidFill>
        <a:effectLst>
          <a:outerShdw blurRad="38100" dist="38100" dir="2700000" algn="tl">
            <a:srgbClr val="000000">
              <a:alpha val="43137"/>
            </a:srgbClr>
          </a:outerShdw>
        </a:effectLst>
        <a:latin typeface="Arial" pitchFamily="34" charset="0"/>
        <a:ea typeface="+mn-ea"/>
        <a:cs typeface="+mn-cs"/>
      </a:defRPr>
    </a:lvl3pPr>
    <a:lvl4pPr marL="1371600" algn="ctr" rtl="0" eaLnBrk="0" fontAlgn="base" hangingPunct="0">
      <a:spcBef>
        <a:spcPct val="0"/>
      </a:spcBef>
      <a:spcAft>
        <a:spcPct val="0"/>
      </a:spcAft>
      <a:defRPr sz="1500" kern="1200">
        <a:solidFill>
          <a:schemeClr val="folHlink"/>
        </a:solidFill>
        <a:effectLst>
          <a:outerShdw blurRad="38100" dist="38100" dir="2700000" algn="tl">
            <a:srgbClr val="000000">
              <a:alpha val="43137"/>
            </a:srgbClr>
          </a:outerShdw>
        </a:effectLst>
        <a:latin typeface="Arial" pitchFamily="34" charset="0"/>
        <a:ea typeface="+mn-ea"/>
        <a:cs typeface="+mn-cs"/>
      </a:defRPr>
    </a:lvl4pPr>
    <a:lvl5pPr marL="1828800" algn="ctr" rtl="0" eaLnBrk="0" fontAlgn="base" hangingPunct="0">
      <a:spcBef>
        <a:spcPct val="0"/>
      </a:spcBef>
      <a:spcAft>
        <a:spcPct val="0"/>
      </a:spcAft>
      <a:defRPr sz="1500" kern="1200">
        <a:solidFill>
          <a:schemeClr val="folHlink"/>
        </a:solidFill>
        <a:effectLst>
          <a:outerShdw blurRad="38100" dist="38100" dir="2700000" algn="tl">
            <a:srgbClr val="000000">
              <a:alpha val="43137"/>
            </a:srgbClr>
          </a:outerShdw>
        </a:effectLst>
        <a:latin typeface="Arial" pitchFamily="34" charset="0"/>
        <a:ea typeface="+mn-ea"/>
        <a:cs typeface="+mn-cs"/>
      </a:defRPr>
    </a:lvl5pPr>
    <a:lvl6pPr marL="2286000" algn="l" defTabSz="914400" rtl="0" eaLnBrk="1" latinLnBrk="0" hangingPunct="1">
      <a:defRPr sz="1500" kern="1200">
        <a:solidFill>
          <a:schemeClr val="folHlink"/>
        </a:solidFill>
        <a:effectLst>
          <a:outerShdw blurRad="38100" dist="38100" dir="2700000" algn="tl">
            <a:srgbClr val="000000">
              <a:alpha val="43137"/>
            </a:srgbClr>
          </a:outerShdw>
        </a:effectLst>
        <a:latin typeface="Arial" pitchFamily="34" charset="0"/>
        <a:ea typeface="+mn-ea"/>
        <a:cs typeface="+mn-cs"/>
      </a:defRPr>
    </a:lvl6pPr>
    <a:lvl7pPr marL="2743200" algn="l" defTabSz="914400" rtl="0" eaLnBrk="1" latinLnBrk="0" hangingPunct="1">
      <a:defRPr sz="1500" kern="1200">
        <a:solidFill>
          <a:schemeClr val="folHlink"/>
        </a:solidFill>
        <a:effectLst>
          <a:outerShdw blurRad="38100" dist="38100" dir="2700000" algn="tl">
            <a:srgbClr val="000000">
              <a:alpha val="43137"/>
            </a:srgbClr>
          </a:outerShdw>
        </a:effectLst>
        <a:latin typeface="Arial" pitchFamily="34" charset="0"/>
        <a:ea typeface="+mn-ea"/>
        <a:cs typeface="+mn-cs"/>
      </a:defRPr>
    </a:lvl7pPr>
    <a:lvl8pPr marL="3200400" algn="l" defTabSz="914400" rtl="0" eaLnBrk="1" latinLnBrk="0" hangingPunct="1">
      <a:defRPr sz="1500" kern="1200">
        <a:solidFill>
          <a:schemeClr val="folHlink"/>
        </a:solidFill>
        <a:effectLst>
          <a:outerShdw blurRad="38100" dist="38100" dir="2700000" algn="tl">
            <a:srgbClr val="000000">
              <a:alpha val="43137"/>
            </a:srgbClr>
          </a:outerShdw>
        </a:effectLst>
        <a:latin typeface="Arial" pitchFamily="34" charset="0"/>
        <a:ea typeface="+mn-ea"/>
        <a:cs typeface="+mn-cs"/>
      </a:defRPr>
    </a:lvl8pPr>
    <a:lvl9pPr marL="3657600" algn="l" defTabSz="914400" rtl="0" eaLnBrk="1" latinLnBrk="0" hangingPunct="1">
      <a:defRPr sz="1500" kern="1200">
        <a:solidFill>
          <a:schemeClr val="folHlink"/>
        </a:solidFill>
        <a:effectLst>
          <a:outerShdw blurRad="38100" dist="38100" dir="2700000" algn="tl">
            <a:srgbClr val="000000">
              <a:alpha val="43137"/>
            </a:srgbClr>
          </a:outerShdw>
        </a:effectLst>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3300"/>
    <a:srgbClr val="0000FF"/>
    <a:srgbClr val="FC0128"/>
    <a:srgbClr val="FFFFCC"/>
    <a:srgbClr val="55D2FF"/>
    <a:srgbClr val="FFCC99"/>
    <a:srgbClr val="FFFF99"/>
    <a:srgbClr val="FFFF66"/>
    <a:srgbClr val="D9F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69" autoAdjust="0"/>
    <p:restoredTop sz="99137" autoAdjust="0"/>
  </p:normalViewPr>
  <p:slideViewPr>
    <p:cSldViewPr>
      <p:cViewPr varScale="1">
        <p:scale>
          <a:sx n="87" d="100"/>
          <a:sy n="87" d="100"/>
        </p:scale>
        <p:origin x="-234" y="-90"/>
      </p:cViewPr>
      <p:guideLst>
        <p:guide orient="horz" pos="624"/>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0" d="100"/>
          <a:sy n="80" d="100"/>
        </p:scale>
        <p:origin x="-96" y="-18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6.xml"/><Relationship Id="rId39" Type="http://schemas.openxmlformats.org/officeDocument/2006/relationships/slide" Target="slides/slide19.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slide" Target="slides/slide22.xml"/><Relationship Id="rId47" Type="http://schemas.openxmlformats.org/officeDocument/2006/relationships/slide" Target="slides/slide27.xml"/><Relationship Id="rId50" Type="http://schemas.openxmlformats.org/officeDocument/2006/relationships/slide" Target="slides/slide30.xml"/><Relationship Id="rId55" Type="http://schemas.openxmlformats.org/officeDocument/2006/relationships/slide" Target="slides/slide35.xml"/><Relationship Id="rId63" Type="http://schemas.openxmlformats.org/officeDocument/2006/relationships/slide" Target="slides/slide43.xml"/><Relationship Id="rId68" Type="http://schemas.openxmlformats.org/officeDocument/2006/relationships/notesMaster" Target="notesMasters/notesMaster1.xml"/><Relationship Id="rId76" Type="http://schemas.openxmlformats.org/officeDocument/2006/relationships/font" Target="fonts/font7.fntdata"/><Relationship Id="rId84"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font" Target="fonts/font2.fntdata"/><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9.xml"/><Relationship Id="rId11" Type="http://schemas.openxmlformats.org/officeDocument/2006/relationships/slideMaster" Target="slideMasters/slideMaster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slide" Target="slides/slide25.xml"/><Relationship Id="rId53" Type="http://schemas.openxmlformats.org/officeDocument/2006/relationships/slide" Target="slides/slide33.xml"/><Relationship Id="rId58" Type="http://schemas.openxmlformats.org/officeDocument/2006/relationships/slide" Target="slides/slide38.xml"/><Relationship Id="rId66" Type="http://schemas.openxmlformats.org/officeDocument/2006/relationships/slide" Target="slides/slide46.xml"/><Relationship Id="rId74" Type="http://schemas.openxmlformats.org/officeDocument/2006/relationships/font" Target="fonts/font5.fntdata"/><Relationship Id="rId79" Type="http://schemas.openxmlformats.org/officeDocument/2006/relationships/font" Target="fonts/font10.fntdata"/><Relationship Id="rId5" Type="http://schemas.openxmlformats.org/officeDocument/2006/relationships/slideMaster" Target="slideMasters/slideMaster5.xml"/><Relationship Id="rId61" Type="http://schemas.openxmlformats.org/officeDocument/2006/relationships/slide" Target="slides/slide41.xml"/><Relationship Id="rId82" Type="http://schemas.openxmlformats.org/officeDocument/2006/relationships/font" Target="fonts/font13.fntdata"/><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slide" Target="slides/slide28.xml"/><Relationship Id="rId56" Type="http://schemas.openxmlformats.org/officeDocument/2006/relationships/slide" Target="slides/slide36.xml"/><Relationship Id="rId64" Type="http://schemas.openxmlformats.org/officeDocument/2006/relationships/slide" Target="slides/slide44.xml"/><Relationship Id="rId69" Type="http://schemas.openxmlformats.org/officeDocument/2006/relationships/handoutMaster" Target="handoutMasters/handoutMaster1.xml"/><Relationship Id="rId77" Type="http://schemas.openxmlformats.org/officeDocument/2006/relationships/font" Target="fonts/font8.fntdata"/><Relationship Id="rId8" Type="http://schemas.openxmlformats.org/officeDocument/2006/relationships/slideMaster" Target="slideMasters/slideMaster8.xml"/><Relationship Id="rId51" Type="http://schemas.openxmlformats.org/officeDocument/2006/relationships/slide" Target="slides/slide31.xml"/><Relationship Id="rId72" Type="http://schemas.openxmlformats.org/officeDocument/2006/relationships/font" Target="fonts/font3.fntdata"/><Relationship Id="rId80" Type="http://schemas.openxmlformats.org/officeDocument/2006/relationships/font" Target="fonts/font11.fntdata"/><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59" Type="http://schemas.openxmlformats.org/officeDocument/2006/relationships/slide" Target="slides/slide39.xml"/><Relationship Id="rId67" Type="http://schemas.openxmlformats.org/officeDocument/2006/relationships/slide" Target="slides/slide47.xml"/><Relationship Id="rId20" Type="http://schemas.openxmlformats.org/officeDocument/2006/relationships/slideMaster" Target="slideMasters/slideMaster20.xml"/><Relationship Id="rId41" Type="http://schemas.openxmlformats.org/officeDocument/2006/relationships/slide" Target="slides/slide21.xml"/><Relationship Id="rId54" Type="http://schemas.openxmlformats.org/officeDocument/2006/relationships/slide" Target="slides/slide34.xml"/><Relationship Id="rId62" Type="http://schemas.openxmlformats.org/officeDocument/2006/relationships/slide" Target="slides/slide42.xml"/><Relationship Id="rId70" Type="http://schemas.openxmlformats.org/officeDocument/2006/relationships/font" Target="fonts/font1.fntdata"/><Relationship Id="rId75" Type="http://schemas.openxmlformats.org/officeDocument/2006/relationships/font" Target="fonts/font6.fntdata"/><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slide" Target="slides/slide37.xml"/><Relationship Id="rId10" Type="http://schemas.openxmlformats.org/officeDocument/2006/relationships/slideMaster" Target="slideMasters/slideMaster10.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openxmlformats.org/officeDocument/2006/relationships/slide" Target="slides/slide40.xml"/><Relationship Id="rId65" Type="http://schemas.openxmlformats.org/officeDocument/2006/relationships/slide" Target="slides/slide45.xml"/><Relationship Id="rId73" Type="http://schemas.openxmlformats.org/officeDocument/2006/relationships/font" Target="fonts/font4.fntdata"/><Relationship Id="rId78" Type="http://schemas.openxmlformats.org/officeDocument/2006/relationships/font" Target="fonts/font9.fntdata"/><Relationship Id="rId81" Type="http://schemas.openxmlformats.org/officeDocument/2006/relationships/font" Target="fonts/font12.fntdata"/><Relationship Id="rId86"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1" Type="http://schemas.openxmlformats.org/officeDocument/2006/relationships/image" Target="../media/image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639DC6-1228-4AEE-BAA7-91697309625A}"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US"/>
        </a:p>
      </dgm:t>
    </dgm:pt>
    <dgm:pt modelId="{6F68F6DA-E534-48C6-993B-360E21BB77C7}">
      <dgm:prSet/>
      <dgm:spPr>
        <a:ln>
          <a:solidFill>
            <a:schemeClr val="tx2"/>
          </a:solidFill>
        </a:ln>
      </dgm:spPr>
      <dgm:t>
        <a:bodyPr/>
        <a:lstStyle/>
        <a:p>
          <a:pPr rtl="0"/>
          <a:r>
            <a:rPr lang="en-US" dirty="0" smtClean="0"/>
            <a:t>Motivation</a:t>
          </a:r>
          <a:endParaRPr lang="en-US" dirty="0"/>
        </a:p>
      </dgm:t>
    </dgm:pt>
    <dgm:pt modelId="{7130E3BF-EE91-4B41-BF3E-9D80224A93A7}" type="parTrans" cxnId="{C6A52C96-84A1-4536-9917-3C08CB90402E}">
      <dgm:prSet/>
      <dgm:spPr/>
      <dgm:t>
        <a:bodyPr/>
        <a:lstStyle/>
        <a:p>
          <a:endParaRPr lang="en-US"/>
        </a:p>
      </dgm:t>
    </dgm:pt>
    <dgm:pt modelId="{55C2D7D3-338A-49F6-94F5-588101C5E300}" type="sibTrans" cxnId="{C6A52C96-84A1-4536-9917-3C08CB90402E}">
      <dgm:prSet/>
      <dgm:spPr/>
      <dgm:t>
        <a:bodyPr/>
        <a:lstStyle/>
        <a:p>
          <a:endParaRPr lang="en-US"/>
        </a:p>
      </dgm:t>
    </dgm:pt>
    <mc:AlternateContent xmlns:mc="http://schemas.openxmlformats.org/markup-compatibility/2006">
      <mc:Choice xmlns:a14="http://schemas.microsoft.com/office/drawing/2010/main" Requires="a14">
        <dgm:pt modelId="{D71DBBBF-F95F-47B9-BB8F-EE65F3B5ABB1}">
          <dgm:prSet/>
          <dgm:spPr>
            <a:ln>
              <a:solidFill>
                <a:schemeClr val="tx2"/>
              </a:solidFill>
            </a:ln>
          </dgm:spPr>
          <dgm:t>
            <a:bodyPr/>
            <a:lstStyle/>
            <a:p>
              <a:pPr rtl="0"/>
              <a:r>
                <a:rPr lang="en-US" dirty="0" err="1" smtClean="0">
                  <a:solidFill>
                    <a:srgbClr val="0000FF"/>
                  </a:solidFill>
                </a:rPr>
                <a:t>MuLan</a:t>
              </a:r>
              <a:r>
                <a:rPr lang="en-US" dirty="0" smtClean="0">
                  <a:solidFill>
                    <a:srgbClr val="0000FF"/>
                  </a:solidFill>
                </a:rPr>
                <a:t>:</a:t>
              </a:r>
              <a:r>
                <a:rPr lang="en-US" dirty="0" smtClean="0"/>
                <a:t>  </a:t>
              </a:r>
              <a14:m>
                <m:oMath xmlns:m="http://schemas.openxmlformats.org/officeDocument/2006/math">
                  <m:sSub>
                    <m:sSubPr>
                      <m:ctrlPr>
                        <a:rPr lang="en-US" i="1" smtClean="0">
                          <a:solidFill>
                            <a:srgbClr val="0000FF"/>
                          </a:solidFill>
                          <a:latin typeface="Cambria Math"/>
                        </a:rPr>
                      </m:ctrlPr>
                    </m:sSubPr>
                    <m:e>
                      <m:r>
                        <a:rPr lang="en-US" i="1" smtClean="0">
                          <a:solidFill>
                            <a:srgbClr val="0000FF"/>
                          </a:solidFill>
                          <a:latin typeface="Cambria Math"/>
                          <a:ea typeface="Cambria Math"/>
                        </a:rPr>
                        <m:t>𝜏</m:t>
                      </m:r>
                    </m:e>
                    <m:sub>
                      <m:sSup>
                        <m:sSupPr>
                          <m:ctrlPr>
                            <a:rPr lang="en-US" i="1" smtClean="0">
                              <a:solidFill>
                                <a:srgbClr val="0000FF"/>
                              </a:solidFill>
                              <a:latin typeface="Cambria Math"/>
                            </a:rPr>
                          </m:ctrlPr>
                        </m:sSupPr>
                        <m:e>
                          <m:r>
                            <a:rPr lang="en-US" i="1" smtClean="0">
                              <a:solidFill>
                                <a:srgbClr val="0000FF"/>
                              </a:solidFill>
                              <a:latin typeface="Cambria Math"/>
                              <a:ea typeface="Cambria Math"/>
                            </a:rPr>
                            <m:t>𝜇</m:t>
                          </m:r>
                        </m:e>
                        <m:sup>
                          <m:r>
                            <a:rPr lang="en-US" b="0" i="1" smtClean="0">
                              <a:solidFill>
                                <a:srgbClr val="0000FF"/>
                              </a:solidFill>
                              <a:latin typeface="Cambria Math"/>
                            </a:rPr>
                            <m:t>+</m:t>
                          </m:r>
                        </m:sup>
                      </m:sSup>
                    </m:sub>
                  </m:sSub>
                </m:oMath>
              </a14:m>
              <a:endParaRPr lang="en-US" dirty="0"/>
            </a:p>
          </dgm:t>
        </dgm:pt>
      </mc:Choice>
      <mc:Fallback>
        <dgm:pt modelId="{D71DBBBF-F95F-47B9-BB8F-EE65F3B5ABB1}">
          <dgm:prSet/>
          <dgm:spPr>
            <a:ln>
              <a:solidFill>
                <a:schemeClr val="tx2"/>
              </a:solidFill>
            </a:ln>
          </dgm:spPr>
          <dgm:t>
            <a:bodyPr/>
            <a:lstStyle/>
            <a:p>
              <a:pPr rtl="0"/>
              <a:r>
                <a:rPr lang="en-US" dirty="0" err="1" smtClean="0">
                  <a:solidFill>
                    <a:srgbClr val="0000FF"/>
                  </a:solidFill>
                </a:rPr>
                <a:t>MuLan</a:t>
              </a:r>
              <a:r>
                <a:rPr lang="en-US" dirty="0" smtClean="0">
                  <a:solidFill>
                    <a:srgbClr val="0000FF"/>
                  </a:solidFill>
                </a:rPr>
                <a:t>:</a:t>
              </a:r>
              <a:r>
                <a:rPr lang="en-US" dirty="0" smtClean="0"/>
                <a:t>  </a:t>
              </a:r>
              <a:r>
                <a:rPr lang="en-US" i="0" smtClean="0">
                  <a:solidFill>
                    <a:srgbClr val="0000FF"/>
                  </a:solidFill>
                  <a:latin typeface="Cambria Math"/>
                  <a:ea typeface="Cambria Math"/>
                </a:rPr>
                <a:t>𝜏_(𝜇^</a:t>
              </a:r>
              <a:r>
                <a:rPr lang="en-US" b="0" i="0" smtClean="0">
                  <a:solidFill>
                    <a:srgbClr val="0000FF"/>
                  </a:solidFill>
                  <a:latin typeface="Cambria Math"/>
                </a:rPr>
                <a:t>+ )</a:t>
              </a:r>
              <a:endParaRPr lang="en-US" dirty="0"/>
            </a:p>
          </dgm:t>
        </dgm:pt>
      </mc:Fallback>
    </mc:AlternateContent>
    <dgm:pt modelId="{6BBCB774-F7D9-40B6-81A0-8CA32DEEE568}" type="parTrans" cxnId="{6D60B0D7-B603-4B16-A772-8DD07A6EA915}">
      <dgm:prSet/>
      <dgm:spPr/>
      <dgm:t>
        <a:bodyPr/>
        <a:lstStyle/>
        <a:p>
          <a:endParaRPr lang="en-US"/>
        </a:p>
      </dgm:t>
    </dgm:pt>
    <dgm:pt modelId="{1ACD0427-ACA2-4200-B238-65A446AB3386}" type="sibTrans" cxnId="{6D60B0D7-B603-4B16-A772-8DD07A6EA915}">
      <dgm:prSet/>
      <dgm:spPr/>
      <dgm:t>
        <a:bodyPr/>
        <a:lstStyle/>
        <a:p>
          <a:endParaRPr lang="en-US"/>
        </a:p>
      </dgm:t>
    </dgm:pt>
    <dgm:pt modelId="{A5ECA7BA-6BB6-468A-9C2D-1FB80ED79690}">
      <dgm:prSet custT="1"/>
      <dgm:spPr>
        <a:ln>
          <a:solidFill>
            <a:schemeClr val="tx2"/>
          </a:solidFill>
        </a:ln>
      </dgm:spPr>
      <dgm:t>
        <a:bodyPr/>
        <a:lstStyle/>
        <a:p>
          <a:pPr rtl="0"/>
          <a:r>
            <a:rPr lang="en-US" sz="2200" dirty="0" err="1" smtClean="0">
              <a:solidFill>
                <a:srgbClr val="FF3300"/>
              </a:solidFill>
            </a:rPr>
            <a:t>MuCap</a:t>
          </a:r>
          <a:r>
            <a:rPr lang="en-US" sz="2200" dirty="0" smtClean="0">
              <a:solidFill>
                <a:srgbClr val="FF3300"/>
              </a:solidFill>
            </a:rPr>
            <a:t>:</a:t>
          </a:r>
          <a:r>
            <a:rPr lang="en-US" sz="2200" dirty="0" smtClean="0"/>
            <a:t> </a:t>
          </a:r>
          <a:r>
            <a:rPr lang="en-US" sz="2200" dirty="0" smtClean="0">
              <a:solidFill>
                <a:srgbClr val="FF0000"/>
              </a:solidFill>
              <a:latin typeface="Symbol" pitchFamily="18" charset="2"/>
            </a:rPr>
            <a:t>m</a:t>
          </a:r>
          <a:r>
            <a:rPr lang="en-US" sz="2200" baseline="30000" dirty="0" smtClean="0">
              <a:solidFill>
                <a:srgbClr val="FF0000"/>
              </a:solidFill>
              <a:latin typeface="Symbol" pitchFamily="18" charset="2"/>
            </a:rPr>
            <a:t>-</a:t>
          </a:r>
          <a:r>
            <a:rPr lang="en-US" sz="2200" baseline="0" dirty="0" smtClean="0">
              <a:latin typeface="+mn-lt"/>
            </a:rPr>
            <a:t>p capture</a:t>
          </a:r>
          <a:endParaRPr lang="en-US" sz="2200" dirty="0"/>
        </a:p>
      </dgm:t>
    </dgm:pt>
    <dgm:pt modelId="{B90DD2E9-D6AA-4F72-BC04-75775419261C}" type="parTrans" cxnId="{3B67D081-9AB6-41EF-9872-AF09D092CDF8}">
      <dgm:prSet/>
      <dgm:spPr/>
      <dgm:t>
        <a:bodyPr/>
        <a:lstStyle/>
        <a:p>
          <a:endParaRPr lang="en-US"/>
        </a:p>
      </dgm:t>
    </dgm:pt>
    <dgm:pt modelId="{9FA76413-5EF6-4A98-ACE3-89487526ECFB}" type="sibTrans" cxnId="{3B67D081-9AB6-41EF-9872-AF09D092CDF8}">
      <dgm:prSet/>
      <dgm:spPr/>
      <dgm:t>
        <a:bodyPr/>
        <a:lstStyle/>
        <a:p>
          <a:endParaRPr lang="en-US"/>
        </a:p>
      </dgm:t>
    </dgm:pt>
    <dgm:pt modelId="{5E422A20-B192-4E00-ABD5-3B4A02261515}">
      <dgm:prSet/>
      <dgm:spPr>
        <a:ln>
          <a:solidFill>
            <a:schemeClr val="tx2"/>
          </a:solidFill>
        </a:ln>
      </dgm:spPr>
      <dgm:t>
        <a:bodyPr/>
        <a:lstStyle/>
        <a:p>
          <a:pPr rtl="0"/>
          <a:r>
            <a:rPr lang="en-US" dirty="0" smtClean="0"/>
            <a:t>Results &amp; Summary </a:t>
          </a:r>
          <a:endParaRPr lang="en-US" dirty="0"/>
        </a:p>
      </dgm:t>
    </dgm:pt>
    <dgm:pt modelId="{CC0DDDB8-7207-44EB-9499-1AC30B65002A}" type="parTrans" cxnId="{01E38DFA-B3D2-4F5F-B2B3-46BA6A817A69}">
      <dgm:prSet/>
      <dgm:spPr/>
      <dgm:t>
        <a:bodyPr/>
        <a:lstStyle/>
        <a:p>
          <a:endParaRPr lang="en-US"/>
        </a:p>
      </dgm:t>
    </dgm:pt>
    <dgm:pt modelId="{98DC27EF-DE97-4694-B5C2-A8F0381E899C}" type="sibTrans" cxnId="{01E38DFA-B3D2-4F5F-B2B3-46BA6A817A69}">
      <dgm:prSet/>
      <dgm:spPr/>
      <dgm:t>
        <a:bodyPr/>
        <a:lstStyle/>
        <a:p>
          <a:endParaRPr lang="en-US"/>
        </a:p>
      </dgm:t>
    </dgm:pt>
    <dgm:pt modelId="{A932E21C-18F2-4DB9-A3D3-7C974859B885}" type="pres">
      <dgm:prSet presAssocID="{A1639DC6-1228-4AEE-BAA7-91697309625A}" presName="compositeShape" presStyleCnt="0">
        <dgm:presLayoutVars>
          <dgm:dir/>
          <dgm:resizeHandles/>
        </dgm:presLayoutVars>
      </dgm:prSet>
      <dgm:spPr/>
      <dgm:t>
        <a:bodyPr/>
        <a:lstStyle/>
        <a:p>
          <a:endParaRPr lang="en-US"/>
        </a:p>
      </dgm:t>
    </dgm:pt>
    <dgm:pt modelId="{C668047C-6A48-4884-9794-5AB7F2DC8B79}" type="pres">
      <dgm:prSet presAssocID="{A1639DC6-1228-4AEE-BAA7-91697309625A}" presName="pyramid" presStyleLbl="node1" presStyleIdx="0" presStyleCnt="1" custLinFactNeighborX="-65139" custLinFactNeighborY="36111"/>
      <dgm:spPr>
        <a:solidFill>
          <a:schemeClr val="bg2">
            <a:lumMod val="20000"/>
            <a:lumOff val="80000"/>
          </a:schemeClr>
        </a:solidFill>
      </dgm:spPr>
    </dgm:pt>
    <dgm:pt modelId="{81343388-8472-4DA6-BF4A-65425865ED5D}" type="pres">
      <dgm:prSet presAssocID="{A1639DC6-1228-4AEE-BAA7-91697309625A}" presName="theList" presStyleCnt="0"/>
      <dgm:spPr/>
    </dgm:pt>
    <dgm:pt modelId="{85B0A0E4-EE72-4B9F-A0DE-8EBEEA65D403}" type="pres">
      <dgm:prSet presAssocID="{6F68F6DA-E534-48C6-993B-360E21BB77C7}" presName="aNode" presStyleLbl="fgAcc1" presStyleIdx="0" presStyleCnt="4" custScaleX="84188">
        <dgm:presLayoutVars>
          <dgm:bulletEnabled val="1"/>
        </dgm:presLayoutVars>
      </dgm:prSet>
      <dgm:spPr/>
      <dgm:t>
        <a:bodyPr/>
        <a:lstStyle/>
        <a:p>
          <a:endParaRPr lang="en-US"/>
        </a:p>
      </dgm:t>
    </dgm:pt>
    <dgm:pt modelId="{F8E8623D-CB9F-4978-A7A4-11F8BE8A683F}" type="pres">
      <dgm:prSet presAssocID="{6F68F6DA-E534-48C6-993B-360E21BB77C7}" presName="aSpace" presStyleCnt="0"/>
      <dgm:spPr/>
    </dgm:pt>
    <dgm:pt modelId="{9915D7AE-ECB6-4A65-B68A-805B25F8D404}" type="pres">
      <dgm:prSet presAssocID="{D71DBBBF-F95F-47B9-BB8F-EE65F3B5ABB1}" presName="aNode" presStyleLbl="fgAcc1" presStyleIdx="1" presStyleCnt="4" custScaleX="101282">
        <dgm:presLayoutVars>
          <dgm:bulletEnabled val="1"/>
        </dgm:presLayoutVars>
      </dgm:prSet>
      <dgm:spPr/>
      <dgm:t>
        <a:bodyPr/>
        <a:lstStyle/>
        <a:p>
          <a:endParaRPr lang="en-US"/>
        </a:p>
      </dgm:t>
    </dgm:pt>
    <dgm:pt modelId="{EAC9A357-58E6-4999-9CC1-D79056F9D29C}" type="pres">
      <dgm:prSet presAssocID="{D71DBBBF-F95F-47B9-BB8F-EE65F3B5ABB1}" presName="aSpace" presStyleCnt="0"/>
      <dgm:spPr/>
    </dgm:pt>
    <dgm:pt modelId="{D6BEFDB0-31D7-4AFE-845C-8E4D25690A17}" type="pres">
      <dgm:prSet presAssocID="{A5ECA7BA-6BB6-468A-9C2D-1FB80ED79690}" presName="aNode" presStyleLbl="fgAcc1" presStyleIdx="2" presStyleCnt="4" custScaleX="151710">
        <dgm:presLayoutVars>
          <dgm:bulletEnabled val="1"/>
        </dgm:presLayoutVars>
      </dgm:prSet>
      <dgm:spPr/>
      <dgm:t>
        <a:bodyPr/>
        <a:lstStyle/>
        <a:p>
          <a:endParaRPr lang="en-US"/>
        </a:p>
      </dgm:t>
    </dgm:pt>
    <dgm:pt modelId="{5F7C2C42-B92B-4D3A-BBFF-AC69FC13C118}" type="pres">
      <dgm:prSet presAssocID="{A5ECA7BA-6BB6-468A-9C2D-1FB80ED79690}" presName="aSpace" presStyleCnt="0"/>
      <dgm:spPr/>
    </dgm:pt>
    <dgm:pt modelId="{D215121B-2B6A-4C7A-AAD7-91261E0EC0F2}" type="pres">
      <dgm:prSet presAssocID="{5E422A20-B192-4E00-ABD5-3B4A02261515}" presName="aNode" presStyleLbl="fgAcc1" presStyleIdx="3" presStyleCnt="4" custScaleX="174359">
        <dgm:presLayoutVars>
          <dgm:bulletEnabled val="1"/>
        </dgm:presLayoutVars>
      </dgm:prSet>
      <dgm:spPr/>
      <dgm:t>
        <a:bodyPr/>
        <a:lstStyle/>
        <a:p>
          <a:endParaRPr lang="en-US"/>
        </a:p>
      </dgm:t>
    </dgm:pt>
    <dgm:pt modelId="{49AD9836-C806-4F9F-B6C6-AF3EE9937DD0}" type="pres">
      <dgm:prSet presAssocID="{5E422A20-B192-4E00-ABD5-3B4A02261515}" presName="aSpace" presStyleCnt="0"/>
      <dgm:spPr/>
    </dgm:pt>
  </dgm:ptLst>
  <dgm:cxnLst>
    <dgm:cxn modelId="{6D60B0D7-B603-4B16-A772-8DD07A6EA915}" srcId="{A1639DC6-1228-4AEE-BAA7-91697309625A}" destId="{D71DBBBF-F95F-47B9-BB8F-EE65F3B5ABB1}" srcOrd="1" destOrd="0" parTransId="{6BBCB774-F7D9-40B6-81A0-8CA32DEEE568}" sibTransId="{1ACD0427-ACA2-4200-B238-65A446AB3386}"/>
    <dgm:cxn modelId="{3B67D081-9AB6-41EF-9872-AF09D092CDF8}" srcId="{A1639DC6-1228-4AEE-BAA7-91697309625A}" destId="{A5ECA7BA-6BB6-468A-9C2D-1FB80ED79690}" srcOrd="2" destOrd="0" parTransId="{B90DD2E9-D6AA-4F72-BC04-75775419261C}" sibTransId="{9FA76413-5EF6-4A98-ACE3-89487526ECFB}"/>
    <dgm:cxn modelId="{FCE976CA-BDE5-4E47-B434-FD70D3F27094}" type="presOf" srcId="{A5ECA7BA-6BB6-468A-9C2D-1FB80ED79690}" destId="{D6BEFDB0-31D7-4AFE-845C-8E4D25690A17}" srcOrd="0" destOrd="0" presId="urn:microsoft.com/office/officeart/2005/8/layout/pyramid2"/>
    <dgm:cxn modelId="{FFE08C66-07FB-4D3A-912A-BC996BAFCC45}" type="presOf" srcId="{D71DBBBF-F95F-47B9-BB8F-EE65F3B5ABB1}" destId="{9915D7AE-ECB6-4A65-B68A-805B25F8D404}" srcOrd="0" destOrd="0" presId="urn:microsoft.com/office/officeart/2005/8/layout/pyramid2"/>
    <dgm:cxn modelId="{C6A52C96-84A1-4536-9917-3C08CB90402E}" srcId="{A1639DC6-1228-4AEE-BAA7-91697309625A}" destId="{6F68F6DA-E534-48C6-993B-360E21BB77C7}" srcOrd="0" destOrd="0" parTransId="{7130E3BF-EE91-4B41-BF3E-9D80224A93A7}" sibTransId="{55C2D7D3-338A-49F6-94F5-588101C5E300}"/>
    <dgm:cxn modelId="{2E956A88-80FC-461B-9068-B7151AB06880}" type="presOf" srcId="{A1639DC6-1228-4AEE-BAA7-91697309625A}" destId="{A932E21C-18F2-4DB9-A3D3-7C974859B885}" srcOrd="0" destOrd="0" presId="urn:microsoft.com/office/officeart/2005/8/layout/pyramid2"/>
    <dgm:cxn modelId="{01E38DFA-B3D2-4F5F-B2B3-46BA6A817A69}" srcId="{A1639DC6-1228-4AEE-BAA7-91697309625A}" destId="{5E422A20-B192-4E00-ABD5-3B4A02261515}" srcOrd="3" destOrd="0" parTransId="{CC0DDDB8-7207-44EB-9499-1AC30B65002A}" sibTransId="{98DC27EF-DE97-4694-B5C2-A8F0381E899C}"/>
    <dgm:cxn modelId="{149AA87D-8431-4B5E-AAEB-396E5BA98C81}" type="presOf" srcId="{5E422A20-B192-4E00-ABD5-3B4A02261515}" destId="{D215121B-2B6A-4C7A-AAD7-91261E0EC0F2}" srcOrd="0" destOrd="0" presId="urn:microsoft.com/office/officeart/2005/8/layout/pyramid2"/>
    <dgm:cxn modelId="{FD4A6211-215C-4884-A890-DC087CE8C5B4}" type="presOf" srcId="{6F68F6DA-E534-48C6-993B-360E21BB77C7}" destId="{85B0A0E4-EE72-4B9F-A0DE-8EBEEA65D403}" srcOrd="0" destOrd="0" presId="urn:microsoft.com/office/officeart/2005/8/layout/pyramid2"/>
    <dgm:cxn modelId="{8CD4343F-E3F3-47BD-91DF-A25E7CA6DCD1}" type="presParOf" srcId="{A932E21C-18F2-4DB9-A3D3-7C974859B885}" destId="{C668047C-6A48-4884-9794-5AB7F2DC8B79}" srcOrd="0" destOrd="0" presId="urn:microsoft.com/office/officeart/2005/8/layout/pyramid2"/>
    <dgm:cxn modelId="{3C418FD7-4D53-4CD3-9B84-F8B04750AE0A}" type="presParOf" srcId="{A932E21C-18F2-4DB9-A3D3-7C974859B885}" destId="{81343388-8472-4DA6-BF4A-65425865ED5D}" srcOrd="1" destOrd="0" presId="urn:microsoft.com/office/officeart/2005/8/layout/pyramid2"/>
    <dgm:cxn modelId="{04004A0E-8484-4BF8-AD67-10EE6A485FE8}" type="presParOf" srcId="{81343388-8472-4DA6-BF4A-65425865ED5D}" destId="{85B0A0E4-EE72-4B9F-A0DE-8EBEEA65D403}" srcOrd="0" destOrd="0" presId="urn:microsoft.com/office/officeart/2005/8/layout/pyramid2"/>
    <dgm:cxn modelId="{CEDC2E55-BE34-4547-8D0C-E533E96800F4}" type="presParOf" srcId="{81343388-8472-4DA6-BF4A-65425865ED5D}" destId="{F8E8623D-CB9F-4978-A7A4-11F8BE8A683F}" srcOrd="1" destOrd="0" presId="urn:microsoft.com/office/officeart/2005/8/layout/pyramid2"/>
    <dgm:cxn modelId="{C2E9D8F9-C70F-4A12-8ECC-9929EAD27810}" type="presParOf" srcId="{81343388-8472-4DA6-BF4A-65425865ED5D}" destId="{9915D7AE-ECB6-4A65-B68A-805B25F8D404}" srcOrd="2" destOrd="0" presId="urn:microsoft.com/office/officeart/2005/8/layout/pyramid2"/>
    <dgm:cxn modelId="{EF3627CF-BA50-4418-8C3D-AA9F0200A015}" type="presParOf" srcId="{81343388-8472-4DA6-BF4A-65425865ED5D}" destId="{EAC9A357-58E6-4999-9CC1-D79056F9D29C}" srcOrd="3" destOrd="0" presId="urn:microsoft.com/office/officeart/2005/8/layout/pyramid2"/>
    <dgm:cxn modelId="{1271AA38-5067-400A-9AD2-3BB780366586}" type="presParOf" srcId="{81343388-8472-4DA6-BF4A-65425865ED5D}" destId="{D6BEFDB0-31D7-4AFE-845C-8E4D25690A17}" srcOrd="4" destOrd="0" presId="urn:microsoft.com/office/officeart/2005/8/layout/pyramid2"/>
    <dgm:cxn modelId="{98A432F8-120F-4637-9F35-822DD7F63273}" type="presParOf" srcId="{81343388-8472-4DA6-BF4A-65425865ED5D}" destId="{5F7C2C42-B92B-4D3A-BBFF-AC69FC13C118}" srcOrd="5" destOrd="0" presId="urn:microsoft.com/office/officeart/2005/8/layout/pyramid2"/>
    <dgm:cxn modelId="{175BEFCA-207D-4EC3-9C80-993BBF679790}" type="presParOf" srcId="{81343388-8472-4DA6-BF4A-65425865ED5D}" destId="{D215121B-2B6A-4C7A-AAD7-91261E0EC0F2}" srcOrd="6" destOrd="0" presId="urn:microsoft.com/office/officeart/2005/8/layout/pyramid2"/>
    <dgm:cxn modelId="{027EB8FC-391C-4C25-B389-18B1EF026C66}" type="presParOf" srcId="{81343388-8472-4DA6-BF4A-65425865ED5D}" destId="{49AD9836-C806-4F9F-B6C6-AF3EE9937DD0}"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639DC6-1228-4AEE-BAA7-91697309625A}"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US"/>
        </a:p>
      </dgm:t>
    </dgm:pt>
    <dgm:pt modelId="{6F68F6DA-E534-48C6-993B-360E21BB77C7}">
      <dgm:prSet/>
      <dgm:spPr>
        <a:ln>
          <a:solidFill>
            <a:schemeClr val="tx2"/>
          </a:solidFill>
        </a:ln>
      </dgm:spPr>
      <dgm:t>
        <a:bodyPr/>
        <a:lstStyle/>
        <a:p>
          <a:pPr rtl="0"/>
          <a:r>
            <a:rPr lang="en-US" dirty="0" smtClean="0"/>
            <a:t>Motivation</a:t>
          </a:r>
          <a:endParaRPr lang="en-US" dirty="0"/>
        </a:p>
      </dgm:t>
    </dgm:pt>
    <dgm:pt modelId="{7130E3BF-EE91-4B41-BF3E-9D80224A93A7}" type="parTrans" cxnId="{C6A52C96-84A1-4536-9917-3C08CB90402E}">
      <dgm:prSet/>
      <dgm:spPr/>
      <dgm:t>
        <a:bodyPr/>
        <a:lstStyle/>
        <a:p>
          <a:endParaRPr lang="en-US"/>
        </a:p>
      </dgm:t>
    </dgm:pt>
    <dgm:pt modelId="{55C2D7D3-338A-49F6-94F5-588101C5E300}" type="sibTrans" cxnId="{C6A52C96-84A1-4536-9917-3C08CB90402E}">
      <dgm:prSet/>
      <dgm:spPr/>
      <dgm:t>
        <a:bodyPr/>
        <a:lstStyle/>
        <a:p>
          <a:endParaRPr lang="en-US"/>
        </a:p>
      </dgm:t>
    </dgm:pt>
    <dgm:pt modelId="{D71DBBBF-F95F-47B9-BB8F-EE65F3B5ABB1}">
      <dgm:prSet/>
      <dgm:spPr>
        <a:blipFill rotWithShape="1">
          <a:blip xmlns:r="http://schemas.openxmlformats.org/officeDocument/2006/relationships" r:embed="rId1"/>
          <a:stretch>
            <a:fillRect/>
          </a:stretch>
        </a:blipFill>
        <a:ln>
          <a:solidFill>
            <a:schemeClr val="tx2"/>
          </a:solidFill>
        </a:ln>
      </dgm:spPr>
      <dgm:t>
        <a:bodyPr/>
        <a:lstStyle/>
        <a:p>
          <a:r>
            <a:rPr lang="en-US">
              <a:noFill/>
            </a:rPr>
            <a:t> </a:t>
          </a:r>
        </a:p>
      </dgm:t>
    </dgm:pt>
    <dgm:pt modelId="{6BBCB774-F7D9-40B6-81A0-8CA32DEEE568}" type="parTrans" cxnId="{6D60B0D7-B603-4B16-A772-8DD07A6EA915}">
      <dgm:prSet/>
      <dgm:spPr/>
      <dgm:t>
        <a:bodyPr/>
        <a:lstStyle/>
        <a:p>
          <a:endParaRPr lang="en-US"/>
        </a:p>
      </dgm:t>
    </dgm:pt>
    <dgm:pt modelId="{1ACD0427-ACA2-4200-B238-65A446AB3386}" type="sibTrans" cxnId="{6D60B0D7-B603-4B16-A772-8DD07A6EA915}">
      <dgm:prSet/>
      <dgm:spPr/>
      <dgm:t>
        <a:bodyPr/>
        <a:lstStyle/>
        <a:p>
          <a:endParaRPr lang="en-US"/>
        </a:p>
      </dgm:t>
    </dgm:pt>
    <dgm:pt modelId="{A5ECA7BA-6BB6-468A-9C2D-1FB80ED79690}">
      <dgm:prSet custT="1"/>
      <dgm:spPr>
        <a:ln>
          <a:solidFill>
            <a:schemeClr val="tx2"/>
          </a:solidFill>
        </a:ln>
      </dgm:spPr>
      <dgm:t>
        <a:bodyPr/>
        <a:lstStyle/>
        <a:p>
          <a:pPr rtl="0"/>
          <a:r>
            <a:rPr lang="en-US" sz="2200" dirty="0" err="1" smtClean="0">
              <a:solidFill>
                <a:srgbClr val="FF3300"/>
              </a:solidFill>
            </a:rPr>
            <a:t>MuCap</a:t>
          </a:r>
          <a:r>
            <a:rPr lang="en-US" sz="2200" dirty="0" smtClean="0">
              <a:solidFill>
                <a:srgbClr val="FF3300"/>
              </a:solidFill>
            </a:rPr>
            <a:t>:</a:t>
          </a:r>
          <a:r>
            <a:rPr lang="en-US" sz="2200" dirty="0" smtClean="0"/>
            <a:t> </a:t>
          </a:r>
          <a:r>
            <a:rPr lang="en-US" sz="2200" dirty="0" smtClean="0">
              <a:solidFill>
                <a:srgbClr val="FF0000"/>
              </a:solidFill>
              <a:latin typeface="Symbol" pitchFamily="18" charset="2"/>
            </a:rPr>
            <a:t>m</a:t>
          </a:r>
          <a:r>
            <a:rPr lang="en-US" sz="2200" baseline="30000" dirty="0" smtClean="0">
              <a:solidFill>
                <a:srgbClr val="FF0000"/>
              </a:solidFill>
              <a:latin typeface="Symbol" pitchFamily="18" charset="2"/>
            </a:rPr>
            <a:t>-</a:t>
          </a:r>
          <a:r>
            <a:rPr lang="en-US" sz="2200" baseline="0" dirty="0" smtClean="0">
              <a:latin typeface="+mn-lt"/>
            </a:rPr>
            <a:t>p capture</a:t>
          </a:r>
          <a:endParaRPr lang="en-US" sz="2200" dirty="0"/>
        </a:p>
      </dgm:t>
    </dgm:pt>
    <dgm:pt modelId="{B90DD2E9-D6AA-4F72-BC04-75775419261C}" type="parTrans" cxnId="{3B67D081-9AB6-41EF-9872-AF09D092CDF8}">
      <dgm:prSet/>
      <dgm:spPr/>
      <dgm:t>
        <a:bodyPr/>
        <a:lstStyle/>
        <a:p>
          <a:endParaRPr lang="en-US"/>
        </a:p>
      </dgm:t>
    </dgm:pt>
    <dgm:pt modelId="{9FA76413-5EF6-4A98-ACE3-89487526ECFB}" type="sibTrans" cxnId="{3B67D081-9AB6-41EF-9872-AF09D092CDF8}">
      <dgm:prSet/>
      <dgm:spPr/>
      <dgm:t>
        <a:bodyPr/>
        <a:lstStyle/>
        <a:p>
          <a:endParaRPr lang="en-US"/>
        </a:p>
      </dgm:t>
    </dgm:pt>
    <dgm:pt modelId="{5E422A20-B192-4E00-ABD5-3B4A02261515}">
      <dgm:prSet/>
      <dgm:spPr>
        <a:ln>
          <a:solidFill>
            <a:schemeClr val="tx2"/>
          </a:solidFill>
        </a:ln>
      </dgm:spPr>
      <dgm:t>
        <a:bodyPr/>
        <a:lstStyle/>
        <a:p>
          <a:pPr rtl="0"/>
          <a:r>
            <a:rPr lang="en-US" dirty="0" smtClean="0"/>
            <a:t>Results &amp; Summary </a:t>
          </a:r>
          <a:endParaRPr lang="en-US" dirty="0"/>
        </a:p>
      </dgm:t>
    </dgm:pt>
    <dgm:pt modelId="{CC0DDDB8-7207-44EB-9499-1AC30B65002A}" type="parTrans" cxnId="{01E38DFA-B3D2-4F5F-B2B3-46BA6A817A69}">
      <dgm:prSet/>
      <dgm:spPr/>
      <dgm:t>
        <a:bodyPr/>
        <a:lstStyle/>
        <a:p>
          <a:endParaRPr lang="en-US"/>
        </a:p>
      </dgm:t>
    </dgm:pt>
    <dgm:pt modelId="{98DC27EF-DE97-4694-B5C2-A8F0381E899C}" type="sibTrans" cxnId="{01E38DFA-B3D2-4F5F-B2B3-46BA6A817A69}">
      <dgm:prSet/>
      <dgm:spPr/>
      <dgm:t>
        <a:bodyPr/>
        <a:lstStyle/>
        <a:p>
          <a:endParaRPr lang="en-US"/>
        </a:p>
      </dgm:t>
    </dgm:pt>
    <dgm:pt modelId="{A932E21C-18F2-4DB9-A3D3-7C974859B885}" type="pres">
      <dgm:prSet presAssocID="{A1639DC6-1228-4AEE-BAA7-91697309625A}" presName="compositeShape" presStyleCnt="0">
        <dgm:presLayoutVars>
          <dgm:dir/>
          <dgm:resizeHandles/>
        </dgm:presLayoutVars>
      </dgm:prSet>
      <dgm:spPr/>
      <dgm:t>
        <a:bodyPr/>
        <a:lstStyle/>
        <a:p>
          <a:endParaRPr lang="en-US"/>
        </a:p>
      </dgm:t>
    </dgm:pt>
    <dgm:pt modelId="{C668047C-6A48-4884-9794-5AB7F2DC8B79}" type="pres">
      <dgm:prSet presAssocID="{A1639DC6-1228-4AEE-BAA7-91697309625A}" presName="pyramid" presStyleLbl="node1" presStyleIdx="0" presStyleCnt="1" custLinFactNeighborX="-65139" custLinFactNeighborY="36111"/>
      <dgm:spPr>
        <a:solidFill>
          <a:schemeClr val="bg2">
            <a:lumMod val="20000"/>
            <a:lumOff val="80000"/>
          </a:schemeClr>
        </a:solidFill>
      </dgm:spPr>
    </dgm:pt>
    <dgm:pt modelId="{81343388-8472-4DA6-BF4A-65425865ED5D}" type="pres">
      <dgm:prSet presAssocID="{A1639DC6-1228-4AEE-BAA7-91697309625A}" presName="theList" presStyleCnt="0"/>
      <dgm:spPr/>
    </dgm:pt>
    <dgm:pt modelId="{85B0A0E4-EE72-4B9F-A0DE-8EBEEA65D403}" type="pres">
      <dgm:prSet presAssocID="{6F68F6DA-E534-48C6-993B-360E21BB77C7}" presName="aNode" presStyleLbl="fgAcc1" presStyleIdx="0" presStyleCnt="4" custScaleX="84188">
        <dgm:presLayoutVars>
          <dgm:bulletEnabled val="1"/>
        </dgm:presLayoutVars>
      </dgm:prSet>
      <dgm:spPr/>
      <dgm:t>
        <a:bodyPr/>
        <a:lstStyle/>
        <a:p>
          <a:endParaRPr lang="en-US"/>
        </a:p>
      </dgm:t>
    </dgm:pt>
    <dgm:pt modelId="{F8E8623D-CB9F-4978-A7A4-11F8BE8A683F}" type="pres">
      <dgm:prSet presAssocID="{6F68F6DA-E534-48C6-993B-360E21BB77C7}" presName="aSpace" presStyleCnt="0"/>
      <dgm:spPr/>
    </dgm:pt>
    <dgm:pt modelId="{9915D7AE-ECB6-4A65-B68A-805B25F8D404}" type="pres">
      <dgm:prSet presAssocID="{D71DBBBF-F95F-47B9-BB8F-EE65F3B5ABB1}" presName="aNode" presStyleLbl="fgAcc1" presStyleIdx="1" presStyleCnt="4" custScaleX="101282">
        <dgm:presLayoutVars>
          <dgm:bulletEnabled val="1"/>
        </dgm:presLayoutVars>
      </dgm:prSet>
      <dgm:spPr/>
      <dgm:t>
        <a:bodyPr/>
        <a:lstStyle/>
        <a:p>
          <a:endParaRPr lang="en-US"/>
        </a:p>
      </dgm:t>
    </dgm:pt>
    <dgm:pt modelId="{EAC9A357-58E6-4999-9CC1-D79056F9D29C}" type="pres">
      <dgm:prSet presAssocID="{D71DBBBF-F95F-47B9-BB8F-EE65F3B5ABB1}" presName="aSpace" presStyleCnt="0"/>
      <dgm:spPr/>
    </dgm:pt>
    <dgm:pt modelId="{D6BEFDB0-31D7-4AFE-845C-8E4D25690A17}" type="pres">
      <dgm:prSet presAssocID="{A5ECA7BA-6BB6-468A-9C2D-1FB80ED79690}" presName="aNode" presStyleLbl="fgAcc1" presStyleIdx="2" presStyleCnt="4" custScaleX="151710">
        <dgm:presLayoutVars>
          <dgm:bulletEnabled val="1"/>
        </dgm:presLayoutVars>
      </dgm:prSet>
      <dgm:spPr/>
      <dgm:t>
        <a:bodyPr/>
        <a:lstStyle/>
        <a:p>
          <a:endParaRPr lang="en-US"/>
        </a:p>
      </dgm:t>
    </dgm:pt>
    <dgm:pt modelId="{5F7C2C42-B92B-4D3A-BBFF-AC69FC13C118}" type="pres">
      <dgm:prSet presAssocID="{A5ECA7BA-6BB6-468A-9C2D-1FB80ED79690}" presName="aSpace" presStyleCnt="0"/>
      <dgm:spPr/>
    </dgm:pt>
    <dgm:pt modelId="{D215121B-2B6A-4C7A-AAD7-91261E0EC0F2}" type="pres">
      <dgm:prSet presAssocID="{5E422A20-B192-4E00-ABD5-3B4A02261515}" presName="aNode" presStyleLbl="fgAcc1" presStyleIdx="3" presStyleCnt="4" custScaleX="174359">
        <dgm:presLayoutVars>
          <dgm:bulletEnabled val="1"/>
        </dgm:presLayoutVars>
      </dgm:prSet>
      <dgm:spPr/>
      <dgm:t>
        <a:bodyPr/>
        <a:lstStyle/>
        <a:p>
          <a:endParaRPr lang="en-US"/>
        </a:p>
      </dgm:t>
    </dgm:pt>
    <dgm:pt modelId="{49AD9836-C806-4F9F-B6C6-AF3EE9937DD0}" type="pres">
      <dgm:prSet presAssocID="{5E422A20-B192-4E00-ABD5-3B4A02261515}" presName="aSpace" presStyleCnt="0"/>
      <dgm:spPr/>
    </dgm:pt>
  </dgm:ptLst>
  <dgm:cxnLst>
    <dgm:cxn modelId="{6D60B0D7-B603-4B16-A772-8DD07A6EA915}" srcId="{A1639DC6-1228-4AEE-BAA7-91697309625A}" destId="{D71DBBBF-F95F-47B9-BB8F-EE65F3B5ABB1}" srcOrd="1" destOrd="0" parTransId="{6BBCB774-F7D9-40B6-81A0-8CA32DEEE568}" sibTransId="{1ACD0427-ACA2-4200-B238-65A446AB3386}"/>
    <dgm:cxn modelId="{3B67D081-9AB6-41EF-9872-AF09D092CDF8}" srcId="{A1639DC6-1228-4AEE-BAA7-91697309625A}" destId="{A5ECA7BA-6BB6-468A-9C2D-1FB80ED79690}" srcOrd="2" destOrd="0" parTransId="{B90DD2E9-D6AA-4F72-BC04-75775419261C}" sibTransId="{9FA76413-5EF6-4A98-ACE3-89487526ECFB}"/>
    <dgm:cxn modelId="{FCE976CA-BDE5-4E47-B434-FD70D3F27094}" type="presOf" srcId="{A5ECA7BA-6BB6-468A-9C2D-1FB80ED79690}" destId="{D6BEFDB0-31D7-4AFE-845C-8E4D25690A17}" srcOrd="0" destOrd="0" presId="urn:microsoft.com/office/officeart/2005/8/layout/pyramid2"/>
    <dgm:cxn modelId="{FFE08C66-07FB-4D3A-912A-BC996BAFCC45}" type="presOf" srcId="{D71DBBBF-F95F-47B9-BB8F-EE65F3B5ABB1}" destId="{9915D7AE-ECB6-4A65-B68A-805B25F8D404}" srcOrd="0" destOrd="0" presId="urn:microsoft.com/office/officeart/2005/8/layout/pyramid2"/>
    <dgm:cxn modelId="{C6A52C96-84A1-4536-9917-3C08CB90402E}" srcId="{A1639DC6-1228-4AEE-BAA7-91697309625A}" destId="{6F68F6DA-E534-48C6-993B-360E21BB77C7}" srcOrd="0" destOrd="0" parTransId="{7130E3BF-EE91-4B41-BF3E-9D80224A93A7}" sibTransId="{55C2D7D3-338A-49F6-94F5-588101C5E300}"/>
    <dgm:cxn modelId="{2E956A88-80FC-461B-9068-B7151AB06880}" type="presOf" srcId="{A1639DC6-1228-4AEE-BAA7-91697309625A}" destId="{A932E21C-18F2-4DB9-A3D3-7C974859B885}" srcOrd="0" destOrd="0" presId="urn:microsoft.com/office/officeart/2005/8/layout/pyramid2"/>
    <dgm:cxn modelId="{01E38DFA-B3D2-4F5F-B2B3-46BA6A817A69}" srcId="{A1639DC6-1228-4AEE-BAA7-91697309625A}" destId="{5E422A20-B192-4E00-ABD5-3B4A02261515}" srcOrd="3" destOrd="0" parTransId="{CC0DDDB8-7207-44EB-9499-1AC30B65002A}" sibTransId="{98DC27EF-DE97-4694-B5C2-A8F0381E899C}"/>
    <dgm:cxn modelId="{149AA87D-8431-4B5E-AAEB-396E5BA98C81}" type="presOf" srcId="{5E422A20-B192-4E00-ABD5-3B4A02261515}" destId="{D215121B-2B6A-4C7A-AAD7-91261E0EC0F2}" srcOrd="0" destOrd="0" presId="urn:microsoft.com/office/officeart/2005/8/layout/pyramid2"/>
    <dgm:cxn modelId="{FD4A6211-215C-4884-A890-DC087CE8C5B4}" type="presOf" srcId="{6F68F6DA-E534-48C6-993B-360E21BB77C7}" destId="{85B0A0E4-EE72-4B9F-A0DE-8EBEEA65D403}" srcOrd="0" destOrd="0" presId="urn:microsoft.com/office/officeart/2005/8/layout/pyramid2"/>
    <dgm:cxn modelId="{8CD4343F-E3F3-47BD-91DF-A25E7CA6DCD1}" type="presParOf" srcId="{A932E21C-18F2-4DB9-A3D3-7C974859B885}" destId="{C668047C-6A48-4884-9794-5AB7F2DC8B79}" srcOrd="0" destOrd="0" presId="urn:microsoft.com/office/officeart/2005/8/layout/pyramid2"/>
    <dgm:cxn modelId="{3C418FD7-4D53-4CD3-9B84-F8B04750AE0A}" type="presParOf" srcId="{A932E21C-18F2-4DB9-A3D3-7C974859B885}" destId="{81343388-8472-4DA6-BF4A-65425865ED5D}" srcOrd="1" destOrd="0" presId="urn:microsoft.com/office/officeart/2005/8/layout/pyramid2"/>
    <dgm:cxn modelId="{04004A0E-8484-4BF8-AD67-10EE6A485FE8}" type="presParOf" srcId="{81343388-8472-4DA6-BF4A-65425865ED5D}" destId="{85B0A0E4-EE72-4B9F-A0DE-8EBEEA65D403}" srcOrd="0" destOrd="0" presId="urn:microsoft.com/office/officeart/2005/8/layout/pyramid2"/>
    <dgm:cxn modelId="{CEDC2E55-BE34-4547-8D0C-E533E96800F4}" type="presParOf" srcId="{81343388-8472-4DA6-BF4A-65425865ED5D}" destId="{F8E8623D-CB9F-4978-A7A4-11F8BE8A683F}" srcOrd="1" destOrd="0" presId="urn:microsoft.com/office/officeart/2005/8/layout/pyramid2"/>
    <dgm:cxn modelId="{C2E9D8F9-C70F-4A12-8ECC-9929EAD27810}" type="presParOf" srcId="{81343388-8472-4DA6-BF4A-65425865ED5D}" destId="{9915D7AE-ECB6-4A65-B68A-805B25F8D404}" srcOrd="2" destOrd="0" presId="urn:microsoft.com/office/officeart/2005/8/layout/pyramid2"/>
    <dgm:cxn modelId="{EF3627CF-BA50-4418-8C3D-AA9F0200A015}" type="presParOf" srcId="{81343388-8472-4DA6-BF4A-65425865ED5D}" destId="{EAC9A357-58E6-4999-9CC1-D79056F9D29C}" srcOrd="3" destOrd="0" presId="urn:microsoft.com/office/officeart/2005/8/layout/pyramid2"/>
    <dgm:cxn modelId="{1271AA38-5067-400A-9AD2-3BB780366586}" type="presParOf" srcId="{81343388-8472-4DA6-BF4A-65425865ED5D}" destId="{D6BEFDB0-31D7-4AFE-845C-8E4D25690A17}" srcOrd="4" destOrd="0" presId="urn:microsoft.com/office/officeart/2005/8/layout/pyramid2"/>
    <dgm:cxn modelId="{98A432F8-120F-4637-9F35-822DD7F63273}" type="presParOf" srcId="{81343388-8472-4DA6-BF4A-65425865ED5D}" destId="{5F7C2C42-B92B-4D3A-BBFF-AC69FC13C118}" srcOrd="5" destOrd="0" presId="urn:microsoft.com/office/officeart/2005/8/layout/pyramid2"/>
    <dgm:cxn modelId="{175BEFCA-207D-4EC3-9C80-993BBF679790}" type="presParOf" srcId="{81343388-8472-4DA6-BF4A-65425865ED5D}" destId="{D215121B-2B6A-4C7A-AAD7-91261E0EC0F2}" srcOrd="6" destOrd="0" presId="urn:microsoft.com/office/officeart/2005/8/layout/pyramid2"/>
    <dgm:cxn modelId="{027EB8FC-391C-4C25-B389-18B1EF026C66}" type="presParOf" srcId="{81343388-8472-4DA6-BF4A-65425865ED5D}" destId="{49AD9836-C806-4F9F-B6C6-AF3EE9937DD0}"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68047C-6A48-4884-9794-5AB7F2DC8B79}">
      <dsp:nvSpPr>
        <dsp:cNvPr id="0" name=""/>
        <dsp:cNvSpPr/>
      </dsp:nvSpPr>
      <dsp:spPr>
        <a:xfrm>
          <a:off x="0" y="0"/>
          <a:ext cx="3429000" cy="3429000"/>
        </a:xfrm>
        <a:prstGeom prst="triangle">
          <a:avLst/>
        </a:prstGeom>
        <a:solidFill>
          <a:schemeClr val="bg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B0A0E4-EE72-4B9F-A0DE-8EBEEA65D403}">
      <dsp:nvSpPr>
        <dsp:cNvPr id="0" name=""/>
        <dsp:cNvSpPr/>
      </dsp:nvSpPr>
      <dsp:spPr>
        <a:xfrm>
          <a:off x="2476500" y="343234"/>
          <a:ext cx="1876424" cy="609451"/>
        </a:xfrm>
        <a:prstGeom prst="roundRect">
          <a:avLst/>
        </a:prstGeom>
        <a:solidFill>
          <a:schemeClr val="lt1">
            <a:alpha val="90000"/>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Motivation</a:t>
          </a:r>
          <a:endParaRPr lang="en-US" sz="2200" kern="1200" dirty="0"/>
        </a:p>
      </dsp:txBody>
      <dsp:txXfrm>
        <a:off x="2506251" y="372985"/>
        <a:ext cx="1816922" cy="549949"/>
      </dsp:txXfrm>
    </dsp:sp>
    <dsp:sp modelId="{9915D7AE-ECB6-4A65-B68A-805B25F8D404}">
      <dsp:nvSpPr>
        <dsp:cNvPr id="0" name=""/>
        <dsp:cNvSpPr/>
      </dsp:nvSpPr>
      <dsp:spPr>
        <a:xfrm>
          <a:off x="2286000" y="1028867"/>
          <a:ext cx="2257423" cy="609451"/>
        </a:xfrm>
        <a:prstGeom prst="roundRect">
          <a:avLst/>
        </a:prstGeom>
        <a:solidFill>
          <a:schemeClr val="lt1">
            <a:alpha val="90000"/>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err="1" smtClean="0">
              <a:solidFill>
                <a:srgbClr val="0000FF"/>
              </a:solidFill>
            </a:rPr>
            <a:t>MuLan</a:t>
          </a:r>
          <a:r>
            <a:rPr lang="en-US" sz="2200" kern="1200" dirty="0" smtClean="0">
              <a:solidFill>
                <a:srgbClr val="0000FF"/>
              </a:solidFill>
            </a:rPr>
            <a:t>:</a:t>
          </a:r>
          <a:r>
            <a:rPr lang="en-US" sz="2200" kern="1200" dirty="0" smtClean="0"/>
            <a:t>  </a:t>
          </a:r>
          <a14:m xmlns:a14="http://schemas.microsoft.com/office/drawing/2010/main">
            <m:oMath xmlns:m="http://schemas.openxmlformats.org/officeDocument/2006/math">
              <m:sSub>
                <m:sSubPr>
                  <m:ctrlPr>
                    <a:rPr lang="en-US" sz="2200" i="1" kern="1200" smtClean="0">
                      <a:solidFill>
                        <a:srgbClr val="0000FF"/>
                      </a:solidFill>
                      <a:latin typeface="Cambria Math"/>
                    </a:rPr>
                  </m:ctrlPr>
                </m:sSubPr>
                <m:e>
                  <m:r>
                    <a:rPr lang="en-US" sz="2200" i="1" kern="1200" smtClean="0">
                      <a:solidFill>
                        <a:srgbClr val="0000FF"/>
                      </a:solidFill>
                      <a:latin typeface="Cambria Math"/>
                      <a:ea typeface="Cambria Math"/>
                    </a:rPr>
                    <m:t>𝜏</m:t>
                  </m:r>
                </m:e>
                <m:sub>
                  <m:sSup>
                    <m:sSupPr>
                      <m:ctrlPr>
                        <a:rPr lang="en-US" sz="2200" i="1" kern="1200" smtClean="0">
                          <a:solidFill>
                            <a:srgbClr val="0000FF"/>
                          </a:solidFill>
                          <a:latin typeface="Cambria Math"/>
                        </a:rPr>
                      </m:ctrlPr>
                    </m:sSupPr>
                    <m:e>
                      <m:r>
                        <a:rPr lang="en-US" sz="2200" i="1" kern="1200" smtClean="0">
                          <a:solidFill>
                            <a:srgbClr val="0000FF"/>
                          </a:solidFill>
                          <a:latin typeface="Cambria Math"/>
                          <a:ea typeface="Cambria Math"/>
                        </a:rPr>
                        <m:t>𝜇</m:t>
                      </m:r>
                    </m:e>
                    <m:sup>
                      <m:r>
                        <a:rPr lang="en-US" sz="2200" b="0" i="1" kern="1200" smtClean="0">
                          <a:solidFill>
                            <a:srgbClr val="0000FF"/>
                          </a:solidFill>
                          <a:latin typeface="Cambria Math"/>
                        </a:rPr>
                        <m:t>+</m:t>
                      </m:r>
                    </m:sup>
                  </m:sSup>
                </m:sub>
              </m:sSub>
            </m:oMath>
          </a14:m>
          <a:endParaRPr lang="en-US" sz="2200" kern="1200" dirty="0"/>
        </a:p>
      </dsp:txBody>
      <dsp:txXfrm>
        <a:off x="2315751" y="1058618"/>
        <a:ext cx="2197921" cy="549949"/>
      </dsp:txXfrm>
    </dsp:sp>
    <dsp:sp modelId="{D6BEFDB0-31D7-4AFE-845C-8E4D25690A17}">
      <dsp:nvSpPr>
        <dsp:cNvPr id="0" name=""/>
        <dsp:cNvSpPr/>
      </dsp:nvSpPr>
      <dsp:spPr>
        <a:xfrm>
          <a:off x="1724018" y="1714500"/>
          <a:ext cx="3381388" cy="609451"/>
        </a:xfrm>
        <a:prstGeom prst="roundRect">
          <a:avLst/>
        </a:prstGeom>
        <a:solidFill>
          <a:schemeClr val="lt1">
            <a:alpha val="90000"/>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err="1" smtClean="0">
              <a:solidFill>
                <a:srgbClr val="FF3300"/>
              </a:solidFill>
            </a:rPr>
            <a:t>MuCap</a:t>
          </a:r>
          <a:r>
            <a:rPr lang="en-US" sz="2200" kern="1200" dirty="0" smtClean="0">
              <a:solidFill>
                <a:srgbClr val="FF3300"/>
              </a:solidFill>
            </a:rPr>
            <a:t>:</a:t>
          </a:r>
          <a:r>
            <a:rPr lang="en-US" sz="2200" kern="1200" dirty="0" smtClean="0"/>
            <a:t> </a:t>
          </a:r>
          <a:r>
            <a:rPr lang="en-US" sz="2200" kern="1200" dirty="0" smtClean="0">
              <a:solidFill>
                <a:srgbClr val="FF0000"/>
              </a:solidFill>
              <a:latin typeface="Symbol" pitchFamily="18" charset="2"/>
            </a:rPr>
            <a:t>m</a:t>
          </a:r>
          <a:r>
            <a:rPr lang="en-US" sz="2200" kern="1200" baseline="30000" dirty="0" smtClean="0">
              <a:solidFill>
                <a:srgbClr val="FF0000"/>
              </a:solidFill>
              <a:latin typeface="Symbol" pitchFamily="18" charset="2"/>
            </a:rPr>
            <a:t>-</a:t>
          </a:r>
          <a:r>
            <a:rPr lang="en-US" sz="2200" kern="1200" baseline="0" dirty="0" smtClean="0">
              <a:latin typeface="+mn-lt"/>
            </a:rPr>
            <a:t>p capture</a:t>
          </a:r>
          <a:endParaRPr lang="en-US" sz="2200" kern="1200" dirty="0"/>
        </a:p>
      </dsp:txBody>
      <dsp:txXfrm>
        <a:off x="1753769" y="1744251"/>
        <a:ext cx="3321886" cy="549949"/>
      </dsp:txXfrm>
    </dsp:sp>
    <dsp:sp modelId="{D215121B-2B6A-4C7A-AAD7-91261E0EC0F2}">
      <dsp:nvSpPr>
        <dsp:cNvPr id="0" name=""/>
        <dsp:cNvSpPr/>
      </dsp:nvSpPr>
      <dsp:spPr>
        <a:xfrm>
          <a:off x="1471612" y="2400132"/>
          <a:ext cx="3886200" cy="609451"/>
        </a:xfrm>
        <a:prstGeom prst="roundRect">
          <a:avLst/>
        </a:prstGeom>
        <a:solidFill>
          <a:schemeClr val="lt1">
            <a:alpha val="90000"/>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Results &amp; Summary </a:t>
          </a:r>
          <a:endParaRPr lang="en-US" sz="2200" kern="1200" dirty="0"/>
        </a:p>
      </dsp:txBody>
      <dsp:txXfrm>
        <a:off x="1501363" y="2429883"/>
        <a:ext cx="3826698" cy="549949"/>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emf"/><Relationship Id="rId1" Type="http://schemas.openxmlformats.org/officeDocument/2006/relationships/image" Target="../media/image2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6.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03.wmf"/><Relationship Id="rId2" Type="http://schemas.openxmlformats.org/officeDocument/2006/relationships/image" Target="../media/image102.wmf"/><Relationship Id="rId1" Type="http://schemas.openxmlformats.org/officeDocument/2006/relationships/image" Target="../media/image10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1122" name="Rectangle 2"/>
          <p:cNvSpPr>
            <a:spLocks noChangeArrowheads="1"/>
          </p:cNvSpPr>
          <p:nvPr/>
        </p:nvSpPr>
        <p:spPr bwMode="auto">
          <a:xfrm>
            <a:off x="3381375" y="9128125"/>
            <a:ext cx="552450" cy="352425"/>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170" tIns="46923" rIns="92170" bIns="46923">
            <a:spAutoFit/>
          </a:bodyPr>
          <a:lstStyle/>
          <a:p>
            <a:pPr defTabSz="917575">
              <a:lnSpc>
                <a:spcPct val="90000"/>
              </a:lnSpc>
            </a:pPr>
            <a:r>
              <a:rPr lang="en-US" sz="1300">
                <a:solidFill>
                  <a:schemeClr val="tx1"/>
                </a:solidFill>
                <a:effectLst/>
                <a:latin typeface="Times New Roman" pitchFamily="18" charset="0"/>
              </a:rPr>
              <a:t>Page </a:t>
            </a:r>
            <a:fld id="{471090F7-495F-44B7-A6A5-EE27AEBB3012}" type="slidenum">
              <a:rPr lang="en-US" sz="1300">
                <a:solidFill>
                  <a:schemeClr val="tx1"/>
                </a:solidFill>
                <a:effectLst/>
                <a:latin typeface="Times New Roman" pitchFamily="18" charset="0"/>
              </a:rPr>
              <a:pPr defTabSz="917575">
                <a:lnSpc>
                  <a:spcPct val="90000"/>
                </a:lnSpc>
              </a:pPr>
              <a:t>‹#›</a:t>
            </a:fld>
            <a:endParaRPr lang="en-US" sz="1300">
              <a:solidFill>
                <a:schemeClr val="tx1"/>
              </a:solidFill>
              <a:effectLst/>
              <a:latin typeface="Times New Roman" pitchFamily="18" charset="0"/>
            </a:endParaRPr>
          </a:p>
        </p:txBody>
      </p:sp>
    </p:spTree>
    <p:extLst>
      <p:ext uri="{BB962C8B-B14F-4D97-AF65-F5344CB8AC3E}">
        <p14:creationId xmlns:p14="http://schemas.microsoft.com/office/powerpoint/2010/main" val="41028896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76313" y="4560888"/>
            <a:ext cx="5362575" cy="4319587"/>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23" tIns="46923" rIns="95523" bIns="46923"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48835" name="Rectangle 3"/>
          <p:cNvSpPr>
            <a:spLocks noChangeArrowheads="1"/>
          </p:cNvSpPr>
          <p:nvPr/>
        </p:nvSpPr>
        <p:spPr bwMode="auto">
          <a:xfrm>
            <a:off x="3384550" y="9128125"/>
            <a:ext cx="549275" cy="35560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170" tIns="46923" rIns="92170" bIns="46923">
            <a:spAutoFit/>
          </a:bodyPr>
          <a:lstStyle/>
          <a:p>
            <a:pPr defTabSz="917575">
              <a:lnSpc>
                <a:spcPct val="90000"/>
              </a:lnSpc>
            </a:pPr>
            <a:r>
              <a:rPr lang="en-US" sz="1300">
                <a:solidFill>
                  <a:schemeClr val="tx1"/>
                </a:solidFill>
                <a:effectLst/>
                <a:latin typeface="Times New Roman" pitchFamily="18" charset="0"/>
              </a:rPr>
              <a:t>Page </a:t>
            </a:r>
            <a:fld id="{7CD811D5-52C0-4384-B98A-E27DC44713E6}" type="slidenum">
              <a:rPr lang="en-US" sz="1300">
                <a:solidFill>
                  <a:schemeClr val="tx1"/>
                </a:solidFill>
                <a:effectLst/>
                <a:latin typeface="Times New Roman" pitchFamily="18" charset="0"/>
              </a:rPr>
              <a:pPr defTabSz="917575">
                <a:lnSpc>
                  <a:spcPct val="90000"/>
                </a:lnSpc>
              </a:pPr>
              <a:t>‹#›</a:t>
            </a:fld>
            <a:endParaRPr lang="en-US" sz="1300">
              <a:solidFill>
                <a:schemeClr val="tx1"/>
              </a:solidFill>
              <a:effectLst/>
              <a:latin typeface="Times New Roman" pitchFamily="18" charset="0"/>
            </a:endParaRPr>
          </a:p>
        </p:txBody>
      </p:sp>
      <p:sp>
        <p:nvSpPr>
          <p:cNvPr id="248836" name="Rectangle 4"/>
          <p:cNvSpPr>
            <a:spLocks noGrp="1" noRot="1" noChangeAspect="1" noChangeArrowheads="1" noTextEdit="1"/>
          </p:cNvSpPr>
          <p:nvPr>
            <p:ph type="sldImg" idx="2"/>
          </p:nvPr>
        </p:nvSpPr>
        <p:spPr bwMode="auto">
          <a:xfrm>
            <a:off x="-592138" y="-666750"/>
            <a:ext cx="8502651" cy="63754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2914085994"/>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Times New Roman" pitchFamily="18"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Times New Roman" pitchFamily="18"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9858" name="Rectangle 2"/>
          <p:cNvSpPr>
            <a:spLocks noGrp="1" noRot="1" noChangeAspect="1" noChangeArrowheads="1" noTextEdit="1"/>
          </p:cNvSpPr>
          <p:nvPr>
            <p:ph type="sldImg"/>
          </p:nvPr>
        </p:nvSpPr>
        <p:spPr>
          <a:xfrm>
            <a:off x="1462088" y="960438"/>
            <a:ext cx="4389437" cy="3292475"/>
          </a:xfrm>
          <a:ln/>
        </p:spPr>
      </p:sp>
      <p:sp>
        <p:nvSpPr>
          <p:cNvPr id="249859" name="Rectangle 3"/>
          <p:cNvSpPr>
            <a:spLocks noGrp="1" noChangeArrowheads="1"/>
          </p:cNvSpPr>
          <p:nvPr>
            <p:ph type="body" idx="1"/>
          </p:nvPr>
        </p:nvSpPr>
        <p:spPr>
          <a:xfrm>
            <a:off x="1116013" y="4568825"/>
            <a:ext cx="5089525" cy="3656013"/>
          </a:xfrm>
          <a:noFill/>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4143587" y="9119474"/>
            <a:ext cx="3169920" cy="480060"/>
          </a:xfrm>
          <a:prstGeom prst="rect">
            <a:avLst/>
          </a:prstGeom>
        </p:spPr>
        <p:txBody>
          <a:bodyPr lIns="96661" tIns="48331" rIns="96661" bIns="48331"/>
          <a:lstStyle/>
          <a:p>
            <a:pPr>
              <a:defRPr/>
            </a:pPr>
            <a:fld id="{214D0AA0-2DCD-42B7-89B5-66BF9BE9081A}" type="slidenum">
              <a:rPr lang="de-DE"/>
              <a:pPr>
                <a:defRPr/>
              </a:pPr>
              <a:t>19</a:t>
            </a:fld>
            <a:endParaRPr lang="de-DE"/>
          </a:p>
        </p:txBody>
      </p:sp>
      <p:sp>
        <p:nvSpPr>
          <p:cNvPr id="87043" name="Rectangle 2"/>
          <p:cNvSpPr>
            <a:spLocks noGrp="1" noRot="1" noChangeAspect="1" noChangeArrowheads="1" noTextEdit="1"/>
          </p:cNvSpPr>
          <p:nvPr>
            <p:ph type="sldImg"/>
          </p:nvPr>
        </p:nvSpPr>
        <p:spPr>
          <a:xfrm>
            <a:off x="-590550" y="-666750"/>
            <a:ext cx="8499475" cy="6375400"/>
          </a:xfrm>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smtClean="0"/>
              <a:t>Different techniques, plot with more and more results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4143587" y="9119474"/>
            <a:ext cx="3169920" cy="480060"/>
          </a:xfrm>
          <a:prstGeom prst="rect">
            <a:avLst/>
          </a:prstGeom>
        </p:spPr>
        <p:txBody>
          <a:bodyPr lIns="96661" tIns="48331" rIns="96661" bIns="48331"/>
          <a:lstStyle/>
          <a:p>
            <a:pPr>
              <a:defRPr/>
            </a:pPr>
            <a:fld id="{522272C2-8C57-4520-A034-D7E4EB513271}" type="slidenum">
              <a:rPr lang="de-DE">
                <a:solidFill>
                  <a:srgbClr val="800080"/>
                </a:solidFill>
              </a:rPr>
              <a:pPr>
                <a:defRPr/>
              </a:pPr>
              <a:t>25</a:t>
            </a:fld>
            <a:endParaRPr lang="de-DE">
              <a:solidFill>
                <a:srgbClr val="800080"/>
              </a:solidFill>
            </a:endParaRPr>
          </a:p>
        </p:txBody>
      </p:sp>
      <p:sp>
        <p:nvSpPr>
          <p:cNvPr id="99331" name="Rectangle 2"/>
          <p:cNvSpPr>
            <a:spLocks noGrp="1" noRot="1" noChangeAspect="1" noChangeArrowheads="1" noTextEdit="1"/>
          </p:cNvSpPr>
          <p:nvPr>
            <p:ph type="sldImg"/>
          </p:nvPr>
        </p:nvSpPr>
        <p:spPr>
          <a:xfrm>
            <a:off x="-590550" y="-666750"/>
            <a:ext cx="8499475" cy="6375400"/>
          </a:xfrm>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smtClean="0"/>
              <a:t>Different techniques, plot with more and more results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0550" y="-666750"/>
            <a:ext cx="8499475" cy="63754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143532" y="9118531"/>
            <a:ext cx="3170420" cy="480496"/>
          </a:xfrm>
          <a:prstGeom prst="rect">
            <a:avLst/>
          </a:prstGeom>
        </p:spPr>
        <p:txBody>
          <a:bodyPr/>
          <a:lstStyle/>
          <a:p>
            <a:fld id="{312527D2-8126-4C35-B528-10ADC2542FC8}"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4218349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4143587" y="9119474"/>
            <a:ext cx="3169920" cy="480060"/>
          </a:xfrm>
          <a:prstGeom prst="rect">
            <a:avLst/>
          </a:prstGeom>
        </p:spPr>
        <p:txBody>
          <a:bodyPr lIns="96661" tIns="48331" rIns="96661" bIns="48331"/>
          <a:lstStyle/>
          <a:p>
            <a:pPr>
              <a:defRPr/>
            </a:pPr>
            <a:fld id="{D6D80FDA-FC12-499D-8443-4B81CFF448D9}" type="slidenum">
              <a:rPr lang="de-DE">
                <a:solidFill>
                  <a:srgbClr val="800080"/>
                </a:solidFill>
              </a:rPr>
              <a:pPr>
                <a:defRPr/>
              </a:pPr>
              <a:t>29</a:t>
            </a:fld>
            <a:endParaRPr lang="de-DE">
              <a:solidFill>
                <a:srgbClr val="800080"/>
              </a:solidFill>
            </a:endParaRPr>
          </a:p>
        </p:txBody>
      </p:sp>
      <p:sp>
        <p:nvSpPr>
          <p:cNvPr id="107523" name="Rectangle 2"/>
          <p:cNvSpPr>
            <a:spLocks noGrp="1" noRot="1" noChangeAspect="1" noChangeArrowheads="1" noTextEdit="1"/>
          </p:cNvSpPr>
          <p:nvPr>
            <p:ph type="sldImg"/>
          </p:nvPr>
        </p:nvSpPr>
        <p:spPr>
          <a:xfrm>
            <a:off x="-590550" y="-666750"/>
            <a:ext cx="8499475" cy="6375400"/>
          </a:xfrm>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smtClean="0"/>
              <a:t>Different techniques, plot with more and more results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4143532" y="9118531"/>
            <a:ext cx="3170420" cy="480496"/>
          </a:xfrm>
          <a:prstGeom prst="rect">
            <a:avLst/>
          </a:prstGeom>
        </p:spPr>
        <p:txBody>
          <a:bodyPr/>
          <a:lstStyle/>
          <a:p>
            <a:pPr>
              <a:defRPr/>
            </a:pPr>
            <a:fld id="{44622E01-9F11-41E5-86D5-B93DFC64B0EB}" type="slidenum">
              <a:rPr lang="de-DE">
                <a:solidFill>
                  <a:srgbClr val="800080"/>
                </a:solidFill>
              </a:rPr>
              <a:pPr>
                <a:defRPr/>
              </a:pPr>
              <a:t>30</a:t>
            </a:fld>
            <a:endParaRPr lang="de-DE">
              <a:solidFill>
                <a:srgbClr val="800080"/>
              </a:solidFill>
            </a:endParaRPr>
          </a:p>
        </p:txBody>
      </p:sp>
      <p:sp>
        <p:nvSpPr>
          <p:cNvPr id="113667" name="Rectangle 2"/>
          <p:cNvSpPr>
            <a:spLocks noGrp="1" noRot="1" noChangeAspect="1" noChangeArrowheads="1" noTextEdit="1"/>
          </p:cNvSpPr>
          <p:nvPr>
            <p:ph type="sldImg"/>
          </p:nvPr>
        </p:nvSpPr>
        <p:spPr>
          <a:xfrm>
            <a:off x="-590550" y="-666750"/>
            <a:ext cx="8499475" cy="6375400"/>
          </a:xfrm>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4143532" y="9118531"/>
            <a:ext cx="3170420" cy="480496"/>
          </a:xfrm>
          <a:prstGeom prst="rect">
            <a:avLst/>
          </a:prstGeom>
        </p:spPr>
        <p:txBody>
          <a:bodyPr/>
          <a:lstStyle/>
          <a:p>
            <a:pPr>
              <a:defRPr/>
            </a:pPr>
            <a:fld id="{9E6CA533-89AC-4440-BEA3-651E2151140D}" type="slidenum">
              <a:rPr lang="de-DE">
                <a:solidFill>
                  <a:srgbClr val="800080"/>
                </a:solidFill>
              </a:rPr>
              <a:pPr>
                <a:defRPr/>
              </a:pPr>
              <a:t>31</a:t>
            </a:fld>
            <a:endParaRPr lang="de-DE">
              <a:solidFill>
                <a:srgbClr val="800080"/>
              </a:solidFill>
            </a:endParaRPr>
          </a:p>
        </p:txBody>
      </p:sp>
      <p:sp>
        <p:nvSpPr>
          <p:cNvPr id="116739" name="Rectangle 2"/>
          <p:cNvSpPr>
            <a:spLocks noGrp="1" noRot="1" noChangeAspect="1" noChangeArrowheads="1" noTextEdit="1"/>
          </p:cNvSpPr>
          <p:nvPr>
            <p:ph type="sldImg"/>
          </p:nvPr>
        </p:nvSpPr>
        <p:spPr>
          <a:xfrm>
            <a:off x="-590550" y="-666750"/>
            <a:ext cx="8499475" cy="6375400"/>
          </a:xfrm>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4143532" y="9118531"/>
            <a:ext cx="3170420" cy="480496"/>
          </a:xfrm>
          <a:prstGeom prst="rect">
            <a:avLst/>
          </a:prstGeom>
        </p:spPr>
        <p:txBody>
          <a:bodyPr/>
          <a:lstStyle/>
          <a:p>
            <a:pPr>
              <a:defRPr/>
            </a:pPr>
            <a:fld id="{44622E01-9F11-41E5-86D5-B93DFC64B0EB}" type="slidenum">
              <a:rPr lang="de-DE">
                <a:solidFill>
                  <a:srgbClr val="800080"/>
                </a:solidFill>
              </a:rPr>
              <a:pPr>
                <a:defRPr/>
              </a:pPr>
              <a:t>32</a:t>
            </a:fld>
            <a:endParaRPr lang="de-DE">
              <a:solidFill>
                <a:srgbClr val="800080"/>
              </a:solidFill>
            </a:endParaRPr>
          </a:p>
        </p:txBody>
      </p:sp>
      <p:sp>
        <p:nvSpPr>
          <p:cNvPr id="113667" name="Rectangle 2"/>
          <p:cNvSpPr>
            <a:spLocks noGrp="1" noRot="1" noChangeAspect="1" noChangeArrowheads="1" noTextEdit="1"/>
          </p:cNvSpPr>
          <p:nvPr>
            <p:ph type="sldImg"/>
          </p:nvPr>
        </p:nvSpPr>
        <p:spPr>
          <a:xfrm>
            <a:off x="-590550" y="-666750"/>
            <a:ext cx="8499475" cy="6375400"/>
          </a:xfrm>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Slide Image Placeholder 1"/>
          <p:cNvSpPr>
            <a:spLocks noGrp="1" noRot="1" noChangeAspect="1" noTextEdit="1"/>
          </p:cNvSpPr>
          <p:nvPr>
            <p:ph type="sldImg"/>
          </p:nvPr>
        </p:nvSpPr>
        <p:spPr>
          <a:xfrm>
            <a:off x="-590550" y="-666750"/>
            <a:ext cx="8499475" cy="6375400"/>
          </a:xfrm>
          <a:ln/>
        </p:spPr>
      </p:sp>
      <p:sp>
        <p:nvSpPr>
          <p:cNvPr id="254979" name="Notes Placeholder 2"/>
          <p:cNvSpPr>
            <a:spLocks noGrp="1"/>
          </p:cNvSpPr>
          <p:nvPr>
            <p:ph type="body" idx="1"/>
          </p:nvPr>
        </p:nvSpPr>
        <p:spPr>
          <a:noFill/>
        </p:spPr>
        <p:txBody>
          <a:bodyPr/>
          <a:lstStyle/>
          <a:p>
            <a:r>
              <a:rPr lang="en-US" smtClean="0"/>
              <a:t>Figure from elog 667.</a:t>
            </a:r>
          </a:p>
        </p:txBody>
      </p:sp>
      <p:sp>
        <p:nvSpPr>
          <p:cNvPr id="4" name="Slide Number Placeholder 3"/>
          <p:cNvSpPr>
            <a:spLocks noGrp="1"/>
          </p:cNvSpPr>
          <p:nvPr>
            <p:ph type="sldNum" sz="quarter" idx="4294967295"/>
          </p:nvPr>
        </p:nvSpPr>
        <p:spPr>
          <a:xfrm>
            <a:off x="4143375" y="9120188"/>
            <a:ext cx="3170238" cy="479425"/>
          </a:xfrm>
          <a:prstGeom prst="rect">
            <a:avLst/>
          </a:prstGeom>
        </p:spPr>
        <p:txBody>
          <a:bodyPr lIns="96661" tIns="48331" rIns="96661" bIns="48331"/>
          <a:lstStyle/>
          <a:p>
            <a:pPr>
              <a:defRPr/>
            </a:pPr>
            <a:fld id="{A12F0E1F-30F2-4E45-A161-FE16BC72C147}" type="slidenum">
              <a:rPr lang="en-US"/>
              <a:pPr>
                <a:defRPr/>
              </a:pPr>
              <a:t>40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p:cNvSpPr>
            <a:spLocks noGrp="1" noChangeArrowheads="1"/>
          </p:cNvSpPr>
          <p:nvPr>
            <p:ph type="sldNum" sz="quarter" idx="4294967295"/>
          </p:nvPr>
        </p:nvSpPr>
        <p:spPr bwMode="auto">
          <a:xfrm>
            <a:off x="4143375" y="9118600"/>
            <a:ext cx="3170238" cy="48101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3" tIns="48327" rIns="96653" bIns="48327"/>
          <a:lstStyle>
            <a:lvl1pPr>
              <a:defRPr b="1">
                <a:solidFill>
                  <a:schemeClr val="tx1"/>
                </a:solidFill>
                <a:latin typeface="Arial" pitchFamily="34" charset="0"/>
              </a:defRPr>
            </a:lvl1pPr>
            <a:lvl2pPr marL="770662" indent="-296408">
              <a:defRPr b="1">
                <a:solidFill>
                  <a:schemeClr val="tx1"/>
                </a:solidFill>
                <a:latin typeface="Arial" pitchFamily="34" charset="0"/>
              </a:defRPr>
            </a:lvl2pPr>
            <a:lvl3pPr marL="1185634" indent="-237127">
              <a:defRPr b="1">
                <a:solidFill>
                  <a:schemeClr val="tx1"/>
                </a:solidFill>
                <a:latin typeface="Arial" pitchFamily="34" charset="0"/>
              </a:defRPr>
            </a:lvl3pPr>
            <a:lvl4pPr marL="1659887" indent="-237127">
              <a:defRPr b="1">
                <a:solidFill>
                  <a:schemeClr val="tx1"/>
                </a:solidFill>
                <a:latin typeface="Arial" pitchFamily="34" charset="0"/>
              </a:defRPr>
            </a:lvl4pPr>
            <a:lvl5pPr marL="2134141" indent="-237127">
              <a:defRPr b="1">
                <a:solidFill>
                  <a:schemeClr val="tx1"/>
                </a:solidFill>
                <a:latin typeface="Arial" pitchFamily="34" charset="0"/>
              </a:defRPr>
            </a:lvl5pPr>
            <a:lvl6pPr marL="2608395" indent="-237127" eaLnBrk="0" fontAlgn="base" hangingPunct="0">
              <a:spcBef>
                <a:spcPct val="0"/>
              </a:spcBef>
              <a:spcAft>
                <a:spcPct val="0"/>
              </a:spcAft>
              <a:defRPr b="1">
                <a:solidFill>
                  <a:schemeClr val="tx1"/>
                </a:solidFill>
                <a:latin typeface="Arial" pitchFamily="34" charset="0"/>
              </a:defRPr>
            </a:lvl6pPr>
            <a:lvl7pPr marL="3082648" indent="-237127" eaLnBrk="0" fontAlgn="base" hangingPunct="0">
              <a:spcBef>
                <a:spcPct val="0"/>
              </a:spcBef>
              <a:spcAft>
                <a:spcPct val="0"/>
              </a:spcAft>
              <a:defRPr b="1">
                <a:solidFill>
                  <a:schemeClr val="tx1"/>
                </a:solidFill>
                <a:latin typeface="Arial" pitchFamily="34" charset="0"/>
              </a:defRPr>
            </a:lvl7pPr>
            <a:lvl8pPr marL="3556902" indent="-237127" eaLnBrk="0" fontAlgn="base" hangingPunct="0">
              <a:spcBef>
                <a:spcPct val="0"/>
              </a:spcBef>
              <a:spcAft>
                <a:spcPct val="0"/>
              </a:spcAft>
              <a:defRPr b="1">
                <a:solidFill>
                  <a:schemeClr val="tx1"/>
                </a:solidFill>
                <a:latin typeface="Arial" pitchFamily="34" charset="0"/>
              </a:defRPr>
            </a:lvl8pPr>
            <a:lvl9pPr marL="4031155" indent="-237127" eaLnBrk="0" fontAlgn="base" hangingPunct="0">
              <a:spcBef>
                <a:spcPct val="0"/>
              </a:spcBef>
              <a:spcAft>
                <a:spcPct val="0"/>
              </a:spcAft>
              <a:defRPr b="1">
                <a:solidFill>
                  <a:schemeClr val="tx1"/>
                </a:solidFill>
                <a:latin typeface="Arial" pitchFamily="34" charset="0"/>
              </a:defRPr>
            </a:lvl9pPr>
          </a:lstStyle>
          <a:p>
            <a:pPr eaLnBrk="1" hangingPunct="1">
              <a:defRPr/>
            </a:pPr>
            <a:fld id="{8F6CF565-BDE3-4E84-96F6-3EE5DA10D288}" type="slidenum">
              <a:rPr lang="en-US">
                <a:solidFill>
                  <a:srgbClr val="000000"/>
                </a:solidFill>
              </a:rPr>
              <a:pPr eaLnBrk="1" hangingPunct="1">
                <a:defRPr/>
              </a:pPr>
              <a:t>47</a:t>
            </a:fld>
            <a:endParaRPr lang="en-US">
              <a:solidFill>
                <a:srgbClr val="000000"/>
              </a:solidFill>
            </a:endParaRPr>
          </a:p>
        </p:txBody>
      </p:sp>
      <p:sp>
        <p:nvSpPr>
          <p:cNvPr id="256003" name="Rectangle 2"/>
          <p:cNvSpPr>
            <a:spLocks noGrp="1" noRot="1" noChangeAspect="1" noChangeArrowheads="1" noTextEdit="1"/>
          </p:cNvSpPr>
          <p:nvPr>
            <p:ph type="sldImg"/>
          </p:nvPr>
        </p:nvSpPr>
        <p:spPr>
          <a:xfrm>
            <a:off x="-590550" y="-666750"/>
            <a:ext cx="8499475" cy="6375400"/>
          </a:xfrm>
          <a:ln/>
        </p:spPr>
      </p:sp>
      <p:sp>
        <p:nvSpPr>
          <p:cNvPr id="256004"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0550" y="-666750"/>
            <a:ext cx="8499475" cy="63754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24853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Rot="1" noChangeAspect="1" noChangeArrowheads="1" noTextEdit="1"/>
          </p:cNvSpPr>
          <p:nvPr>
            <p:ph type="sldImg"/>
          </p:nvPr>
        </p:nvSpPr>
        <p:spPr>
          <a:xfrm>
            <a:off x="-590550" y="-666750"/>
            <a:ext cx="8501063" cy="6375400"/>
          </a:xfrm>
          <a:ln/>
        </p:spPr>
      </p:sp>
      <p:sp>
        <p:nvSpPr>
          <p:cNvPr id="257027" name="Rectangle 3"/>
          <p:cNvSpPr>
            <a:spLocks noGrp="1" noChangeArrowheads="1"/>
          </p:cNvSpPr>
          <p:nvPr>
            <p:ph type="body" idx="1"/>
          </p:nvPr>
        </p:nvSpPr>
        <p:spPr>
          <a:xfrm>
            <a:off x="976313" y="4560888"/>
            <a:ext cx="5362575" cy="4316412"/>
          </a:xfrm>
          <a:noFill/>
        </p:spPr>
        <p:txBody>
          <a:bodyPr/>
          <a:lstStyle/>
          <a:p>
            <a:r>
              <a:rPr lang="en-US" baseline="0" dirty="0" smtClean="0"/>
              <a:t>the Feynman diagram for this process in the modern notation, where the W boson converts one of the up quarks in the proton to a down quark.</a:t>
            </a:r>
          </a:p>
          <a:p>
            <a:endParaRPr lang="en-US" baseline="0" dirty="0" smtClean="0"/>
          </a:p>
          <a:p>
            <a:r>
              <a:rPr lang="en-US" baseline="0" dirty="0" smtClean="0"/>
              <a:t>To determine the rate of this process, we use the usual current algebra, writing the </a:t>
            </a:r>
            <a:r>
              <a:rPr lang="en-US" baseline="0" dirty="0" err="1" smtClean="0"/>
              <a:t>leptonic</a:t>
            </a:r>
            <a:r>
              <a:rPr lang="en-US" baseline="0" dirty="0" smtClean="0"/>
              <a:t> and </a:t>
            </a:r>
            <a:r>
              <a:rPr lang="en-US" baseline="0" dirty="0" err="1" smtClean="0"/>
              <a:t>hadronic</a:t>
            </a:r>
            <a:r>
              <a:rPr lang="en-US" baseline="0" dirty="0" smtClean="0"/>
              <a:t> terms separately.  At the quark level, each of these currents demonstrate the left-chiral projection operators that are characteristic of the weak interaction.</a:t>
            </a:r>
          </a:p>
          <a:p>
            <a:endParaRPr lang="en-US" baseline="0" dirty="0" smtClean="0"/>
          </a:p>
          <a:p>
            <a:r>
              <a:rPr lang="en-US" baseline="0" dirty="0" smtClean="0"/>
              <a:t>Of course, the diagram shows that there are other quarks in the nucleon’s and this must be considered.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0550" y="-666750"/>
            <a:ext cx="8499475" cy="6375400"/>
          </a:xfrm>
        </p:spPr>
      </p:sp>
      <p:sp>
        <p:nvSpPr>
          <p:cNvPr id="3" name="Notes Placeholder 2"/>
          <p:cNvSpPr>
            <a:spLocks noGrp="1"/>
          </p:cNvSpPr>
          <p:nvPr>
            <p:ph type="body" idx="1"/>
          </p:nvPr>
        </p:nvSpPr>
        <p:spPr/>
        <p:txBody>
          <a:bodyPr/>
          <a:lstStyle/>
          <a:p>
            <a:r>
              <a:rPr lang="en-US" dirty="0" smtClean="0"/>
              <a:t>The quarks involved in muon capture are embedded</a:t>
            </a:r>
            <a:r>
              <a:rPr lang="en-US" baseline="0" dirty="0" smtClean="0"/>
              <a:t> in a nucleon, so the </a:t>
            </a:r>
            <a:r>
              <a:rPr lang="en-US" baseline="0" dirty="0" err="1" smtClean="0"/>
              <a:t>hadronic</a:t>
            </a:r>
            <a:r>
              <a:rPr lang="en-US" baseline="0" dirty="0" smtClean="0"/>
              <a:t> current must be modified to reflect this. This is the general form of the </a:t>
            </a:r>
            <a:r>
              <a:rPr lang="en-US" baseline="0" dirty="0" err="1" smtClean="0"/>
              <a:t>hadronic</a:t>
            </a:r>
            <a:r>
              <a:rPr lang="en-US" baseline="0" dirty="0" smtClean="0"/>
              <a:t> charged-current interaction.</a:t>
            </a:r>
          </a:p>
          <a:p>
            <a:r>
              <a:rPr lang="en-US" baseline="0" dirty="0" smtClean="0"/>
              <a:t>Most of these form factors (denoted by little </a:t>
            </a:r>
            <a:r>
              <a:rPr lang="en-US" baseline="0" dirty="0" err="1" smtClean="0"/>
              <a:t>gs</a:t>
            </a:r>
            <a:r>
              <a:rPr lang="en-US" baseline="0" dirty="0" smtClean="0"/>
              <a:t>)  have already been determined from other measurements or from symmetries.</a:t>
            </a:r>
          </a:p>
          <a:p>
            <a:endParaRPr lang="en-US" baseline="0" dirty="0" smtClean="0"/>
          </a:p>
          <a:p>
            <a:r>
              <a:rPr lang="en-US" baseline="0" dirty="0" smtClean="0"/>
              <a:t>G_S and G_T are generally considered to be 0 by g-parity (the product of charge conjugation and an </a:t>
            </a:r>
            <a:r>
              <a:rPr lang="en-US" baseline="0" dirty="0" err="1" smtClean="0"/>
              <a:t>isospin</a:t>
            </a:r>
            <a:r>
              <a:rPr lang="en-US" baseline="0" dirty="0" smtClean="0"/>
              <a:t> rotation).</a:t>
            </a:r>
          </a:p>
          <a:p>
            <a:r>
              <a:rPr lang="en-US" baseline="0" dirty="0" smtClean="0"/>
              <a:t>G_V and G_M can be related via electroweak theory to the electromagnetic form factors (GE and GM). The charged current weak interactions and the neutral current Electromagnetic interaction are believed to form an </a:t>
            </a:r>
            <a:r>
              <a:rPr lang="en-US" baseline="0" dirty="0" err="1" smtClean="0"/>
              <a:t>isospin</a:t>
            </a:r>
            <a:r>
              <a:rPr lang="en-US" baseline="0" dirty="0" smtClean="0"/>
              <a:t> triplet of conserved vector currents. Electron – proton scattering experiments then precisely determine these form factors.</a:t>
            </a:r>
          </a:p>
          <a:p>
            <a:endParaRPr lang="en-US" baseline="0" dirty="0" smtClean="0"/>
          </a:p>
          <a:p>
            <a:r>
              <a:rPr lang="en-US" baseline="0" dirty="0" smtClean="0"/>
              <a:t>GA is also well determined by the weak-interaction process of neutron beta decay.</a:t>
            </a:r>
          </a:p>
          <a:p>
            <a:endParaRPr lang="en-US" baseline="0" dirty="0" smtClean="0"/>
          </a:p>
          <a:p>
            <a:r>
              <a:rPr lang="en-US" baseline="0" dirty="0" smtClean="0"/>
              <a:t>This leaves only </a:t>
            </a:r>
            <a:r>
              <a:rPr lang="en-US" baseline="0" dirty="0" err="1" smtClean="0"/>
              <a:t>gp</a:t>
            </a:r>
            <a:r>
              <a:rPr lang="en-US" baseline="0" dirty="0" smtClean="0"/>
              <a:t> undetermined, and prior to </a:t>
            </a:r>
            <a:r>
              <a:rPr lang="en-US" baseline="0" dirty="0" err="1" smtClean="0"/>
              <a:t>mucap</a:t>
            </a:r>
            <a:r>
              <a:rPr lang="en-US" baseline="0" dirty="0" smtClean="0"/>
              <a:t>, experimental efforts to determine </a:t>
            </a:r>
            <a:r>
              <a:rPr lang="en-US" baseline="0" dirty="0" err="1" smtClean="0"/>
              <a:t>gp</a:t>
            </a:r>
            <a:r>
              <a:rPr lang="en-US" baseline="0" dirty="0" smtClean="0"/>
              <a:t> had a rather large uncertainty of approximately 50%.</a:t>
            </a:r>
          </a:p>
          <a:p>
            <a:r>
              <a:rPr lang="en-US" baseline="0" dirty="0" smtClean="0"/>
              <a:t>“</a:t>
            </a:r>
            <a:r>
              <a:rPr lang="en-US" sz="1200" b="0" i="0" u="none" strike="noStrike" kern="1200" baseline="0" dirty="0" smtClean="0">
                <a:solidFill>
                  <a:schemeClr val="tx1"/>
                </a:solidFill>
                <a:latin typeface="Times New Roman" pitchFamily="18" charset="0"/>
                <a:ea typeface="+mn-ea"/>
                <a:cs typeface="+mn-cs"/>
              </a:rPr>
              <a:t>Within the standard model the vector piece of the weak charged-current interaction and the </a:t>
            </a:r>
            <a:r>
              <a:rPr lang="en-US" sz="1200" b="0" i="0" u="none" strike="noStrike" kern="1200" baseline="0" dirty="0" err="1" smtClean="0">
                <a:solidFill>
                  <a:schemeClr val="tx1"/>
                </a:solidFill>
                <a:latin typeface="Times New Roman" pitchFamily="18" charset="0"/>
                <a:ea typeface="+mn-ea"/>
                <a:cs typeface="+mn-cs"/>
              </a:rPr>
              <a:t>isovector</a:t>
            </a:r>
            <a:r>
              <a:rPr lang="en-US" sz="1200" b="0" i="0" u="none" strike="noStrike" kern="1200" baseline="0" dirty="0" smtClean="0">
                <a:solidFill>
                  <a:schemeClr val="tx1"/>
                </a:solidFill>
                <a:latin typeface="Times New Roman" pitchFamily="18" charset="0"/>
                <a:ea typeface="+mn-ea"/>
                <a:cs typeface="+mn-cs"/>
              </a:rPr>
              <a:t> piece of the electromagnetic current are just different </a:t>
            </a:r>
            <a:r>
              <a:rPr lang="en-US" sz="1200" b="0" i="0" u="none" strike="noStrike" kern="1200" baseline="0" dirty="0" err="1" smtClean="0">
                <a:solidFill>
                  <a:schemeClr val="tx1"/>
                </a:solidFill>
                <a:latin typeface="Times New Roman" pitchFamily="18" charset="0"/>
                <a:ea typeface="+mn-ea"/>
                <a:cs typeface="+mn-cs"/>
              </a:rPr>
              <a:t>isospin</a:t>
            </a:r>
            <a:r>
              <a:rPr lang="en-US" sz="1200" b="0" i="0" u="none" strike="noStrike" kern="1200" baseline="0" dirty="0" smtClean="0">
                <a:solidFill>
                  <a:schemeClr val="tx1"/>
                </a:solidFill>
                <a:latin typeface="Times New Roman" pitchFamily="18" charset="0"/>
                <a:ea typeface="+mn-ea"/>
                <a:cs typeface="+mn-cs"/>
              </a:rPr>
              <a:t> components of a common </a:t>
            </a:r>
            <a:r>
              <a:rPr lang="en-US" sz="1200" b="0" i="0" u="none" strike="noStrike" kern="1200" baseline="0" dirty="0" err="1" smtClean="0">
                <a:solidFill>
                  <a:schemeClr val="tx1"/>
                </a:solidFill>
                <a:latin typeface="Times New Roman" pitchFamily="18" charset="0"/>
                <a:ea typeface="+mn-ea"/>
                <a:cs typeface="+mn-cs"/>
              </a:rPr>
              <a:t>isovector</a:t>
            </a:r>
            <a:r>
              <a:rPr lang="en-US" sz="1200" b="0" i="0" u="none" strike="noStrike" kern="1200" baseline="0" dirty="0" smtClean="0">
                <a:solidFill>
                  <a:schemeClr val="tx1"/>
                </a:solidFill>
                <a:latin typeface="Times New Roman" pitchFamily="18" charset="0"/>
                <a:ea typeface="+mn-ea"/>
                <a:cs typeface="+mn-cs"/>
              </a:rPr>
              <a:t> current.”</a:t>
            </a:r>
            <a:endParaRPr lang="en-US" dirty="0" smtClean="0"/>
          </a:p>
          <a:p>
            <a:r>
              <a:rPr lang="en-US" dirty="0" smtClean="0"/>
              <a:t>CVC </a:t>
            </a:r>
            <a:r>
              <a:rPr lang="en-US" dirty="0" smtClean="0">
                <a:sym typeface="Wingdings" pitchFamily="2" charset="2"/>
              </a:rPr>
              <a:t> E&amp;M</a:t>
            </a:r>
            <a:r>
              <a:rPr lang="en-US" baseline="0" dirty="0" smtClean="0">
                <a:sym typeface="Wingdings" pitchFamily="2" charset="2"/>
              </a:rPr>
              <a:t> + weak interaction form a doublet; rotation from E&amp;M allows us use those form factors</a:t>
            </a:r>
            <a:endParaRPr lang="en-US" dirty="0" smtClean="0"/>
          </a:p>
          <a:p>
            <a:endParaRPr lang="en-US" dirty="0"/>
          </a:p>
        </p:txBody>
      </p:sp>
    </p:spTree>
    <p:extLst>
      <p:ext uri="{BB962C8B-B14F-4D97-AF65-F5344CB8AC3E}">
        <p14:creationId xmlns:p14="http://schemas.microsoft.com/office/powerpoint/2010/main" val="2993562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4143587" y="9119474"/>
            <a:ext cx="3169920" cy="480060"/>
          </a:xfrm>
          <a:prstGeom prst="rect">
            <a:avLst/>
          </a:prstGeom>
        </p:spPr>
        <p:txBody>
          <a:bodyPr lIns="96661" tIns="48331" rIns="96661" bIns="48331"/>
          <a:lstStyle/>
          <a:p>
            <a:pPr>
              <a:defRPr/>
            </a:pPr>
            <a:fld id="{2F9A4DFA-C9A1-4703-9444-B79A6B45427E}" type="slidenum">
              <a:rPr lang="de-DE"/>
              <a:pPr>
                <a:defRPr/>
              </a:pPr>
              <a:t>8</a:t>
            </a:fld>
            <a:endParaRPr lang="de-DE"/>
          </a:p>
        </p:txBody>
      </p:sp>
      <p:sp>
        <p:nvSpPr>
          <p:cNvPr id="75779" name="Rectangle 2"/>
          <p:cNvSpPr>
            <a:spLocks noGrp="1" noRot="1" noChangeAspect="1" noChangeArrowheads="1" noTextEdit="1"/>
          </p:cNvSpPr>
          <p:nvPr>
            <p:ph type="sldImg"/>
          </p:nvPr>
        </p:nvSpPr>
        <p:spPr>
          <a:xfrm>
            <a:off x="-588963" y="-666750"/>
            <a:ext cx="8499476" cy="6375400"/>
          </a:xfrm>
          <a:solidFill>
            <a:srgbClr val="FFFFFF"/>
          </a:solidFill>
          <a:ln/>
        </p:spPr>
      </p:sp>
      <p:sp>
        <p:nvSpPr>
          <p:cNvPr id="75780" name="Rectangle 3"/>
          <p:cNvSpPr>
            <a:spLocks noGrp="1" noChangeArrowheads="1"/>
          </p:cNvSpPr>
          <p:nvPr>
            <p:ph type="body" idx="1"/>
          </p:nvPr>
        </p:nvSpPr>
        <p:spPr>
          <a:xfrm>
            <a:off x="977055" y="4560570"/>
            <a:ext cx="5361093" cy="4320540"/>
          </a:xfrm>
          <a:solidFill>
            <a:srgbClr val="FFFFFF"/>
          </a:solidFill>
          <a:ln>
            <a:solidFill>
              <a:srgbClr val="000000"/>
            </a:solidFill>
          </a:ln>
        </p:spPr>
        <p:txBody>
          <a:bodyPr lIns="91432" tIns="45716" rIns="91432" bIns="45716"/>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Historically, </a:t>
            </a:r>
            <a:r>
              <a:rPr lang="en-US" sz="1200" baseline="0" dirty="0" err="1" smtClean="0"/>
              <a:t>gp</a:t>
            </a:r>
            <a:r>
              <a:rPr lang="en-US" sz="1200" baseline="0" dirty="0" smtClean="0"/>
              <a:t> was calculated by relating the divergence of the axial field to pion field.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 In the limit of massless </a:t>
            </a:r>
            <a:r>
              <a:rPr lang="en-US" sz="1200" baseline="0" dirty="0" err="1" smtClean="0"/>
              <a:t>pions</a:t>
            </a:r>
            <a:r>
              <a:rPr lang="en-US" sz="1200" baseline="0" dirty="0" smtClean="0"/>
              <a:t>, this would represent a Conserved Axial current, analogous to CVC.</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 However, the </a:t>
            </a:r>
            <a:r>
              <a:rPr lang="en-US" sz="1200" baseline="0" dirty="0" err="1" smtClean="0"/>
              <a:t>pions</a:t>
            </a:r>
            <a:r>
              <a:rPr lang="en-US" sz="1200" baseline="0" dirty="0" smtClean="0"/>
              <a:t> are massive, and the field is only “partially conserved” which is the PCAC  hypothesis. The physics is then encapsulated in the pion-weak and pion-strong nucleon couplings.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This is in contrast to theory, which makes precise</a:t>
            </a:r>
            <a:r>
              <a:rPr lang="en-US" sz="1200" baseline="0" dirty="0" smtClean="0"/>
              <a:t> predictions for </a:t>
            </a:r>
            <a:r>
              <a:rPr lang="en-US" sz="1200" baseline="0" dirty="0" err="1" smtClean="0"/>
              <a:t>gp</a:t>
            </a:r>
            <a:r>
              <a:rPr lang="en-US" sz="1200"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Similarly, the modern approach makes use of </a:t>
            </a:r>
            <a:r>
              <a:rPr lang="en-US" sz="1200" baseline="0" dirty="0" err="1" smtClean="0"/>
              <a:t>ChPT</a:t>
            </a:r>
            <a:r>
              <a:rPr lang="en-US" sz="1200" baseline="0" dirty="0" smtClean="0"/>
              <a:t>, which uses </a:t>
            </a:r>
            <a:r>
              <a:rPr lang="en-US" sz="1200" baseline="0" dirty="0" err="1" smtClean="0"/>
              <a:t>pions</a:t>
            </a:r>
            <a:r>
              <a:rPr lang="en-US" sz="1200" baseline="0" dirty="0" smtClean="0"/>
              <a:t> and nucleons as the effective fields.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err="1" smtClean="0"/>
              <a:t>ChPT</a:t>
            </a:r>
            <a:r>
              <a:rPr lang="en-US" sz="1200" baseline="0" dirty="0" smtClean="0"/>
              <a:t> encapsulates the higher energy physics into constants and is valid in the regime of small momentum transfer, with respect to the chiral scale of ~ 1 </a:t>
            </a:r>
            <a:r>
              <a:rPr lang="en-US" sz="1200" baseline="0" dirty="0" err="1" smtClean="0"/>
              <a:t>GeV</a:t>
            </a:r>
            <a:r>
              <a:rPr lang="en-US" sz="1200"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This expansion allows for precise calculations, and in leading order, directly reproduces the calculations of PCAC, where g and f are the pion strong and weak nuclear couplings.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It also has the benefit that higher orders are directly calculable. </a:t>
            </a:r>
            <a:r>
              <a:rPr lang="en-US" sz="1200" baseline="0" dirty="0" err="1" smtClean="0"/>
              <a:t>ChPT</a:t>
            </a:r>
            <a:r>
              <a:rPr lang="en-US" sz="1200" baseline="0" dirty="0" smtClean="0"/>
              <a:t> precisely predicts </a:t>
            </a:r>
            <a:r>
              <a:rPr lang="en-US" sz="1200" baseline="0" dirty="0" err="1" smtClean="0"/>
              <a:t>gP</a:t>
            </a:r>
            <a:r>
              <a:rPr lang="en-US" sz="1200" baseline="0" dirty="0" smtClean="0"/>
              <a:t> to be 8.26 pm 0.23, which can the be used with the other form factors to determine the capture rate.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An experimental comparison of this rate then directly probes our understanding of the </a:t>
            </a:r>
            <a:r>
              <a:rPr lang="en-US" sz="1200" baseline="0" dirty="0" err="1" smtClean="0"/>
              <a:t>the</a:t>
            </a:r>
            <a:r>
              <a:rPr lang="en-US" sz="1200" baseline="0" dirty="0" smtClean="0"/>
              <a:t> low-energy physics and symmetries of QCD encapsulated in chiral perturbation theory.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Divergence of axial component </a:t>
            </a:r>
            <a:r>
              <a:rPr lang="en-US" sz="1200" dirty="0" smtClean="0">
                <a:sym typeface="Symbol"/>
              </a:rPr>
              <a:t></a:t>
            </a:r>
            <a:r>
              <a:rPr lang="en-US" sz="1200" dirty="0" smtClean="0">
                <a:sym typeface="Wingdings" pitchFamily="2" charset="2"/>
              </a:rPr>
              <a:t> pion field</a:t>
            </a:r>
            <a:r>
              <a:rPr lang="en-US" sz="1200" baseline="0" dirty="0" smtClean="0">
                <a:sym typeface="Wingdings" pitchFamily="2" charset="2"/>
              </a:rPr>
              <a:t> </a:t>
            </a:r>
            <a:r>
              <a:rPr lang="en-US" sz="1200" dirty="0" smtClean="0">
                <a:sym typeface="Wingdings" pitchFamily="2" charset="2"/>
              </a:rPr>
              <a:t>Consider PK comment: V-A</a:t>
            </a:r>
            <a:r>
              <a:rPr lang="en-US" sz="1200" baseline="0" dirty="0" smtClean="0">
                <a:sym typeface="Wingdings" pitchFamily="2" charset="2"/>
              </a:rPr>
              <a:t> allows axial coupling 0^-  0^+</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6658" name="Rectangle 2"/>
          <p:cNvSpPr>
            <a:spLocks noGrp="1" noRot="1" noChangeAspect="1" noChangeArrowheads="1" noTextEdit="1"/>
          </p:cNvSpPr>
          <p:nvPr>
            <p:ph type="sldImg"/>
          </p:nvPr>
        </p:nvSpPr>
        <p:spPr>
          <a:xfrm>
            <a:off x="-590550" y="-666750"/>
            <a:ext cx="8499475" cy="6375400"/>
          </a:xfrm>
          <a:ln/>
        </p:spPr>
      </p:sp>
      <p:sp>
        <p:nvSpPr>
          <p:cNvPr id="966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a:defRPr sz="1500">
                <a:solidFill>
                  <a:schemeClr val="folHlink"/>
                </a:solidFill>
                <a:latin typeface="Arial" pitchFamily="34" charset="0"/>
              </a:defRPr>
            </a:lvl1pPr>
            <a:lvl2pPr marL="742950" indent="-285750" defTabSz="966788">
              <a:defRPr sz="1500">
                <a:solidFill>
                  <a:schemeClr val="folHlink"/>
                </a:solidFill>
                <a:latin typeface="Arial" pitchFamily="34" charset="0"/>
              </a:defRPr>
            </a:lvl2pPr>
            <a:lvl3pPr marL="1143000" indent="-228600" defTabSz="966788">
              <a:defRPr sz="1500">
                <a:solidFill>
                  <a:schemeClr val="folHlink"/>
                </a:solidFill>
                <a:latin typeface="Arial" pitchFamily="34" charset="0"/>
              </a:defRPr>
            </a:lvl3pPr>
            <a:lvl4pPr marL="1600200" indent="-228600" defTabSz="966788">
              <a:defRPr sz="1500">
                <a:solidFill>
                  <a:schemeClr val="folHlink"/>
                </a:solidFill>
                <a:latin typeface="Arial" pitchFamily="34" charset="0"/>
              </a:defRPr>
            </a:lvl4pPr>
            <a:lvl5pPr marL="2057400" indent="-228600" defTabSz="966788">
              <a:defRPr sz="1500">
                <a:solidFill>
                  <a:schemeClr val="folHlink"/>
                </a:solidFill>
                <a:latin typeface="Arial" pitchFamily="34" charset="0"/>
              </a:defRPr>
            </a:lvl5pPr>
            <a:lvl6pPr marL="2514600" indent="-228600" algn="ctr" defTabSz="966788" eaLnBrk="0" fontAlgn="base" hangingPunct="0">
              <a:spcBef>
                <a:spcPct val="0"/>
              </a:spcBef>
              <a:spcAft>
                <a:spcPct val="0"/>
              </a:spcAft>
              <a:defRPr sz="1500">
                <a:solidFill>
                  <a:schemeClr val="folHlink"/>
                </a:solidFill>
                <a:latin typeface="Arial" pitchFamily="34" charset="0"/>
              </a:defRPr>
            </a:lvl6pPr>
            <a:lvl7pPr marL="2971800" indent="-228600" algn="ctr" defTabSz="966788" eaLnBrk="0" fontAlgn="base" hangingPunct="0">
              <a:spcBef>
                <a:spcPct val="0"/>
              </a:spcBef>
              <a:spcAft>
                <a:spcPct val="0"/>
              </a:spcAft>
              <a:defRPr sz="1500">
                <a:solidFill>
                  <a:schemeClr val="folHlink"/>
                </a:solidFill>
                <a:latin typeface="Arial" pitchFamily="34" charset="0"/>
              </a:defRPr>
            </a:lvl7pPr>
            <a:lvl8pPr marL="3429000" indent="-228600" algn="ctr" defTabSz="966788" eaLnBrk="0" fontAlgn="base" hangingPunct="0">
              <a:spcBef>
                <a:spcPct val="0"/>
              </a:spcBef>
              <a:spcAft>
                <a:spcPct val="0"/>
              </a:spcAft>
              <a:defRPr sz="1500">
                <a:solidFill>
                  <a:schemeClr val="folHlink"/>
                </a:solidFill>
                <a:latin typeface="Arial" pitchFamily="34" charset="0"/>
              </a:defRPr>
            </a:lvl8pPr>
            <a:lvl9pPr marL="3886200" indent="-228600" algn="ctr" defTabSz="966788" eaLnBrk="0" fontAlgn="base" hangingPunct="0">
              <a:spcBef>
                <a:spcPct val="0"/>
              </a:spcBef>
              <a:spcAft>
                <a:spcPct val="0"/>
              </a:spcAft>
              <a:defRPr sz="1500">
                <a:solidFill>
                  <a:schemeClr val="folHlink"/>
                </a:solidFill>
                <a:latin typeface="Arial" pitchFamily="34" charset="0"/>
              </a:defRPr>
            </a:lvl9pPr>
          </a:lstStyle>
          <a:p>
            <a:pPr algn="r" eaLnBrk="1" hangingPunct="1"/>
            <a:fld id="{D2C364B8-EC3D-4208-A6A8-26B0912553E4}" type="slidenum">
              <a:rPr lang="en-GB" sz="1300">
                <a:solidFill>
                  <a:schemeClr val="tx1"/>
                </a:solidFill>
                <a:effectLst/>
                <a:cs typeface="Arial" pitchFamily="34" charset="0"/>
              </a:rPr>
              <a:pPr algn="r" eaLnBrk="1" hangingPunct="1"/>
              <a:t>10</a:t>
            </a:fld>
            <a:endParaRPr lang="en-GB" sz="1300">
              <a:solidFill>
                <a:schemeClr val="tx1"/>
              </a:solidFill>
              <a:effectLst/>
              <a:cs typeface="Arial" pitchFamily="34" charset="0"/>
            </a:endParaRPr>
          </a:p>
        </p:txBody>
      </p:sp>
      <p:sp>
        <p:nvSpPr>
          <p:cNvPr id="250883" name="Rectangle 2"/>
          <p:cNvSpPr>
            <a:spLocks noGrp="1" noRot="1" noChangeAspect="1" noChangeArrowheads="1" noTextEdit="1"/>
          </p:cNvSpPr>
          <p:nvPr>
            <p:ph type="sldImg"/>
          </p:nvPr>
        </p:nvSpPr>
        <p:spPr>
          <a:xfrm>
            <a:off x="1257300" y="720725"/>
            <a:ext cx="4800600" cy="3600450"/>
          </a:xfrm>
          <a:ln/>
        </p:spPr>
      </p:sp>
      <p:sp>
        <p:nvSpPr>
          <p:cNvPr id="250884" name="Rectangle 3"/>
          <p:cNvSpPr>
            <a:spLocks noGrp="1" noChangeArrowheads="1"/>
          </p:cNvSpPr>
          <p:nvPr>
            <p:ph type="body" idx="1"/>
          </p:nvPr>
        </p:nvSpPr>
        <p:spPr>
          <a:xfrm>
            <a:off x="731838" y="4560888"/>
            <a:ext cx="5851525" cy="4319587"/>
          </a:xfrm>
          <a:noFill/>
        </p:spPr>
        <p:txBody>
          <a:bodyPr lIns="96661" tIns="48331" rIns="96661" bIns="48331"/>
          <a:lstStyle/>
          <a:p>
            <a:r>
              <a:rPr lang="en-US" smtClean="0"/>
              <a:t>Get new numbers from Brendan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0550" y="-666750"/>
            <a:ext cx="8499475" cy="637540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a:xfrm>
            <a:off x="4143532" y="9118531"/>
            <a:ext cx="3170420" cy="480496"/>
          </a:xfrm>
          <a:prstGeom prst="rect">
            <a:avLst/>
          </a:prstGeom>
        </p:spPr>
        <p:txBody>
          <a:bodyPr/>
          <a:lstStyle/>
          <a:p>
            <a:fld id="{312527D2-8126-4C35-B528-10ADC2542FC8}"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985443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4143587" y="9119474"/>
            <a:ext cx="3169920" cy="480060"/>
          </a:xfrm>
          <a:prstGeom prst="rect">
            <a:avLst/>
          </a:prstGeom>
        </p:spPr>
        <p:txBody>
          <a:bodyPr lIns="96661" tIns="48331" rIns="96661" bIns="48331"/>
          <a:lstStyle/>
          <a:p>
            <a:pPr>
              <a:defRPr/>
            </a:pPr>
            <a:fld id="{45082EC0-45E6-48BE-9BAF-DFAEDDAF6354}" type="slidenum">
              <a:rPr lang="de-DE">
                <a:solidFill>
                  <a:srgbClr val="800080"/>
                </a:solidFill>
              </a:rPr>
              <a:pPr>
                <a:defRPr/>
              </a:pPr>
              <a:t>18</a:t>
            </a:fld>
            <a:endParaRPr lang="de-DE">
              <a:solidFill>
                <a:srgbClr val="800080"/>
              </a:solidFill>
            </a:endParaRPr>
          </a:p>
        </p:txBody>
      </p:sp>
      <p:sp>
        <p:nvSpPr>
          <p:cNvPr id="84995" name="Rectangle 2"/>
          <p:cNvSpPr>
            <a:spLocks noGrp="1" noRot="1" noChangeAspect="1" noChangeArrowheads="1" noTextEdit="1"/>
          </p:cNvSpPr>
          <p:nvPr>
            <p:ph type="sldImg"/>
          </p:nvPr>
        </p:nvSpPr>
        <p:spPr>
          <a:xfrm>
            <a:off x="-590550" y="-666750"/>
            <a:ext cx="8499475" cy="6375400"/>
          </a:xfrm>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smtClean="0"/>
              <a:t>Different techniques, plot with more and more results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782881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7745191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eaLnBrk="0" hangingPunct="0">
              <a:defRPr>
                <a:effectLst>
                  <a:outerShdw blurRad="38100" dist="38100" dir="2700000" algn="tl">
                    <a:srgbClr val="000000">
                      <a:alpha val="43137"/>
                    </a:srgbClr>
                  </a:outerShdw>
                </a:effectLst>
              </a:defRPr>
            </a:lvl1pPr>
          </a:lstStyle>
          <a:p>
            <a:pPr>
              <a:defRPr/>
            </a:pPr>
            <a:endParaRPr lang="en-US"/>
          </a:p>
        </p:txBody>
      </p:sp>
      <p:sp>
        <p:nvSpPr>
          <p:cNvPr id="3" name="Rectangle 5"/>
          <p:cNvSpPr>
            <a:spLocks noGrp="1" noChangeArrowheads="1"/>
          </p:cNvSpPr>
          <p:nvPr>
            <p:ph type="ftr" sz="quarter" idx="11"/>
          </p:nvPr>
        </p:nvSpPr>
        <p:spPr/>
        <p:txBody>
          <a:bodyPr/>
          <a:lstStyle>
            <a:lvl1pPr eaLnBrk="0" hangingPunct="0">
              <a:defRPr>
                <a:effectLst>
                  <a:outerShdw blurRad="38100" dist="38100" dir="2700000" algn="tl">
                    <a:srgbClr val="000000">
                      <a:alpha val="43137"/>
                    </a:srgbClr>
                  </a:outerShdw>
                </a:effectLst>
              </a:defRPr>
            </a:lvl1pPr>
          </a:lstStyle>
          <a:p>
            <a:pPr>
              <a:defRPr/>
            </a:pPr>
            <a:r>
              <a:rPr lang="en-US"/>
              <a:t>D. M. Webber</a:t>
            </a:r>
          </a:p>
        </p:txBody>
      </p:sp>
      <p:sp>
        <p:nvSpPr>
          <p:cNvPr id="4" name="Rectangle 6"/>
          <p:cNvSpPr>
            <a:spLocks noGrp="1" noChangeArrowheads="1"/>
          </p:cNvSpPr>
          <p:nvPr>
            <p:ph type="sldNum" sz="quarter" idx="12"/>
          </p:nvPr>
        </p:nvSpPr>
        <p:spPr/>
        <p:txBody>
          <a:bodyPr/>
          <a:lstStyle>
            <a:lvl1pPr eaLnBrk="0" hangingPunct="0">
              <a:defRPr>
                <a:effectLst>
                  <a:outerShdw blurRad="38100" dist="38100" dir="2700000" algn="tl">
                    <a:srgbClr val="000000">
                      <a:alpha val="43137"/>
                    </a:srgbClr>
                  </a:outerShdw>
                </a:effectLst>
              </a:defRPr>
            </a:lvl1pPr>
          </a:lstStyle>
          <a:p>
            <a:pPr>
              <a:defRPr/>
            </a:pPr>
            <a:fld id="{042E589A-B7F6-4A3E-8E90-8983BA083B23}" type="slidenum">
              <a:rPr lang="en-US"/>
              <a:pPr>
                <a:defRPr/>
              </a:pPr>
              <a:t>‹#›</a:t>
            </a:fld>
            <a:endParaRPr lang="en-US"/>
          </a:p>
        </p:txBody>
      </p:sp>
    </p:spTree>
    <p:extLst>
      <p:ext uri="{BB962C8B-B14F-4D97-AF65-F5344CB8AC3E}">
        <p14:creationId xmlns:p14="http://schemas.microsoft.com/office/powerpoint/2010/main" val="132188684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eaLnBrk="0" hangingPunct="0">
              <a:defRPr>
                <a:effectLst>
                  <a:outerShdw blurRad="38100" dist="38100" dir="2700000" algn="tl">
                    <a:srgbClr val="000000">
                      <a:alpha val="43137"/>
                    </a:srgbClr>
                  </a:outerShdw>
                </a:effectLst>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effectLst>
                  <a:outerShdw blurRad="38100" dist="38100" dir="2700000" algn="tl">
                    <a:srgbClr val="000000">
                      <a:alpha val="43137"/>
                    </a:srgbClr>
                  </a:outerShdw>
                </a:effectLst>
              </a:defRPr>
            </a:lvl1pPr>
          </a:lstStyle>
          <a:p>
            <a:pPr>
              <a:defRPr/>
            </a:pPr>
            <a:r>
              <a:rPr lang="en-US"/>
              <a:t>D. M. Webber</a:t>
            </a:r>
          </a:p>
        </p:txBody>
      </p:sp>
      <p:sp>
        <p:nvSpPr>
          <p:cNvPr id="7" name="Rectangle 6"/>
          <p:cNvSpPr>
            <a:spLocks noGrp="1" noChangeArrowheads="1"/>
          </p:cNvSpPr>
          <p:nvPr>
            <p:ph type="sldNum" sz="quarter" idx="12"/>
          </p:nvPr>
        </p:nvSpPr>
        <p:spPr/>
        <p:txBody>
          <a:bodyPr/>
          <a:lstStyle>
            <a:lvl1pPr eaLnBrk="0" hangingPunct="0">
              <a:defRPr>
                <a:effectLst>
                  <a:outerShdw blurRad="38100" dist="38100" dir="2700000" algn="tl">
                    <a:srgbClr val="000000">
                      <a:alpha val="43137"/>
                    </a:srgbClr>
                  </a:outerShdw>
                </a:effectLst>
              </a:defRPr>
            </a:lvl1pPr>
          </a:lstStyle>
          <a:p>
            <a:pPr>
              <a:defRPr/>
            </a:pPr>
            <a:fld id="{54183347-D16F-4497-AC21-30B3A250F28E}" type="slidenum">
              <a:rPr lang="en-US"/>
              <a:pPr>
                <a:defRPr/>
              </a:pPr>
              <a:t>‹#›</a:t>
            </a:fld>
            <a:endParaRPr lang="en-US"/>
          </a:p>
        </p:txBody>
      </p:sp>
    </p:spTree>
    <p:extLst>
      <p:ext uri="{BB962C8B-B14F-4D97-AF65-F5344CB8AC3E}">
        <p14:creationId xmlns:p14="http://schemas.microsoft.com/office/powerpoint/2010/main" val="143872908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eaLnBrk="0" hangingPunct="0">
              <a:defRPr>
                <a:effectLst>
                  <a:outerShdw blurRad="38100" dist="38100" dir="2700000" algn="tl">
                    <a:srgbClr val="000000">
                      <a:alpha val="43137"/>
                    </a:srgbClr>
                  </a:outerShdw>
                </a:effectLst>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effectLst>
                  <a:outerShdw blurRad="38100" dist="38100" dir="2700000" algn="tl">
                    <a:srgbClr val="000000">
                      <a:alpha val="43137"/>
                    </a:srgbClr>
                  </a:outerShdw>
                </a:effectLst>
              </a:defRPr>
            </a:lvl1pPr>
          </a:lstStyle>
          <a:p>
            <a:pPr>
              <a:defRPr/>
            </a:pPr>
            <a:r>
              <a:rPr lang="en-US"/>
              <a:t>D. M. Webber</a:t>
            </a:r>
          </a:p>
        </p:txBody>
      </p:sp>
      <p:sp>
        <p:nvSpPr>
          <p:cNvPr id="7" name="Rectangle 6"/>
          <p:cNvSpPr>
            <a:spLocks noGrp="1" noChangeArrowheads="1"/>
          </p:cNvSpPr>
          <p:nvPr>
            <p:ph type="sldNum" sz="quarter" idx="12"/>
          </p:nvPr>
        </p:nvSpPr>
        <p:spPr/>
        <p:txBody>
          <a:bodyPr/>
          <a:lstStyle>
            <a:lvl1pPr eaLnBrk="0" hangingPunct="0">
              <a:defRPr>
                <a:effectLst>
                  <a:outerShdw blurRad="38100" dist="38100" dir="2700000" algn="tl">
                    <a:srgbClr val="000000">
                      <a:alpha val="43137"/>
                    </a:srgbClr>
                  </a:outerShdw>
                </a:effectLst>
              </a:defRPr>
            </a:lvl1pPr>
          </a:lstStyle>
          <a:p>
            <a:pPr>
              <a:defRPr/>
            </a:pPr>
            <a:fld id="{0D215A03-AEB5-48AE-A24A-A5D729E4881D}" type="slidenum">
              <a:rPr lang="en-US"/>
              <a:pPr>
                <a:defRPr/>
              </a:pPr>
              <a:t>‹#›</a:t>
            </a:fld>
            <a:endParaRPr lang="en-US"/>
          </a:p>
        </p:txBody>
      </p:sp>
    </p:spTree>
    <p:extLst>
      <p:ext uri="{BB962C8B-B14F-4D97-AF65-F5344CB8AC3E}">
        <p14:creationId xmlns:p14="http://schemas.microsoft.com/office/powerpoint/2010/main" val="409452181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eaLnBrk="0" hangingPunct="0">
              <a:defRPr>
                <a:effectLst>
                  <a:outerShdw blurRad="38100" dist="38100" dir="2700000" algn="tl">
                    <a:srgbClr val="000000">
                      <a:alpha val="43137"/>
                    </a:srgbClr>
                  </a:outerShdw>
                </a:effectLst>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effectLst>
                  <a:outerShdw blurRad="38100" dist="38100" dir="2700000" algn="tl">
                    <a:srgbClr val="000000">
                      <a:alpha val="43137"/>
                    </a:srgbClr>
                  </a:outerShdw>
                </a:effectLst>
              </a:defRPr>
            </a:lvl1pPr>
          </a:lstStyle>
          <a:p>
            <a:pPr>
              <a:defRPr/>
            </a:pPr>
            <a:r>
              <a:rPr lang="en-US"/>
              <a:t>D. M. Webber</a:t>
            </a:r>
          </a:p>
        </p:txBody>
      </p:sp>
      <p:sp>
        <p:nvSpPr>
          <p:cNvPr id="6" name="Rectangle 6"/>
          <p:cNvSpPr>
            <a:spLocks noGrp="1" noChangeArrowheads="1"/>
          </p:cNvSpPr>
          <p:nvPr>
            <p:ph type="sldNum" sz="quarter" idx="12"/>
          </p:nvPr>
        </p:nvSpPr>
        <p:spPr/>
        <p:txBody>
          <a:bodyPr/>
          <a:lstStyle>
            <a:lvl1pPr eaLnBrk="0" hangingPunct="0">
              <a:defRPr>
                <a:effectLst>
                  <a:outerShdw blurRad="38100" dist="38100" dir="2700000" algn="tl">
                    <a:srgbClr val="000000">
                      <a:alpha val="43137"/>
                    </a:srgbClr>
                  </a:outerShdw>
                </a:effectLst>
              </a:defRPr>
            </a:lvl1pPr>
          </a:lstStyle>
          <a:p>
            <a:pPr>
              <a:defRPr/>
            </a:pPr>
            <a:fld id="{B80DBEA7-B652-457B-B4B2-5F19054DE3D8}" type="slidenum">
              <a:rPr lang="en-US"/>
              <a:pPr>
                <a:defRPr/>
              </a:pPr>
              <a:t>‹#›</a:t>
            </a:fld>
            <a:endParaRPr lang="en-US"/>
          </a:p>
        </p:txBody>
      </p:sp>
    </p:spTree>
    <p:extLst>
      <p:ext uri="{BB962C8B-B14F-4D97-AF65-F5344CB8AC3E}">
        <p14:creationId xmlns:p14="http://schemas.microsoft.com/office/powerpoint/2010/main" val="362871555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eaLnBrk="0" hangingPunct="0">
              <a:defRPr>
                <a:effectLst>
                  <a:outerShdw blurRad="38100" dist="38100" dir="2700000" algn="tl">
                    <a:srgbClr val="000000">
                      <a:alpha val="43137"/>
                    </a:srgbClr>
                  </a:outerShdw>
                </a:effectLst>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effectLst>
                  <a:outerShdw blurRad="38100" dist="38100" dir="2700000" algn="tl">
                    <a:srgbClr val="000000">
                      <a:alpha val="43137"/>
                    </a:srgbClr>
                  </a:outerShdw>
                </a:effectLst>
              </a:defRPr>
            </a:lvl1pPr>
          </a:lstStyle>
          <a:p>
            <a:pPr>
              <a:defRPr/>
            </a:pPr>
            <a:r>
              <a:rPr lang="en-US"/>
              <a:t>D. M. Webber</a:t>
            </a:r>
          </a:p>
        </p:txBody>
      </p:sp>
      <p:sp>
        <p:nvSpPr>
          <p:cNvPr id="6" name="Rectangle 6"/>
          <p:cNvSpPr>
            <a:spLocks noGrp="1" noChangeArrowheads="1"/>
          </p:cNvSpPr>
          <p:nvPr>
            <p:ph type="sldNum" sz="quarter" idx="12"/>
          </p:nvPr>
        </p:nvSpPr>
        <p:spPr/>
        <p:txBody>
          <a:bodyPr/>
          <a:lstStyle>
            <a:lvl1pPr eaLnBrk="0" hangingPunct="0">
              <a:defRPr>
                <a:effectLst>
                  <a:outerShdw blurRad="38100" dist="38100" dir="2700000" algn="tl">
                    <a:srgbClr val="000000">
                      <a:alpha val="43137"/>
                    </a:srgbClr>
                  </a:outerShdw>
                </a:effectLst>
              </a:defRPr>
            </a:lvl1pPr>
          </a:lstStyle>
          <a:p>
            <a:pPr>
              <a:defRPr/>
            </a:pPr>
            <a:fld id="{8CEB6F83-121D-4136-AFB1-1F800FCEA2E1}" type="slidenum">
              <a:rPr lang="en-US"/>
              <a:pPr>
                <a:defRPr/>
              </a:pPr>
              <a:t>‹#›</a:t>
            </a:fld>
            <a:endParaRPr lang="en-US"/>
          </a:p>
        </p:txBody>
      </p:sp>
    </p:spTree>
    <p:extLst>
      <p:ext uri="{BB962C8B-B14F-4D97-AF65-F5344CB8AC3E}">
        <p14:creationId xmlns:p14="http://schemas.microsoft.com/office/powerpoint/2010/main" val="206161867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lgn="ctr" eaLnBrk="0" hangingPunct="0">
              <a:defRPr>
                <a:effectLst>
                  <a:outerShdw blurRad="38100" dist="38100" dir="2700000" algn="tl">
                    <a:srgbClr val="000000">
                      <a:alpha val="43137"/>
                    </a:srgbClr>
                  </a:outerShdw>
                </a:effectLst>
              </a:defRPr>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a:effectLst>
                  <a:outerShdw blurRad="38100" dist="38100" dir="2700000" algn="tl">
                    <a:srgbClr val="000000">
                      <a:alpha val="43137"/>
                    </a:srgbClr>
                  </a:outerShdw>
                </a:effectLst>
              </a:defRPr>
            </a:lvl1pPr>
          </a:lstStyle>
          <a:p>
            <a:pPr>
              <a:defRPr/>
            </a:pPr>
            <a:r>
              <a:rPr lang="en-US"/>
              <a:t>D. M. Webber</a:t>
            </a:r>
          </a:p>
        </p:txBody>
      </p:sp>
      <p:sp>
        <p:nvSpPr>
          <p:cNvPr id="5" name="Rectangle 6"/>
          <p:cNvSpPr>
            <a:spLocks noGrp="1" noChangeArrowheads="1"/>
          </p:cNvSpPr>
          <p:nvPr>
            <p:ph type="sldNum" sz="quarter" idx="12"/>
          </p:nvPr>
        </p:nvSpPr>
        <p:spPr/>
        <p:txBody>
          <a:bodyPr/>
          <a:lstStyle>
            <a:lvl1pPr eaLnBrk="0" hangingPunct="0">
              <a:defRPr>
                <a:effectLst>
                  <a:outerShdw blurRad="38100" dist="38100" dir="2700000" algn="tl">
                    <a:srgbClr val="000000">
                      <a:alpha val="43137"/>
                    </a:srgbClr>
                  </a:outerShdw>
                </a:effectLst>
              </a:defRPr>
            </a:lvl1pPr>
          </a:lstStyle>
          <a:p>
            <a:pPr>
              <a:defRPr/>
            </a:pPr>
            <a:fld id="{0A642D1C-A6B3-4721-9158-70447FA698F6}" type="slidenum">
              <a:rPr lang="en-US"/>
              <a:pPr>
                <a:defRPr/>
              </a:pPr>
              <a:t>‹#›</a:t>
            </a:fld>
            <a:endParaRPr lang="en-US"/>
          </a:p>
        </p:txBody>
      </p:sp>
    </p:spTree>
    <p:extLst>
      <p:ext uri="{BB962C8B-B14F-4D97-AF65-F5344CB8AC3E}">
        <p14:creationId xmlns:p14="http://schemas.microsoft.com/office/powerpoint/2010/main" val="241829337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77685311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5547373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0192730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990600"/>
            <a:ext cx="4051300" cy="5276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84700" y="990600"/>
            <a:ext cx="4051300" cy="5276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50599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381000"/>
            <a:ext cx="2063750" cy="58864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381000"/>
            <a:ext cx="6038850" cy="5886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9144694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3756547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7315243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38652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4926068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7188235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66159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381000"/>
            <a:ext cx="2063750" cy="58864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381000"/>
            <a:ext cx="6038850" cy="5886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6414453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lgn="ctr" eaLnBrk="0" hangingPunct="0">
              <a:defRPr b="1">
                <a:effectLst>
                  <a:outerShdw blurRad="38100" dist="38100" dir="2700000" algn="tl">
                    <a:srgbClr val="000000">
                      <a:alpha val="43137"/>
                    </a:srgbClr>
                  </a:outerShdw>
                </a:effectLst>
              </a:defRPr>
            </a:lvl1pPr>
          </a:lstStyle>
          <a:p>
            <a:pPr>
              <a:defRPr/>
            </a:pPr>
            <a:endParaRPr lang="en-US"/>
          </a:p>
        </p:txBody>
      </p:sp>
      <p:sp>
        <p:nvSpPr>
          <p:cNvPr id="5" name="Rectangle 4"/>
          <p:cNvSpPr>
            <a:spLocks noGrp="1" noChangeArrowheads="1"/>
          </p:cNvSpPr>
          <p:nvPr>
            <p:ph type="sldNum" sz="quarter" idx="11"/>
          </p:nvPr>
        </p:nvSpPr>
        <p:spPr/>
        <p:txBody>
          <a:bodyPr/>
          <a:lstStyle>
            <a:lvl1pPr eaLnBrk="0" hangingPunct="0">
              <a:defRPr b="1">
                <a:effectLst>
                  <a:outerShdw blurRad="38100" dist="38100" dir="2700000" algn="tl">
                    <a:srgbClr val="000000">
                      <a:alpha val="43137"/>
                    </a:srgbClr>
                  </a:outerShdw>
                </a:effectLst>
              </a:defRPr>
            </a:lvl1pPr>
          </a:lstStyle>
          <a:p>
            <a:pPr>
              <a:defRPr/>
            </a:pPr>
            <a:fld id="{F6369F1A-FE84-4EF2-A7C7-17311CAE1F65}" type="slidenum">
              <a:rPr lang="en-US"/>
              <a:pPr>
                <a:defRPr/>
              </a:pPr>
              <a:t>‹#›</a:t>
            </a:fld>
            <a:endParaRPr lang="en-US"/>
          </a:p>
        </p:txBody>
      </p:sp>
    </p:spTree>
    <p:extLst>
      <p:ext uri="{BB962C8B-B14F-4D97-AF65-F5344CB8AC3E}">
        <p14:creationId xmlns:p14="http://schemas.microsoft.com/office/powerpoint/2010/main" val="373560586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eaLnBrk="0" hangingPunct="0">
              <a:defRPr b="1">
                <a:effectLst>
                  <a:outerShdw blurRad="38100" dist="38100" dir="2700000" algn="tl">
                    <a:srgbClr val="000000">
                      <a:alpha val="43137"/>
                    </a:srgbClr>
                  </a:outerShdw>
                </a:effectLst>
              </a:defRPr>
            </a:lvl1pPr>
          </a:lstStyle>
          <a:p>
            <a:pPr>
              <a:defRPr/>
            </a:pPr>
            <a:endParaRPr lang="en-US"/>
          </a:p>
        </p:txBody>
      </p:sp>
      <p:sp>
        <p:nvSpPr>
          <p:cNvPr id="5" name="Rectangle 4"/>
          <p:cNvSpPr>
            <a:spLocks noGrp="1" noChangeArrowheads="1"/>
          </p:cNvSpPr>
          <p:nvPr>
            <p:ph type="sldNum" sz="quarter" idx="11"/>
          </p:nvPr>
        </p:nvSpPr>
        <p:spPr/>
        <p:txBody>
          <a:bodyPr/>
          <a:lstStyle>
            <a:lvl1pPr eaLnBrk="0" hangingPunct="0">
              <a:defRPr b="1">
                <a:effectLst>
                  <a:outerShdw blurRad="38100" dist="38100" dir="2700000" algn="tl">
                    <a:srgbClr val="000000">
                      <a:alpha val="43137"/>
                    </a:srgbClr>
                  </a:outerShdw>
                </a:effectLst>
              </a:defRPr>
            </a:lvl1pPr>
          </a:lstStyle>
          <a:p>
            <a:pPr>
              <a:defRPr/>
            </a:pPr>
            <a:fld id="{DFDAD1F4-CDD9-4796-9E76-1149FEF8C7D2}" type="slidenum">
              <a:rPr lang="en-US"/>
              <a:pPr>
                <a:defRPr/>
              </a:pPr>
              <a:t>‹#›</a:t>
            </a:fld>
            <a:endParaRPr lang="en-US"/>
          </a:p>
        </p:txBody>
      </p:sp>
    </p:spTree>
    <p:extLst>
      <p:ext uri="{BB962C8B-B14F-4D97-AF65-F5344CB8AC3E}">
        <p14:creationId xmlns:p14="http://schemas.microsoft.com/office/powerpoint/2010/main" val="371158312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lgn="ctr" eaLnBrk="0" hangingPunct="0">
              <a:defRPr b="1">
                <a:effectLst>
                  <a:outerShdw blurRad="38100" dist="38100" dir="2700000" algn="tl">
                    <a:srgbClr val="000000">
                      <a:alpha val="43137"/>
                    </a:srgbClr>
                  </a:outerShdw>
                </a:effectLst>
              </a:defRPr>
            </a:lvl1pPr>
          </a:lstStyle>
          <a:p>
            <a:pPr>
              <a:defRPr/>
            </a:pPr>
            <a:endParaRPr lang="en-US"/>
          </a:p>
        </p:txBody>
      </p:sp>
      <p:sp>
        <p:nvSpPr>
          <p:cNvPr id="5" name="Rectangle 4"/>
          <p:cNvSpPr>
            <a:spLocks noGrp="1" noChangeArrowheads="1"/>
          </p:cNvSpPr>
          <p:nvPr>
            <p:ph type="sldNum" sz="quarter" idx="11"/>
          </p:nvPr>
        </p:nvSpPr>
        <p:spPr/>
        <p:txBody>
          <a:bodyPr/>
          <a:lstStyle>
            <a:lvl1pPr eaLnBrk="0" hangingPunct="0">
              <a:defRPr b="1">
                <a:effectLst>
                  <a:outerShdw blurRad="38100" dist="38100" dir="2700000" algn="tl">
                    <a:srgbClr val="000000">
                      <a:alpha val="43137"/>
                    </a:srgbClr>
                  </a:outerShdw>
                </a:effectLst>
              </a:defRPr>
            </a:lvl1pPr>
          </a:lstStyle>
          <a:p>
            <a:pPr>
              <a:defRPr/>
            </a:pPr>
            <a:fld id="{6881EA53-E3DF-4370-BE1B-225E73B44372}" type="slidenum">
              <a:rPr lang="en-US"/>
              <a:pPr>
                <a:defRPr/>
              </a:pPr>
              <a:t>‹#›</a:t>
            </a:fld>
            <a:endParaRPr lang="en-US"/>
          </a:p>
        </p:txBody>
      </p:sp>
    </p:spTree>
    <p:extLst>
      <p:ext uri="{BB962C8B-B14F-4D97-AF65-F5344CB8AC3E}">
        <p14:creationId xmlns:p14="http://schemas.microsoft.com/office/powerpoint/2010/main" val="1106430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81000" y="381000"/>
            <a:ext cx="8255000" cy="5886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6570551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lgn="ctr" eaLnBrk="0" hangingPunct="0">
              <a:defRPr b="1">
                <a:effectLst>
                  <a:outerShdw blurRad="38100" dist="38100" dir="2700000" algn="tl">
                    <a:srgbClr val="000000">
                      <a:alpha val="43137"/>
                    </a:srgbClr>
                  </a:outerShdw>
                </a:effectLst>
              </a:defRPr>
            </a:lvl1pPr>
          </a:lstStyle>
          <a:p>
            <a:pPr>
              <a:defRPr/>
            </a:pPr>
            <a:endParaRPr lang="en-US"/>
          </a:p>
        </p:txBody>
      </p:sp>
      <p:sp>
        <p:nvSpPr>
          <p:cNvPr id="6" name="Rectangle 5"/>
          <p:cNvSpPr>
            <a:spLocks noGrp="1" noChangeArrowheads="1"/>
          </p:cNvSpPr>
          <p:nvPr>
            <p:ph type="sldNum" sz="quarter" idx="11"/>
          </p:nvPr>
        </p:nvSpPr>
        <p:spPr/>
        <p:txBody>
          <a:bodyPr/>
          <a:lstStyle>
            <a:lvl1pPr eaLnBrk="0" hangingPunct="0">
              <a:defRPr b="1">
                <a:effectLst>
                  <a:outerShdw blurRad="38100" dist="38100" dir="2700000" algn="tl">
                    <a:srgbClr val="000000">
                      <a:alpha val="43137"/>
                    </a:srgbClr>
                  </a:outerShdw>
                </a:effectLst>
              </a:defRPr>
            </a:lvl1pPr>
          </a:lstStyle>
          <a:p>
            <a:pPr>
              <a:defRPr/>
            </a:pPr>
            <a:fld id="{F599719A-1001-4A35-B6FC-266B851CAC06}" type="slidenum">
              <a:rPr lang="en-US"/>
              <a:pPr>
                <a:defRPr/>
              </a:pPr>
              <a:t>‹#›</a:t>
            </a:fld>
            <a:endParaRPr lang="en-US"/>
          </a:p>
        </p:txBody>
      </p:sp>
    </p:spTree>
    <p:extLst>
      <p:ext uri="{BB962C8B-B14F-4D97-AF65-F5344CB8AC3E}">
        <p14:creationId xmlns:p14="http://schemas.microsoft.com/office/powerpoint/2010/main" val="65390700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lgn="ctr" eaLnBrk="0" hangingPunct="0">
              <a:defRPr b="1">
                <a:effectLst>
                  <a:outerShdw blurRad="38100" dist="38100" dir="2700000" algn="tl">
                    <a:srgbClr val="000000">
                      <a:alpha val="43137"/>
                    </a:srgbClr>
                  </a:outerShdw>
                </a:effectLst>
              </a:defRPr>
            </a:lvl1pPr>
          </a:lstStyle>
          <a:p>
            <a:pPr>
              <a:defRPr/>
            </a:pPr>
            <a:endParaRPr lang="en-US"/>
          </a:p>
        </p:txBody>
      </p:sp>
      <p:sp>
        <p:nvSpPr>
          <p:cNvPr id="8" name="Rectangle 7"/>
          <p:cNvSpPr>
            <a:spLocks noGrp="1" noChangeArrowheads="1"/>
          </p:cNvSpPr>
          <p:nvPr>
            <p:ph type="sldNum" sz="quarter" idx="11"/>
          </p:nvPr>
        </p:nvSpPr>
        <p:spPr/>
        <p:txBody>
          <a:bodyPr/>
          <a:lstStyle>
            <a:lvl1pPr eaLnBrk="0" hangingPunct="0">
              <a:defRPr b="1">
                <a:effectLst>
                  <a:outerShdw blurRad="38100" dist="38100" dir="2700000" algn="tl">
                    <a:srgbClr val="000000">
                      <a:alpha val="43137"/>
                    </a:srgbClr>
                  </a:outerShdw>
                </a:effectLst>
              </a:defRPr>
            </a:lvl1pPr>
          </a:lstStyle>
          <a:p>
            <a:pPr>
              <a:defRPr/>
            </a:pPr>
            <a:fld id="{68E06C50-1492-4DA2-87E8-ED651B8A604E}" type="slidenum">
              <a:rPr lang="en-US"/>
              <a:pPr>
                <a:defRPr/>
              </a:pPr>
              <a:t>‹#›</a:t>
            </a:fld>
            <a:endParaRPr lang="en-US"/>
          </a:p>
        </p:txBody>
      </p:sp>
    </p:spTree>
    <p:extLst>
      <p:ext uri="{BB962C8B-B14F-4D97-AF65-F5344CB8AC3E}">
        <p14:creationId xmlns:p14="http://schemas.microsoft.com/office/powerpoint/2010/main" val="292495354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lgn="ctr" eaLnBrk="0" hangingPunct="0">
              <a:defRPr b="1">
                <a:effectLst>
                  <a:outerShdw blurRad="38100" dist="38100" dir="2700000" algn="tl">
                    <a:srgbClr val="000000">
                      <a:alpha val="43137"/>
                    </a:srgbClr>
                  </a:outerShdw>
                </a:effectLst>
              </a:defRPr>
            </a:lvl1pPr>
          </a:lstStyle>
          <a:p>
            <a:pPr>
              <a:defRPr/>
            </a:pPr>
            <a:endParaRPr lang="en-US"/>
          </a:p>
        </p:txBody>
      </p:sp>
      <p:sp>
        <p:nvSpPr>
          <p:cNvPr id="4" name="Rectangle 3"/>
          <p:cNvSpPr>
            <a:spLocks noGrp="1" noChangeArrowheads="1"/>
          </p:cNvSpPr>
          <p:nvPr>
            <p:ph type="sldNum" sz="quarter" idx="11"/>
          </p:nvPr>
        </p:nvSpPr>
        <p:spPr/>
        <p:txBody>
          <a:bodyPr/>
          <a:lstStyle>
            <a:lvl1pPr eaLnBrk="0" hangingPunct="0">
              <a:defRPr b="1">
                <a:effectLst>
                  <a:outerShdw blurRad="38100" dist="38100" dir="2700000" algn="tl">
                    <a:srgbClr val="000000">
                      <a:alpha val="43137"/>
                    </a:srgbClr>
                  </a:outerShdw>
                </a:effectLst>
              </a:defRPr>
            </a:lvl1pPr>
          </a:lstStyle>
          <a:p>
            <a:pPr>
              <a:defRPr/>
            </a:pPr>
            <a:fld id="{009AAFC9-3576-4032-99C3-216DBFA7C15E}" type="slidenum">
              <a:rPr lang="en-US"/>
              <a:pPr>
                <a:defRPr/>
              </a:pPr>
              <a:t>‹#›</a:t>
            </a:fld>
            <a:endParaRPr lang="en-US"/>
          </a:p>
        </p:txBody>
      </p:sp>
    </p:spTree>
    <p:extLst>
      <p:ext uri="{BB962C8B-B14F-4D97-AF65-F5344CB8AC3E}">
        <p14:creationId xmlns:p14="http://schemas.microsoft.com/office/powerpoint/2010/main" val="230840574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eaLnBrk="0" hangingPunct="0">
              <a:defRPr b="1">
                <a:effectLst>
                  <a:outerShdw blurRad="38100" dist="38100" dir="2700000" algn="tl">
                    <a:srgbClr val="000000">
                      <a:alpha val="43137"/>
                    </a:srgbClr>
                  </a:outerShdw>
                </a:effectLst>
              </a:defRPr>
            </a:lvl1pPr>
          </a:lstStyle>
          <a:p>
            <a:pPr>
              <a:defRPr/>
            </a:pPr>
            <a:endParaRPr lang="en-US"/>
          </a:p>
        </p:txBody>
      </p:sp>
      <p:sp>
        <p:nvSpPr>
          <p:cNvPr id="3" name="Rectangle 2"/>
          <p:cNvSpPr>
            <a:spLocks noGrp="1" noChangeArrowheads="1"/>
          </p:cNvSpPr>
          <p:nvPr>
            <p:ph type="sldNum" sz="quarter" idx="11"/>
          </p:nvPr>
        </p:nvSpPr>
        <p:spPr/>
        <p:txBody>
          <a:bodyPr/>
          <a:lstStyle>
            <a:lvl1pPr eaLnBrk="0" hangingPunct="0">
              <a:defRPr b="1">
                <a:effectLst>
                  <a:outerShdw blurRad="38100" dist="38100" dir="2700000" algn="tl">
                    <a:srgbClr val="000000">
                      <a:alpha val="43137"/>
                    </a:srgbClr>
                  </a:outerShdw>
                </a:effectLst>
              </a:defRPr>
            </a:lvl1pPr>
          </a:lstStyle>
          <a:p>
            <a:pPr>
              <a:defRPr/>
            </a:pPr>
            <a:fld id="{21D3D8DF-85C4-4903-ACFE-D66661BA6011}" type="slidenum">
              <a:rPr lang="en-US"/>
              <a:pPr>
                <a:defRPr/>
              </a:pPr>
              <a:t>‹#›</a:t>
            </a:fld>
            <a:endParaRPr lang="en-US"/>
          </a:p>
        </p:txBody>
      </p:sp>
    </p:spTree>
    <p:extLst>
      <p:ext uri="{BB962C8B-B14F-4D97-AF65-F5344CB8AC3E}">
        <p14:creationId xmlns:p14="http://schemas.microsoft.com/office/powerpoint/2010/main" val="268929330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eaLnBrk="0" hangingPunct="0">
              <a:defRPr b="1">
                <a:effectLst>
                  <a:outerShdw blurRad="38100" dist="38100" dir="2700000" algn="tl">
                    <a:srgbClr val="000000">
                      <a:alpha val="43137"/>
                    </a:srgbClr>
                  </a:outerShdw>
                </a:effectLst>
              </a:defRPr>
            </a:lvl1pPr>
          </a:lstStyle>
          <a:p>
            <a:pPr>
              <a:defRPr/>
            </a:pPr>
            <a:endParaRPr lang="en-US"/>
          </a:p>
        </p:txBody>
      </p:sp>
      <p:sp>
        <p:nvSpPr>
          <p:cNvPr id="6" name="Rectangle 5"/>
          <p:cNvSpPr>
            <a:spLocks noGrp="1" noChangeArrowheads="1"/>
          </p:cNvSpPr>
          <p:nvPr>
            <p:ph type="sldNum" sz="quarter" idx="11"/>
          </p:nvPr>
        </p:nvSpPr>
        <p:spPr/>
        <p:txBody>
          <a:bodyPr/>
          <a:lstStyle>
            <a:lvl1pPr eaLnBrk="0" hangingPunct="0">
              <a:defRPr b="1">
                <a:effectLst>
                  <a:outerShdw blurRad="38100" dist="38100" dir="2700000" algn="tl">
                    <a:srgbClr val="000000">
                      <a:alpha val="43137"/>
                    </a:srgbClr>
                  </a:outerShdw>
                </a:effectLst>
              </a:defRPr>
            </a:lvl1pPr>
          </a:lstStyle>
          <a:p>
            <a:pPr>
              <a:defRPr/>
            </a:pPr>
            <a:fld id="{39E73BDE-2CC9-4DE9-B519-89FEFEFB55E8}" type="slidenum">
              <a:rPr lang="en-US"/>
              <a:pPr>
                <a:defRPr/>
              </a:pPr>
              <a:t>‹#›</a:t>
            </a:fld>
            <a:endParaRPr lang="en-US"/>
          </a:p>
        </p:txBody>
      </p:sp>
    </p:spTree>
    <p:extLst>
      <p:ext uri="{BB962C8B-B14F-4D97-AF65-F5344CB8AC3E}">
        <p14:creationId xmlns:p14="http://schemas.microsoft.com/office/powerpoint/2010/main" val="180877699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eaLnBrk="0" hangingPunct="0">
              <a:defRPr b="1">
                <a:effectLst>
                  <a:outerShdw blurRad="38100" dist="38100" dir="2700000" algn="tl">
                    <a:srgbClr val="000000">
                      <a:alpha val="43137"/>
                    </a:srgbClr>
                  </a:outerShdw>
                </a:effectLst>
              </a:defRPr>
            </a:lvl1pPr>
          </a:lstStyle>
          <a:p>
            <a:pPr>
              <a:defRPr/>
            </a:pPr>
            <a:endParaRPr lang="en-US"/>
          </a:p>
        </p:txBody>
      </p:sp>
      <p:sp>
        <p:nvSpPr>
          <p:cNvPr id="6" name="Rectangle 5"/>
          <p:cNvSpPr>
            <a:spLocks noGrp="1" noChangeArrowheads="1"/>
          </p:cNvSpPr>
          <p:nvPr>
            <p:ph type="sldNum" sz="quarter" idx="11"/>
          </p:nvPr>
        </p:nvSpPr>
        <p:spPr/>
        <p:txBody>
          <a:bodyPr/>
          <a:lstStyle>
            <a:lvl1pPr eaLnBrk="0" hangingPunct="0">
              <a:defRPr b="1">
                <a:effectLst>
                  <a:outerShdw blurRad="38100" dist="38100" dir="2700000" algn="tl">
                    <a:srgbClr val="000000">
                      <a:alpha val="43137"/>
                    </a:srgbClr>
                  </a:outerShdw>
                </a:effectLst>
              </a:defRPr>
            </a:lvl1pPr>
          </a:lstStyle>
          <a:p>
            <a:pPr>
              <a:defRPr/>
            </a:pPr>
            <a:fld id="{95F53E69-4028-46C9-84A7-7341CD02C07D}" type="slidenum">
              <a:rPr lang="en-US"/>
              <a:pPr>
                <a:defRPr/>
              </a:pPr>
              <a:t>‹#›</a:t>
            </a:fld>
            <a:endParaRPr lang="en-US"/>
          </a:p>
        </p:txBody>
      </p:sp>
    </p:spTree>
    <p:extLst>
      <p:ext uri="{BB962C8B-B14F-4D97-AF65-F5344CB8AC3E}">
        <p14:creationId xmlns:p14="http://schemas.microsoft.com/office/powerpoint/2010/main" val="301076378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eaLnBrk="0" hangingPunct="0">
              <a:defRPr b="1">
                <a:effectLst>
                  <a:outerShdw blurRad="38100" dist="38100" dir="2700000" algn="tl">
                    <a:srgbClr val="000000">
                      <a:alpha val="43137"/>
                    </a:srgbClr>
                  </a:outerShdw>
                </a:effectLst>
              </a:defRPr>
            </a:lvl1pPr>
          </a:lstStyle>
          <a:p>
            <a:pPr>
              <a:defRPr/>
            </a:pPr>
            <a:endParaRPr lang="en-US"/>
          </a:p>
        </p:txBody>
      </p:sp>
      <p:sp>
        <p:nvSpPr>
          <p:cNvPr id="5" name="Rectangle 4"/>
          <p:cNvSpPr>
            <a:spLocks noGrp="1" noChangeArrowheads="1"/>
          </p:cNvSpPr>
          <p:nvPr>
            <p:ph type="sldNum" sz="quarter" idx="11"/>
          </p:nvPr>
        </p:nvSpPr>
        <p:spPr/>
        <p:txBody>
          <a:bodyPr/>
          <a:lstStyle>
            <a:lvl1pPr eaLnBrk="0" hangingPunct="0">
              <a:defRPr b="1">
                <a:effectLst>
                  <a:outerShdw blurRad="38100" dist="38100" dir="2700000" algn="tl">
                    <a:srgbClr val="000000">
                      <a:alpha val="43137"/>
                    </a:srgbClr>
                  </a:outerShdw>
                </a:effectLst>
              </a:defRPr>
            </a:lvl1pPr>
          </a:lstStyle>
          <a:p>
            <a:pPr>
              <a:defRPr/>
            </a:pPr>
            <a:fld id="{5E9C3E52-C753-49E2-A438-1F4819B1A10B}" type="slidenum">
              <a:rPr lang="en-US"/>
              <a:pPr>
                <a:defRPr/>
              </a:pPr>
              <a:t>‹#›</a:t>
            </a:fld>
            <a:endParaRPr lang="en-US"/>
          </a:p>
        </p:txBody>
      </p:sp>
    </p:spTree>
    <p:extLst>
      <p:ext uri="{BB962C8B-B14F-4D97-AF65-F5344CB8AC3E}">
        <p14:creationId xmlns:p14="http://schemas.microsoft.com/office/powerpoint/2010/main" val="149859462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eaLnBrk="0" hangingPunct="0">
              <a:defRPr b="1">
                <a:effectLst>
                  <a:outerShdw blurRad="38100" dist="38100" dir="2700000" algn="tl">
                    <a:srgbClr val="000000">
                      <a:alpha val="43137"/>
                    </a:srgbClr>
                  </a:outerShdw>
                </a:effectLst>
              </a:defRPr>
            </a:lvl1pPr>
          </a:lstStyle>
          <a:p>
            <a:pPr>
              <a:defRPr/>
            </a:pPr>
            <a:endParaRPr lang="en-US"/>
          </a:p>
        </p:txBody>
      </p:sp>
      <p:sp>
        <p:nvSpPr>
          <p:cNvPr id="5" name="Rectangle 4"/>
          <p:cNvSpPr>
            <a:spLocks noGrp="1" noChangeArrowheads="1"/>
          </p:cNvSpPr>
          <p:nvPr>
            <p:ph type="sldNum" sz="quarter" idx="11"/>
          </p:nvPr>
        </p:nvSpPr>
        <p:spPr/>
        <p:txBody>
          <a:bodyPr/>
          <a:lstStyle>
            <a:lvl1pPr eaLnBrk="0" hangingPunct="0">
              <a:defRPr b="1">
                <a:effectLst>
                  <a:outerShdw blurRad="38100" dist="38100" dir="2700000" algn="tl">
                    <a:srgbClr val="000000">
                      <a:alpha val="43137"/>
                    </a:srgbClr>
                  </a:outerShdw>
                </a:effectLst>
              </a:defRPr>
            </a:lvl1pPr>
          </a:lstStyle>
          <a:p>
            <a:pPr>
              <a:defRPr/>
            </a:pPr>
            <a:fld id="{6E201D07-AFE9-47E2-9280-8CF48A099350}" type="slidenum">
              <a:rPr lang="en-US"/>
              <a:pPr>
                <a:defRPr/>
              </a:pPr>
              <a:t>‹#›</a:t>
            </a:fld>
            <a:endParaRPr lang="en-US"/>
          </a:p>
        </p:txBody>
      </p:sp>
    </p:spTree>
    <p:extLst>
      <p:ext uri="{BB962C8B-B14F-4D97-AF65-F5344CB8AC3E}">
        <p14:creationId xmlns:p14="http://schemas.microsoft.com/office/powerpoint/2010/main" val="74745261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2"/>
            <a:ext cx="6400800" cy="1752600"/>
          </a:xfrm>
        </p:spPr>
        <p:txBody>
          <a:bodyPr/>
          <a:lstStyle>
            <a:lvl1pPr marL="0" indent="0" algn="ctr">
              <a:buNone/>
              <a:defRPr/>
            </a:lvl1pPr>
            <a:lvl2pPr marL="456915" indent="0" algn="ctr">
              <a:buNone/>
              <a:defRPr/>
            </a:lvl2pPr>
            <a:lvl3pPr marL="913832" indent="0" algn="ctr">
              <a:buNone/>
              <a:defRPr/>
            </a:lvl3pPr>
            <a:lvl4pPr marL="1370748" indent="0" algn="ctr">
              <a:buNone/>
              <a:defRPr/>
            </a:lvl4pPr>
            <a:lvl5pPr marL="1827662" indent="0" algn="ctr">
              <a:buNone/>
              <a:defRPr/>
            </a:lvl5pPr>
            <a:lvl6pPr marL="2284579" indent="0" algn="ctr">
              <a:buNone/>
              <a:defRPr/>
            </a:lvl6pPr>
            <a:lvl7pPr marL="2741494" indent="0" algn="ctr">
              <a:buNone/>
              <a:defRPr/>
            </a:lvl7pPr>
            <a:lvl8pPr marL="3198408" indent="0" algn="ctr">
              <a:buNone/>
              <a:defRPr/>
            </a:lvl8pPr>
            <a:lvl9pPr marL="365532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22808169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7296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56BFA35-8A6F-4A66-BB70-C6BD79F7EBE1}" type="slidenum">
              <a:rPr lang="en-US"/>
              <a:pPr>
                <a:defRPr/>
              </a:pPr>
              <a:t>‹#›</a:t>
            </a:fld>
            <a:endParaRPr lang="en-US"/>
          </a:p>
        </p:txBody>
      </p:sp>
    </p:spTree>
    <p:extLst>
      <p:ext uri="{BB962C8B-B14F-4D97-AF65-F5344CB8AC3E}">
        <p14:creationId xmlns:p14="http://schemas.microsoft.com/office/powerpoint/2010/main" val="246289429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915" indent="0">
              <a:buNone/>
              <a:defRPr sz="1800"/>
            </a:lvl2pPr>
            <a:lvl3pPr marL="913832" indent="0">
              <a:buNone/>
              <a:defRPr sz="1600"/>
            </a:lvl3pPr>
            <a:lvl4pPr marL="1370748" indent="0">
              <a:buNone/>
              <a:defRPr sz="1400"/>
            </a:lvl4pPr>
            <a:lvl5pPr marL="1827662" indent="0">
              <a:buNone/>
              <a:defRPr sz="1400"/>
            </a:lvl5pPr>
            <a:lvl6pPr marL="2284579" indent="0">
              <a:buNone/>
              <a:defRPr sz="1400"/>
            </a:lvl6pPr>
            <a:lvl7pPr marL="2741494" indent="0">
              <a:buNone/>
              <a:defRPr sz="1400"/>
            </a:lvl7pPr>
            <a:lvl8pPr marL="3198408" indent="0">
              <a:buNone/>
              <a:defRPr sz="1400"/>
            </a:lvl8pPr>
            <a:lvl9pPr marL="3655325" indent="0">
              <a:buNone/>
              <a:defRPr sz="1400"/>
            </a:lvl9pPr>
          </a:lstStyle>
          <a:p>
            <a:pPr lvl="0"/>
            <a:r>
              <a:rPr lang="en-US" smtClean="0"/>
              <a:t>Click to edit Master text styles</a:t>
            </a:r>
          </a:p>
        </p:txBody>
      </p:sp>
    </p:spTree>
    <p:extLst>
      <p:ext uri="{BB962C8B-B14F-4D97-AF65-F5344CB8AC3E}">
        <p14:creationId xmlns:p14="http://schemas.microsoft.com/office/powerpoint/2010/main" val="172788454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990600"/>
            <a:ext cx="4051300" cy="5276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84700" y="990600"/>
            <a:ext cx="4051300" cy="5276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2210971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915" indent="0">
              <a:buNone/>
              <a:defRPr sz="2000" b="1"/>
            </a:lvl2pPr>
            <a:lvl3pPr marL="913832" indent="0">
              <a:buNone/>
              <a:defRPr sz="1800" b="1"/>
            </a:lvl3pPr>
            <a:lvl4pPr marL="1370748" indent="0">
              <a:buNone/>
              <a:defRPr sz="1600" b="1"/>
            </a:lvl4pPr>
            <a:lvl5pPr marL="1827662" indent="0">
              <a:buNone/>
              <a:defRPr sz="1600" b="1"/>
            </a:lvl5pPr>
            <a:lvl6pPr marL="2284579" indent="0">
              <a:buNone/>
              <a:defRPr sz="1600" b="1"/>
            </a:lvl6pPr>
            <a:lvl7pPr marL="2741494" indent="0">
              <a:buNone/>
              <a:defRPr sz="1600" b="1"/>
            </a:lvl7pPr>
            <a:lvl8pPr marL="3198408" indent="0">
              <a:buNone/>
              <a:defRPr sz="1600" b="1"/>
            </a:lvl8pPr>
            <a:lvl9pPr marL="365532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915" indent="0">
              <a:buNone/>
              <a:defRPr sz="2000" b="1"/>
            </a:lvl2pPr>
            <a:lvl3pPr marL="913832" indent="0">
              <a:buNone/>
              <a:defRPr sz="1800" b="1"/>
            </a:lvl3pPr>
            <a:lvl4pPr marL="1370748" indent="0">
              <a:buNone/>
              <a:defRPr sz="1600" b="1"/>
            </a:lvl4pPr>
            <a:lvl5pPr marL="1827662" indent="0">
              <a:buNone/>
              <a:defRPr sz="1600" b="1"/>
            </a:lvl5pPr>
            <a:lvl6pPr marL="2284579" indent="0">
              <a:buNone/>
              <a:defRPr sz="1600" b="1"/>
            </a:lvl6pPr>
            <a:lvl7pPr marL="2741494" indent="0">
              <a:buNone/>
              <a:defRPr sz="1600" b="1"/>
            </a:lvl7pPr>
            <a:lvl8pPr marL="3198408" indent="0">
              <a:buNone/>
              <a:defRPr sz="1600" b="1"/>
            </a:lvl8pPr>
            <a:lvl9pPr marL="365532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532577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8705800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499439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915" indent="0">
              <a:buNone/>
              <a:defRPr sz="1200"/>
            </a:lvl2pPr>
            <a:lvl3pPr marL="913832" indent="0">
              <a:buNone/>
              <a:defRPr sz="1000"/>
            </a:lvl3pPr>
            <a:lvl4pPr marL="1370748" indent="0">
              <a:buNone/>
              <a:defRPr sz="900"/>
            </a:lvl4pPr>
            <a:lvl5pPr marL="1827662" indent="0">
              <a:buNone/>
              <a:defRPr sz="900"/>
            </a:lvl5pPr>
            <a:lvl6pPr marL="2284579" indent="0">
              <a:buNone/>
              <a:defRPr sz="900"/>
            </a:lvl6pPr>
            <a:lvl7pPr marL="2741494" indent="0">
              <a:buNone/>
              <a:defRPr sz="900"/>
            </a:lvl7pPr>
            <a:lvl8pPr marL="3198408" indent="0">
              <a:buNone/>
              <a:defRPr sz="900"/>
            </a:lvl8pPr>
            <a:lvl9pPr marL="3655325" indent="0">
              <a:buNone/>
              <a:defRPr sz="900"/>
            </a:lvl9pPr>
          </a:lstStyle>
          <a:p>
            <a:pPr lvl="0"/>
            <a:r>
              <a:rPr lang="en-US" smtClean="0"/>
              <a:t>Click to edit Master text styles</a:t>
            </a:r>
          </a:p>
        </p:txBody>
      </p:sp>
    </p:spTree>
    <p:extLst>
      <p:ext uri="{BB962C8B-B14F-4D97-AF65-F5344CB8AC3E}">
        <p14:creationId xmlns:p14="http://schemas.microsoft.com/office/powerpoint/2010/main" val="45208365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15" indent="0">
              <a:buNone/>
              <a:defRPr sz="2800"/>
            </a:lvl2pPr>
            <a:lvl3pPr marL="913832" indent="0">
              <a:buNone/>
              <a:defRPr sz="2400"/>
            </a:lvl3pPr>
            <a:lvl4pPr marL="1370748" indent="0">
              <a:buNone/>
              <a:defRPr sz="2000"/>
            </a:lvl4pPr>
            <a:lvl5pPr marL="1827662" indent="0">
              <a:buNone/>
              <a:defRPr sz="2000"/>
            </a:lvl5pPr>
            <a:lvl6pPr marL="2284579" indent="0">
              <a:buNone/>
              <a:defRPr sz="2000"/>
            </a:lvl6pPr>
            <a:lvl7pPr marL="2741494" indent="0">
              <a:buNone/>
              <a:defRPr sz="2000"/>
            </a:lvl7pPr>
            <a:lvl8pPr marL="3198408" indent="0">
              <a:buNone/>
              <a:defRPr sz="2000"/>
            </a:lvl8pPr>
            <a:lvl9pPr marL="365532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915" indent="0">
              <a:buNone/>
              <a:defRPr sz="1200"/>
            </a:lvl2pPr>
            <a:lvl3pPr marL="913832" indent="0">
              <a:buNone/>
              <a:defRPr sz="1000"/>
            </a:lvl3pPr>
            <a:lvl4pPr marL="1370748" indent="0">
              <a:buNone/>
              <a:defRPr sz="900"/>
            </a:lvl4pPr>
            <a:lvl5pPr marL="1827662" indent="0">
              <a:buNone/>
              <a:defRPr sz="900"/>
            </a:lvl5pPr>
            <a:lvl6pPr marL="2284579" indent="0">
              <a:buNone/>
              <a:defRPr sz="900"/>
            </a:lvl6pPr>
            <a:lvl7pPr marL="2741494" indent="0">
              <a:buNone/>
              <a:defRPr sz="900"/>
            </a:lvl7pPr>
            <a:lvl8pPr marL="3198408" indent="0">
              <a:buNone/>
              <a:defRPr sz="900"/>
            </a:lvl8pPr>
            <a:lvl9pPr marL="3655325" indent="0">
              <a:buNone/>
              <a:defRPr sz="900"/>
            </a:lvl9pPr>
          </a:lstStyle>
          <a:p>
            <a:pPr lvl="0"/>
            <a:r>
              <a:rPr lang="en-US" smtClean="0"/>
              <a:t>Click to edit Master text styles</a:t>
            </a:r>
          </a:p>
        </p:txBody>
      </p:sp>
    </p:spTree>
    <p:extLst>
      <p:ext uri="{BB962C8B-B14F-4D97-AF65-F5344CB8AC3E}">
        <p14:creationId xmlns:p14="http://schemas.microsoft.com/office/powerpoint/2010/main" val="209538362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1879232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381000"/>
            <a:ext cx="2063750" cy="58864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1" y="381000"/>
            <a:ext cx="6038850" cy="5886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5875829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81000" y="381000"/>
            <a:ext cx="8255000" cy="5886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180888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1B9BD5-F962-407C-828C-038360053939}" type="slidenum">
              <a:rPr lang="en-US"/>
              <a:pPr>
                <a:defRPr/>
              </a:pPr>
              <a:t>‹#›</a:t>
            </a:fld>
            <a:endParaRPr lang="en-US"/>
          </a:p>
        </p:txBody>
      </p:sp>
    </p:spTree>
    <p:extLst>
      <p:ext uri="{BB962C8B-B14F-4D97-AF65-F5344CB8AC3E}">
        <p14:creationId xmlns:p14="http://schemas.microsoft.com/office/powerpoint/2010/main" val="113596462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
          <p:cNvGrpSpPr>
            <a:grpSpLocks/>
          </p:cNvGrpSpPr>
          <p:nvPr/>
        </p:nvGrpSpPr>
        <p:grpSpPr bwMode="auto">
          <a:xfrm>
            <a:off x="-1035050" y="1552575"/>
            <a:ext cx="10179050" cy="5305425"/>
            <a:chOff x="-652" y="978"/>
            <a:chExt cx="6412" cy="3342"/>
          </a:xfrm>
        </p:grpSpPr>
        <p:sp>
          <p:nvSpPr>
            <p:cNvPr id="5" name="Freeform 3"/>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en-US">
                <a:solidFill>
                  <a:srgbClr val="FFFF00"/>
                </a:solidFill>
                <a:cs typeface="Arial" pitchFamily="34" charset="0"/>
              </a:endParaRPr>
            </a:p>
          </p:txBody>
        </p:sp>
        <p:sp>
          <p:nvSpPr>
            <p:cNvPr id="6" name="Arc 4"/>
            <p:cNvSpPr>
              <a:spLocks/>
            </p:cNvSpPr>
            <p:nvPr/>
          </p:nvSpPr>
          <p:spPr bwMode="auto">
            <a:xfrm>
              <a:off x="-652" y="978"/>
              <a:ext cx="4237" cy="3342"/>
            </a:xfrm>
            <a:custGeom>
              <a:avLst/>
              <a:gdLst>
                <a:gd name="G0" fmla="+- 0 0 0"/>
                <a:gd name="G1" fmla="+- 21231 0 0"/>
                <a:gd name="G2" fmla="+- 21600 0 0"/>
                <a:gd name="T0" fmla="*/ 3977 w 21600"/>
                <a:gd name="T1" fmla="*/ 0 h 21231"/>
                <a:gd name="T2" fmla="*/ 21600 w 21600"/>
                <a:gd name="T3" fmla="*/ 21231 h 21231"/>
                <a:gd name="T4" fmla="*/ 0 w 21600"/>
                <a:gd name="T5" fmla="*/ 21231 h 21231"/>
              </a:gdLst>
              <a:ahLst/>
              <a:cxnLst>
                <a:cxn ang="0">
                  <a:pos x="T0" y="T1"/>
                </a:cxn>
                <a:cxn ang="0">
                  <a:pos x="T2" y="T3"/>
                </a:cxn>
                <a:cxn ang="0">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close/>
                </a:path>
              </a:pathLst>
            </a:custGeom>
            <a:noFill/>
            <a:ln w="12700" cap="rnd">
              <a:solidFill>
                <a:schemeClr val="accent2"/>
              </a:solidFill>
              <a:round/>
              <a:headEnd type="none" w="sm" len="sm"/>
              <a:tailEnd type="none" w="sm" len="sm"/>
            </a:ln>
            <a:effectLst/>
          </p:spPr>
          <p:txBody>
            <a:bodyPr wrap="none" anchor="ctr"/>
            <a:lstStyle/>
            <a:p>
              <a:pPr>
                <a:defRPr/>
              </a:pPr>
              <a:endParaRPr lang="en-US">
                <a:solidFill>
                  <a:srgbClr val="FFFF00"/>
                </a:solidFill>
                <a:cs typeface="Arial" pitchFamily="34" charset="0"/>
              </a:endParaRPr>
            </a:p>
          </p:txBody>
        </p:sp>
      </p:grpSp>
      <p:sp>
        <p:nvSpPr>
          <p:cNvPr id="3077" name="Rectangle 5"/>
          <p:cNvSpPr>
            <a:spLocks noGrp="1" noChangeArrowheads="1"/>
          </p:cNvSpPr>
          <p:nvPr>
            <p:ph type="ctrTitle" sz="quarter"/>
          </p:nvPr>
        </p:nvSpPr>
        <p:spPr>
          <a:xfrm>
            <a:off x="609600" y="304800"/>
            <a:ext cx="7772400" cy="1143000"/>
          </a:xfrm>
        </p:spPr>
        <p:txBody>
          <a:bodyPr anchor="b"/>
          <a:lstStyle>
            <a:lvl1pPr>
              <a:defRPr sz="4000">
                <a:solidFill>
                  <a:schemeClr val="folHlink"/>
                </a:solidFill>
              </a:defRPr>
            </a:lvl1pPr>
          </a:lstStyle>
          <a:p>
            <a:r>
              <a:rPr lang="de-DE"/>
              <a:t>Klicken Sie, um das Titelformat zu bearbeiten</a:t>
            </a:r>
          </a:p>
        </p:txBody>
      </p:sp>
      <p:sp>
        <p:nvSpPr>
          <p:cNvPr id="3078"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2" charset="2"/>
              <a:buNone/>
              <a:defRPr/>
            </a:lvl1pPr>
          </a:lstStyle>
          <a:p>
            <a:r>
              <a:rPr lang="de-DE"/>
              <a:t>Klicken Sie, um das Format des Untertitelmasters zu bearbeiten</a:t>
            </a:r>
          </a:p>
        </p:txBody>
      </p:sp>
      <p:sp>
        <p:nvSpPr>
          <p:cNvPr id="7" name="Rectangle 7"/>
          <p:cNvSpPr>
            <a:spLocks noGrp="1" noChangeArrowheads="1"/>
          </p:cNvSpPr>
          <p:nvPr>
            <p:ph type="dt" sz="quarter" idx="10"/>
          </p:nvPr>
        </p:nvSpPr>
        <p:spPr/>
        <p:txBody>
          <a:bodyPr/>
          <a:lstStyle>
            <a:lvl1pPr>
              <a:defRPr/>
            </a:lvl1pPr>
          </a:lstStyle>
          <a:p>
            <a:pPr>
              <a:defRPr/>
            </a:pPr>
            <a:endParaRPr lang="de-DE">
              <a:solidFill>
                <a:srgbClr val="FFFFFF"/>
              </a:solidFill>
            </a:endParaRPr>
          </a:p>
        </p:txBody>
      </p:sp>
      <p:sp>
        <p:nvSpPr>
          <p:cNvPr id="8" name="Rectangle 8"/>
          <p:cNvSpPr>
            <a:spLocks noGrp="1" noChangeArrowheads="1"/>
          </p:cNvSpPr>
          <p:nvPr>
            <p:ph type="ftr" sz="quarter" idx="11"/>
          </p:nvPr>
        </p:nvSpPr>
        <p:spPr/>
        <p:txBody>
          <a:bodyPr/>
          <a:lstStyle>
            <a:lvl1pPr>
              <a:defRPr/>
            </a:lvl1pPr>
          </a:lstStyle>
          <a:p>
            <a:pPr>
              <a:defRPr/>
            </a:pPr>
            <a:endParaRPr lang="de-DE">
              <a:solidFill>
                <a:srgbClr val="FFFFFF"/>
              </a:solidFill>
            </a:endParaRPr>
          </a:p>
        </p:txBody>
      </p:sp>
      <p:sp>
        <p:nvSpPr>
          <p:cNvPr id="9" name="Rectangle 9"/>
          <p:cNvSpPr>
            <a:spLocks noGrp="1" noChangeArrowheads="1"/>
          </p:cNvSpPr>
          <p:nvPr>
            <p:ph type="sldNum" sz="quarter" idx="12"/>
          </p:nvPr>
        </p:nvSpPr>
        <p:spPr/>
        <p:txBody>
          <a:bodyPr/>
          <a:lstStyle>
            <a:lvl1pPr>
              <a:defRPr/>
            </a:lvl1pPr>
          </a:lstStyle>
          <a:p>
            <a:pPr>
              <a:defRPr/>
            </a:pPr>
            <a:fld id="{00F811BF-527B-4056-8825-297A8EDAB084}" type="slidenum">
              <a:rPr lang="de-DE">
                <a:solidFill>
                  <a:srgbClr val="FFFFFF"/>
                </a:solidFill>
              </a:rPr>
              <a:pPr>
                <a:defRPr/>
              </a:pPr>
              <a:t>‹#›</a:t>
            </a:fld>
            <a:endParaRPr lang="de-DE">
              <a:solidFill>
                <a:srgbClr val="FFFFFF"/>
              </a:solidFill>
            </a:endParaRPr>
          </a:p>
        </p:txBody>
      </p:sp>
    </p:spTree>
    <p:extLst>
      <p:ext uri="{BB962C8B-B14F-4D97-AF65-F5344CB8AC3E}">
        <p14:creationId xmlns:p14="http://schemas.microsoft.com/office/powerpoint/2010/main" val="125185642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de-DE">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de-DE">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ABB4B800-29B2-420A-991A-F5659EE59597}" type="slidenum">
              <a:rPr lang="de-DE">
                <a:solidFill>
                  <a:srgbClr val="FFFFFF"/>
                </a:solidFill>
              </a:rPr>
              <a:pPr>
                <a:defRPr/>
              </a:pPr>
              <a:t>‹#›</a:t>
            </a:fld>
            <a:endParaRPr lang="de-DE">
              <a:solidFill>
                <a:srgbClr val="FFFFFF"/>
              </a:solidFill>
            </a:endParaRPr>
          </a:p>
        </p:txBody>
      </p:sp>
    </p:spTree>
    <p:extLst>
      <p:ext uri="{BB962C8B-B14F-4D97-AF65-F5344CB8AC3E}">
        <p14:creationId xmlns:p14="http://schemas.microsoft.com/office/powerpoint/2010/main" val="65683729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de-DE">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de-DE">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059E6444-54B8-4730-9B59-00CEB94013E6}" type="slidenum">
              <a:rPr lang="de-DE">
                <a:solidFill>
                  <a:srgbClr val="FFFFFF"/>
                </a:solidFill>
              </a:rPr>
              <a:pPr>
                <a:defRPr/>
              </a:pPr>
              <a:t>‹#›</a:t>
            </a:fld>
            <a:endParaRPr lang="de-DE">
              <a:solidFill>
                <a:srgbClr val="FFFFFF"/>
              </a:solidFill>
            </a:endParaRPr>
          </a:p>
        </p:txBody>
      </p:sp>
    </p:spTree>
    <p:extLst>
      <p:ext uri="{BB962C8B-B14F-4D97-AF65-F5344CB8AC3E}">
        <p14:creationId xmlns:p14="http://schemas.microsoft.com/office/powerpoint/2010/main" val="323275939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de-DE">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de-DE">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DBDA0A50-122F-4AFD-A34E-32259612DBD5}" type="slidenum">
              <a:rPr lang="de-DE">
                <a:solidFill>
                  <a:srgbClr val="FFFFFF"/>
                </a:solidFill>
              </a:rPr>
              <a:pPr>
                <a:defRPr/>
              </a:pPr>
              <a:t>‹#›</a:t>
            </a:fld>
            <a:endParaRPr lang="de-DE">
              <a:solidFill>
                <a:srgbClr val="FFFFFF"/>
              </a:solidFill>
            </a:endParaRPr>
          </a:p>
        </p:txBody>
      </p:sp>
    </p:spTree>
    <p:extLst>
      <p:ext uri="{BB962C8B-B14F-4D97-AF65-F5344CB8AC3E}">
        <p14:creationId xmlns:p14="http://schemas.microsoft.com/office/powerpoint/2010/main" val="367520219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de-DE">
              <a:solidFill>
                <a:srgbClr val="FFFFFF"/>
              </a:solidFill>
            </a:endParaRPr>
          </a:p>
        </p:txBody>
      </p:sp>
      <p:sp>
        <p:nvSpPr>
          <p:cNvPr id="8" name="Rectangle 8"/>
          <p:cNvSpPr>
            <a:spLocks noGrp="1" noChangeArrowheads="1"/>
          </p:cNvSpPr>
          <p:nvPr>
            <p:ph type="ftr" sz="quarter" idx="11"/>
          </p:nvPr>
        </p:nvSpPr>
        <p:spPr>
          <a:ln/>
        </p:spPr>
        <p:txBody>
          <a:bodyPr/>
          <a:lstStyle>
            <a:lvl1pPr>
              <a:defRPr/>
            </a:lvl1pPr>
          </a:lstStyle>
          <a:p>
            <a:pPr>
              <a:defRPr/>
            </a:pPr>
            <a:endParaRPr lang="de-DE">
              <a:solidFill>
                <a:srgbClr val="FFFFFF"/>
              </a:solidFill>
            </a:endParaRPr>
          </a:p>
        </p:txBody>
      </p:sp>
      <p:sp>
        <p:nvSpPr>
          <p:cNvPr id="9" name="Rectangle 9"/>
          <p:cNvSpPr>
            <a:spLocks noGrp="1" noChangeArrowheads="1"/>
          </p:cNvSpPr>
          <p:nvPr>
            <p:ph type="sldNum" sz="quarter" idx="12"/>
          </p:nvPr>
        </p:nvSpPr>
        <p:spPr>
          <a:ln/>
        </p:spPr>
        <p:txBody>
          <a:bodyPr/>
          <a:lstStyle>
            <a:lvl1pPr>
              <a:defRPr/>
            </a:lvl1pPr>
          </a:lstStyle>
          <a:p>
            <a:pPr>
              <a:defRPr/>
            </a:pPr>
            <a:fld id="{9B437C94-A7E7-4A39-9595-D6D10E95811F}" type="slidenum">
              <a:rPr lang="de-DE">
                <a:solidFill>
                  <a:srgbClr val="FFFFFF"/>
                </a:solidFill>
              </a:rPr>
              <a:pPr>
                <a:defRPr/>
              </a:pPr>
              <a:t>‹#›</a:t>
            </a:fld>
            <a:endParaRPr lang="de-DE">
              <a:solidFill>
                <a:srgbClr val="FFFFFF"/>
              </a:solidFill>
            </a:endParaRPr>
          </a:p>
        </p:txBody>
      </p:sp>
    </p:spTree>
    <p:extLst>
      <p:ext uri="{BB962C8B-B14F-4D97-AF65-F5344CB8AC3E}">
        <p14:creationId xmlns:p14="http://schemas.microsoft.com/office/powerpoint/2010/main" val="350890060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56684"/>
            <a:ext cx="7772400" cy="1143000"/>
          </a:xfrm>
        </p:spPr>
        <p:txBody>
          <a:bodyPr/>
          <a:lstStyle>
            <a:lvl1pPr>
              <a:defRPr sz="4000" baseline="0">
                <a:solidFill>
                  <a:srgbClr val="FFFF00"/>
                </a:solidFill>
              </a:defRPr>
            </a:lvl1p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de-DE">
              <a:solidFill>
                <a:srgbClr val="FFFFFF"/>
              </a:solidFill>
            </a:endParaRPr>
          </a:p>
        </p:txBody>
      </p:sp>
      <p:sp>
        <p:nvSpPr>
          <p:cNvPr id="4" name="Rectangle 8"/>
          <p:cNvSpPr>
            <a:spLocks noGrp="1" noChangeArrowheads="1"/>
          </p:cNvSpPr>
          <p:nvPr>
            <p:ph type="ftr" sz="quarter" idx="11"/>
          </p:nvPr>
        </p:nvSpPr>
        <p:spPr>
          <a:ln/>
        </p:spPr>
        <p:txBody>
          <a:bodyPr/>
          <a:lstStyle>
            <a:lvl1pPr>
              <a:defRPr/>
            </a:lvl1pPr>
          </a:lstStyle>
          <a:p>
            <a:pPr>
              <a:defRPr/>
            </a:pPr>
            <a:endParaRPr lang="de-DE">
              <a:solidFill>
                <a:srgbClr val="FFFFFF"/>
              </a:solidFill>
            </a:endParaRPr>
          </a:p>
        </p:txBody>
      </p:sp>
      <p:sp>
        <p:nvSpPr>
          <p:cNvPr id="5" name="Rectangle 9"/>
          <p:cNvSpPr>
            <a:spLocks noGrp="1" noChangeArrowheads="1"/>
          </p:cNvSpPr>
          <p:nvPr>
            <p:ph type="sldNum" sz="quarter" idx="12"/>
          </p:nvPr>
        </p:nvSpPr>
        <p:spPr>
          <a:ln/>
        </p:spPr>
        <p:txBody>
          <a:bodyPr/>
          <a:lstStyle>
            <a:lvl1pPr>
              <a:defRPr/>
            </a:lvl1pPr>
          </a:lstStyle>
          <a:p>
            <a:pPr>
              <a:defRPr/>
            </a:pPr>
            <a:fld id="{A43DB082-7995-481C-B8EC-576098E45935}" type="slidenum">
              <a:rPr lang="de-DE">
                <a:solidFill>
                  <a:srgbClr val="FFFFFF"/>
                </a:solidFill>
              </a:rPr>
              <a:pPr>
                <a:defRPr/>
              </a:pPr>
              <a:t>‹#›</a:t>
            </a:fld>
            <a:endParaRPr lang="de-DE">
              <a:solidFill>
                <a:srgbClr val="FFFFFF"/>
              </a:solidFill>
            </a:endParaRPr>
          </a:p>
        </p:txBody>
      </p:sp>
    </p:spTree>
    <p:extLst>
      <p:ext uri="{BB962C8B-B14F-4D97-AF65-F5344CB8AC3E}">
        <p14:creationId xmlns:p14="http://schemas.microsoft.com/office/powerpoint/2010/main" val="194748324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de-DE">
              <a:solidFill>
                <a:srgbClr val="FFFFFF"/>
              </a:solidFill>
            </a:endParaRPr>
          </a:p>
        </p:txBody>
      </p:sp>
      <p:sp>
        <p:nvSpPr>
          <p:cNvPr id="3" name="Rectangle 8"/>
          <p:cNvSpPr>
            <a:spLocks noGrp="1" noChangeArrowheads="1"/>
          </p:cNvSpPr>
          <p:nvPr>
            <p:ph type="ftr" sz="quarter" idx="11"/>
          </p:nvPr>
        </p:nvSpPr>
        <p:spPr>
          <a:ln/>
        </p:spPr>
        <p:txBody>
          <a:bodyPr/>
          <a:lstStyle>
            <a:lvl1pPr>
              <a:defRPr/>
            </a:lvl1pPr>
          </a:lstStyle>
          <a:p>
            <a:pPr>
              <a:defRPr/>
            </a:pPr>
            <a:endParaRPr lang="de-DE">
              <a:solidFill>
                <a:srgbClr val="FFFFFF"/>
              </a:solidFill>
            </a:endParaRPr>
          </a:p>
        </p:txBody>
      </p:sp>
      <p:sp>
        <p:nvSpPr>
          <p:cNvPr id="4" name="Rectangle 9"/>
          <p:cNvSpPr>
            <a:spLocks noGrp="1" noChangeArrowheads="1"/>
          </p:cNvSpPr>
          <p:nvPr>
            <p:ph type="sldNum" sz="quarter" idx="12"/>
          </p:nvPr>
        </p:nvSpPr>
        <p:spPr>
          <a:ln/>
        </p:spPr>
        <p:txBody>
          <a:bodyPr/>
          <a:lstStyle>
            <a:lvl1pPr>
              <a:defRPr/>
            </a:lvl1pPr>
          </a:lstStyle>
          <a:p>
            <a:pPr>
              <a:defRPr/>
            </a:pPr>
            <a:fld id="{EFB69AC7-A7BE-49CF-8E0D-9772829E87FE}" type="slidenum">
              <a:rPr lang="de-DE">
                <a:solidFill>
                  <a:srgbClr val="FFFFFF"/>
                </a:solidFill>
              </a:rPr>
              <a:pPr>
                <a:defRPr/>
              </a:pPr>
              <a:t>‹#›</a:t>
            </a:fld>
            <a:endParaRPr lang="de-DE">
              <a:solidFill>
                <a:srgbClr val="FFFFFF"/>
              </a:solidFill>
            </a:endParaRPr>
          </a:p>
        </p:txBody>
      </p:sp>
    </p:spTree>
    <p:extLst>
      <p:ext uri="{BB962C8B-B14F-4D97-AF65-F5344CB8AC3E}">
        <p14:creationId xmlns:p14="http://schemas.microsoft.com/office/powerpoint/2010/main" val="244594286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de-DE">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de-DE">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5178787C-619D-4815-B572-0CFA2E2C194C}" type="slidenum">
              <a:rPr lang="de-DE">
                <a:solidFill>
                  <a:srgbClr val="FFFFFF"/>
                </a:solidFill>
              </a:rPr>
              <a:pPr>
                <a:defRPr/>
              </a:pPr>
              <a:t>‹#›</a:t>
            </a:fld>
            <a:endParaRPr lang="de-DE">
              <a:solidFill>
                <a:srgbClr val="FFFFFF"/>
              </a:solidFill>
            </a:endParaRPr>
          </a:p>
        </p:txBody>
      </p:sp>
    </p:spTree>
    <p:extLst>
      <p:ext uri="{BB962C8B-B14F-4D97-AF65-F5344CB8AC3E}">
        <p14:creationId xmlns:p14="http://schemas.microsoft.com/office/powerpoint/2010/main" val="213040458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de-DE">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de-DE">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2F2000F2-F029-4F7A-BD7E-8FA665130F3A}" type="slidenum">
              <a:rPr lang="de-DE">
                <a:solidFill>
                  <a:srgbClr val="FFFFFF"/>
                </a:solidFill>
              </a:rPr>
              <a:pPr>
                <a:defRPr/>
              </a:pPr>
              <a:t>‹#›</a:t>
            </a:fld>
            <a:endParaRPr lang="de-DE">
              <a:solidFill>
                <a:srgbClr val="FFFFFF"/>
              </a:solidFill>
            </a:endParaRPr>
          </a:p>
        </p:txBody>
      </p:sp>
    </p:spTree>
    <p:extLst>
      <p:ext uri="{BB962C8B-B14F-4D97-AF65-F5344CB8AC3E}">
        <p14:creationId xmlns:p14="http://schemas.microsoft.com/office/powerpoint/2010/main" val="84562400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de-DE">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de-DE">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06015AF1-39EB-4222-AE10-BC8FC64140FD}" type="slidenum">
              <a:rPr lang="de-DE">
                <a:solidFill>
                  <a:srgbClr val="FFFFFF"/>
                </a:solidFill>
              </a:rPr>
              <a:pPr>
                <a:defRPr/>
              </a:pPr>
              <a:t>‹#›</a:t>
            </a:fld>
            <a:endParaRPr lang="de-DE">
              <a:solidFill>
                <a:srgbClr val="FFFFFF"/>
              </a:solidFill>
            </a:endParaRPr>
          </a:p>
        </p:txBody>
      </p:sp>
    </p:spTree>
    <p:extLst>
      <p:ext uri="{BB962C8B-B14F-4D97-AF65-F5344CB8AC3E}">
        <p14:creationId xmlns:p14="http://schemas.microsoft.com/office/powerpoint/2010/main" val="23902409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262F676-B9DE-44D3-AE77-8B56E451E84B}" type="slidenum">
              <a:rPr lang="en-US"/>
              <a:pPr>
                <a:defRPr/>
              </a:pPr>
              <a:t>‹#›</a:t>
            </a:fld>
            <a:endParaRPr lang="en-US"/>
          </a:p>
        </p:txBody>
      </p:sp>
    </p:spTree>
    <p:extLst>
      <p:ext uri="{BB962C8B-B14F-4D97-AF65-F5344CB8AC3E}">
        <p14:creationId xmlns:p14="http://schemas.microsoft.com/office/powerpoint/2010/main" val="1271003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de-DE">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de-DE">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B8491EF1-C84E-48A3-9AE5-1AC7D0956386}" type="slidenum">
              <a:rPr lang="de-DE">
                <a:solidFill>
                  <a:srgbClr val="FFFFFF"/>
                </a:solidFill>
              </a:rPr>
              <a:pPr>
                <a:defRPr/>
              </a:pPr>
              <a:t>‹#›</a:t>
            </a:fld>
            <a:endParaRPr lang="de-DE">
              <a:solidFill>
                <a:srgbClr val="FFFFFF"/>
              </a:solidFill>
            </a:endParaRPr>
          </a:p>
        </p:txBody>
      </p:sp>
    </p:spTree>
    <p:extLst>
      <p:ext uri="{BB962C8B-B14F-4D97-AF65-F5344CB8AC3E}">
        <p14:creationId xmlns:p14="http://schemas.microsoft.com/office/powerpoint/2010/main" val="116347385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
          <p:cNvGrpSpPr>
            <a:grpSpLocks/>
          </p:cNvGrpSpPr>
          <p:nvPr/>
        </p:nvGrpSpPr>
        <p:grpSpPr bwMode="auto">
          <a:xfrm>
            <a:off x="-1035050" y="1552575"/>
            <a:ext cx="10179050" cy="5305425"/>
            <a:chOff x="-652" y="978"/>
            <a:chExt cx="6412" cy="3342"/>
          </a:xfrm>
        </p:grpSpPr>
        <p:sp>
          <p:nvSpPr>
            <p:cNvPr id="5" name="Freeform 3"/>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en-US">
                <a:solidFill>
                  <a:srgbClr val="FFFF00"/>
                </a:solidFill>
                <a:cs typeface="Arial" pitchFamily="34" charset="0"/>
              </a:endParaRPr>
            </a:p>
          </p:txBody>
        </p:sp>
        <p:sp>
          <p:nvSpPr>
            <p:cNvPr id="6" name="Arc 4"/>
            <p:cNvSpPr>
              <a:spLocks/>
            </p:cNvSpPr>
            <p:nvPr/>
          </p:nvSpPr>
          <p:spPr bwMode="auto">
            <a:xfrm>
              <a:off x="-652" y="978"/>
              <a:ext cx="4237" cy="3342"/>
            </a:xfrm>
            <a:custGeom>
              <a:avLst/>
              <a:gdLst>
                <a:gd name="G0" fmla="+- 0 0 0"/>
                <a:gd name="G1" fmla="+- 21231 0 0"/>
                <a:gd name="G2" fmla="+- 21600 0 0"/>
                <a:gd name="T0" fmla="*/ 3977 w 21600"/>
                <a:gd name="T1" fmla="*/ 0 h 21231"/>
                <a:gd name="T2" fmla="*/ 21600 w 21600"/>
                <a:gd name="T3" fmla="*/ 21231 h 21231"/>
                <a:gd name="T4" fmla="*/ 0 w 21600"/>
                <a:gd name="T5" fmla="*/ 21231 h 21231"/>
              </a:gdLst>
              <a:ahLst/>
              <a:cxnLst>
                <a:cxn ang="0">
                  <a:pos x="T0" y="T1"/>
                </a:cxn>
                <a:cxn ang="0">
                  <a:pos x="T2" y="T3"/>
                </a:cxn>
                <a:cxn ang="0">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close/>
                </a:path>
              </a:pathLst>
            </a:custGeom>
            <a:noFill/>
            <a:ln w="12700" cap="rnd">
              <a:solidFill>
                <a:schemeClr val="accent2"/>
              </a:solidFill>
              <a:round/>
              <a:headEnd type="none" w="sm" len="sm"/>
              <a:tailEnd type="none" w="sm" len="sm"/>
            </a:ln>
            <a:effectLst/>
          </p:spPr>
          <p:txBody>
            <a:bodyPr wrap="none" anchor="ctr"/>
            <a:lstStyle/>
            <a:p>
              <a:pPr>
                <a:defRPr/>
              </a:pPr>
              <a:endParaRPr lang="en-US">
                <a:solidFill>
                  <a:srgbClr val="FFFF00"/>
                </a:solidFill>
                <a:cs typeface="Arial" pitchFamily="34" charset="0"/>
              </a:endParaRPr>
            </a:p>
          </p:txBody>
        </p:sp>
      </p:grpSp>
      <p:sp>
        <p:nvSpPr>
          <p:cNvPr id="3077" name="Rectangle 5"/>
          <p:cNvSpPr>
            <a:spLocks noGrp="1" noChangeArrowheads="1"/>
          </p:cNvSpPr>
          <p:nvPr>
            <p:ph type="ctrTitle" sz="quarter"/>
          </p:nvPr>
        </p:nvSpPr>
        <p:spPr>
          <a:xfrm>
            <a:off x="609600" y="304800"/>
            <a:ext cx="7772400" cy="1143000"/>
          </a:xfrm>
        </p:spPr>
        <p:txBody>
          <a:bodyPr anchor="b"/>
          <a:lstStyle>
            <a:lvl1pPr>
              <a:defRPr sz="4000">
                <a:solidFill>
                  <a:schemeClr val="folHlink"/>
                </a:solidFill>
              </a:defRPr>
            </a:lvl1pPr>
          </a:lstStyle>
          <a:p>
            <a:r>
              <a:rPr lang="de-DE"/>
              <a:t>Klicken Sie, um das Titelformat zu bearbeiten</a:t>
            </a:r>
          </a:p>
        </p:txBody>
      </p:sp>
      <p:sp>
        <p:nvSpPr>
          <p:cNvPr id="3078"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2" charset="2"/>
              <a:buNone/>
              <a:defRPr/>
            </a:lvl1pPr>
          </a:lstStyle>
          <a:p>
            <a:r>
              <a:rPr lang="de-DE"/>
              <a:t>Klicken Sie, um das Format des Untertitelmasters zu bearbeiten</a:t>
            </a:r>
          </a:p>
        </p:txBody>
      </p:sp>
      <p:sp>
        <p:nvSpPr>
          <p:cNvPr id="7" name="Rectangle 7"/>
          <p:cNvSpPr>
            <a:spLocks noGrp="1" noChangeArrowheads="1"/>
          </p:cNvSpPr>
          <p:nvPr>
            <p:ph type="dt" sz="quarter" idx="10"/>
          </p:nvPr>
        </p:nvSpPr>
        <p:spPr/>
        <p:txBody>
          <a:bodyPr/>
          <a:lstStyle>
            <a:lvl1pPr>
              <a:defRPr/>
            </a:lvl1pPr>
          </a:lstStyle>
          <a:p>
            <a:pPr>
              <a:defRPr/>
            </a:pPr>
            <a:endParaRPr lang="de-DE">
              <a:solidFill>
                <a:srgbClr val="FFFFFF"/>
              </a:solidFill>
            </a:endParaRPr>
          </a:p>
        </p:txBody>
      </p:sp>
      <p:sp>
        <p:nvSpPr>
          <p:cNvPr id="8" name="Rectangle 8"/>
          <p:cNvSpPr>
            <a:spLocks noGrp="1" noChangeArrowheads="1"/>
          </p:cNvSpPr>
          <p:nvPr>
            <p:ph type="ftr" sz="quarter" idx="11"/>
          </p:nvPr>
        </p:nvSpPr>
        <p:spPr/>
        <p:txBody>
          <a:bodyPr/>
          <a:lstStyle>
            <a:lvl1pPr>
              <a:defRPr/>
            </a:lvl1pPr>
          </a:lstStyle>
          <a:p>
            <a:pPr>
              <a:defRPr/>
            </a:pPr>
            <a:endParaRPr lang="de-DE">
              <a:solidFill>
                <a:srgbClr val="FFFFFF"/>
              </a:solidFill>
            </a:endParaRPr>
          </a:p>
        </p:txBody>
      </p:sp>
      <p:sp>
        <p:nvSpPr>
          <p:cNvPr id="9" name="Rectangle 9"/>
          <p:cNvSpPr>
            <a:spLocks noGrp="1" noChangeArrowheads="1"/>
          </p:cNvSpPr>
          <p:nvPr>
            <p:ph type="sldNum" sz="quarter" idx="12"/>
          </p:nvPr>
        </p:nvSpPr>
        <p:spPr/>
        <p:txBody>
          <a:bodyPr/>
          <a:lstStyle>
            <a:lvl1pPr>
              <a:defRPr/>
            </a:lvl1pPr>
          </a:lstStyle>
          <a:p>
            <a:pPr>
              <a:defRPr/>
            </a:pPr>
            <a:fld id="{00F811BF-527B-4056-8825-297A8EDAB084}" type="slidenum">
              <a:rPr lang="de-DE">
                <a:solidFill>
                  <a:srgbClr val="FFFFFF"/>
                </a:solidFill>
              </a:rPr>
              <a:pPr>
                <a:defRPr/>
              </a:pPr>
              <a:t>‹#›</a:t>
            </a:fld>
            <a:endParaRPr lang="de-DE">
              <a:solidFill>
                <a:srgbClr val="FFFFFF"/>
              </a:solidFill>
            </a:endParaRPr>
          </a:p>
        </p:txBody>
      </p:sp>
    </p:spTree>
    <p:extLst>
      <p:ext uri="{BB962C8B-B14F-4D97-AF65-F5344CB8AC3E}">
        <p14:creationId xmlns:p14="http://schemas.microsoft.com/office/powerpoint/2010/main" val="383863407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de-DE">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de-DE">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ABB4B800-29B2-420A-991A-F5659EE59597}" type="slidenum">
              <a:rPr lang="de-DE">
                <a:solidFill>
                  <a:srgbClr val="FFFFFF"/>
                </a:solidFill>
              </a:rPr>
              <a:pPr>
                <a:defRPr/>
              </a:pPr>
              <a:t>‹#›</a:t>
            </a:fld>
            <a:endParaRPr lang="de-DE">
              <a:solidFill>
                <a:srgbClr val="FFFFFF"/>
              </a:solidFill>
            </a:endParaRPr>
          </a:p>
        </p:txBody>
      </p:sp>
    </p:spTree>
    <p:extLst>
      <p:ext uri="{BB962C8B-B14F-4D97-AF65-F5344CB8AC3E}">
        <p14:creationId xmlns:p14="http://schemas.microsoft.com/office/powerpoint/2010/main" val="55206913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de-DE">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de-DE">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059E6444-54B8-4730-9B59-00CEB94013E6}" type="slidenum">
              <a:rPr lang="de-DE">
                <a:solidFill>
                  <a:srgbClr val="FFFFFF"/>
                </a:solidFill>
              </a:rPr>
              <a:pPr>
                <a:defRPr/>
              </a:pPr>
              <a:t>‹#›</a:t>
            </a:fld>
            <a:endParaRPr lang="de-DE">
              <a:solidFill>
                <a:srgbClr val="FFFFFF"/>
              </a:solidFill>
            </a:endParaRPr>
          </a:p>
        </p:txBody>
      </p:sp>
    </p:spTree>
    <p:extLst>
      <p:ext uri="{BB962C8B-B14F-4D97-AF65-F5344CB8AC3E}">
        <p14:creationId xmlns:p14="http://schemas.microsoft.com/office/powerpoint/2010/main" val="372755909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de-DE">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de-DE">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DBDA0A50-122F-4AFD-A34E-32259612DBD5}" type="slidenum">
              <a:rPr lang="de-DE">
                <a:solidFill>
                  <a:srgbClr val="FFFFFF"/>
                </a:solidFill>
              </a:rPr>
              <a:pPr>
                <a:defRPr/>
              </a:pPr>
              <a:t>‹#›</a:t>
            </a:fld>
            <a:endParaRPr lang="de-DE">
              <a:solidFill>
                <a:srgbClr val="FFFFFF"/>
              </a:solidFill>
            </a:endParaRPr>
          </a:p>
        </p:txBody>
      </p:sp>
    </p:spTree>
    <p:extLst>
      <p:ext uri="{BB962C8B-B14F-4D97-AF65-F5344CB8AC3E}">
        <p14:creationId xmlns:p14="http://schemas.microsoft.com/office/powerpoint/2010/main" val="103530364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de-DE">
              <a:solidFill>
                <a:srgbClr val="FFFFFF"/>
              </a:solidFill>
            </a:endParaRPr>
          </a:p>
        </p:txBody>
      </p:sp>
      <p:sp>
        <p:nvSpPr>
          <p:cNvPr id="8" name="Rectangle 8"/>
          <p:cNvSpPr>
            <a:spLocks noGrp="1" noChangeArrowheads="1"/>
          </p:cNvSpPr>
          <p:nvPr>
            <p:ph type="ftr" sz="quarter" idx="11"/>
          </p:nvPr>
        </p:nvSpPr>
        <p:spPr>
          <a:ln/>
        </p:spPr>
        <p:txBody>
          <a:bodyPr/>
          <a:lstStyle>
            <a:lvl1pPr>
              <a:defRPr/>
            </a:lvl1pPr>
          </a:lstStyle>
          <a:p>
            <a:pPr>
              <a:defRPr/>
            </a:pPr>
            <a:endParaRPr lang="de-DE">
              <a:solidFill>
                <a:srgbClr val="FFFFFF"/>
              </a:solidFill>
            </a:endParaRPr>
          </a:p>
        </p:txBody>
      </p:sp>
      <p:sp>
        <p:nvSpPr>
          <p:cNvPr id="9" name="Rectangle 9"/>
          <p:cNvSpPr>
            <a:spLocks noGrp="1" noChangeArrowheads="1"/>
          </p:cNvSpPr>
          <p:nvPr>
            <p:ph type="sldNum" sz="quarter" idx="12"/>
          </p:nvPr>
        </p:nvSpPr>
        <p:spPr>
          <a:ln/>
        </p:spPr>
        <p:txBody>
          <a:bodyPr/>
          <a:lstStyle>
            <a:lvl1pPr>
              <a:defRPr/>
            </a:lvl1pPr>
          </a:lstStyle>
          <a:p>
            <a:pPr>
              <a:defRPr/>
            </a:pPr>
            <a:fld id="{9B437C94-A7E7-4A39-9595-D6D10E95811F}" type="slidenum">
              <a:rPr lang="de-DE">
                <a:solidFill>
                  <a:srgbClr val="FFFFFF"/>
                </a:solidFill>
              </a:rPr>
              <a:pPr>
                <a:defRPr/>
              </a:pPr>
              <a:t>‹#›</a:t>
            </a:fld>
            <a:endParaRPr lang="de-DE">
              <a:solidFill>
                <a:srgbClr val="FFFFFF"/>
              </a:solidFill>
            </a:endParaRPr>
          </a:p>
        </p:txBody>
      </p:sp>
    </p:spTree>
    <p:extLst>
      <p:ext uri="{BB962C8B-B14F-4D97-AF65-F5344CB8AC3E}">
        <p14:creationId xmlns:p14="http://schemas.microsoft.com/office/powerpoint/2010/main" val="202926832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56684"/>
            <a:ext cx="7772400" cy="1143000"/>
          </a:xfrm>
        </p:spPr>
        <p:txBody>
          <a:bodyPr/>
          <a:lstStyle>
            <a:lvl1pPr>
              <a:defRPr sz="4000" baseline="0">
                <a:solidFill>
                  <a:srgbClr val="FFFF00"/>
                </a:solidFill>
              </a:defRPr>
            </a:lvl1p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de-DE">
              <a:solidFill>
                <a:srgbClr val="FFFFFF"/>
              </a:solidFill>
            </a:endParaRPr>
          </a:p>
        </p:txBody>
      </p:sp>
      <p:sp>
        <p:nvSpPr>
          <p:cNvPr id="4" name="Rectangle 8"/>
          <p:cNvSpPr>
            <a:spLocks noGrp="1" noChangeArrowheads="1"/>
          </p:cNvSpPr>
          <p:nvPr>
            <p:ph type="ftr" sz="quarter" idx="11"/>
          </p:nvPr>
        </p:nvSpPr>
        <p:spPr>
          <a:ln/>
        </p:spPr>
        <p:txBody>
          <a:bodyPr/>
          <a:lstStyle>
            <a:lvl1pPr>
              <a:defRPr/>
            </a:lvl1pPr>
          </a:lstStyle>
          <a:p>
            <a:pPr>
              <a:defRPr/>
            </a:pPr>
            <a:endParaRPr lang="de-DE">
              <a:solidFill>
                <a:srgbClr val="FFFFFF"/>
              </a:solidFill>
            </a:endParaRPr>
          </a:p>
        </p:txBody>
      </p:sp>
      <p:sp>
        <p:nvSpPr>
          <p:cNvPr id="5" name="Rectangle 9"/>
          <p:cNvSpPr>
            <a:spLocks noGrp="1" noChangeArrowheads="1"/>
          </p:cNvSpPr>
          <p:nvPr>
            <p:ph type="sldNum" sz="quarter" idx="12"/>
          </p:nvPr>
        </p:nvSpPr>
        <p:spPr>
          <a:ln/>
        </p:spPr>
        <p:txBody>
          <a:bodyPr/>
          <a:lstStyle>
            <a:lvl1pPr>
              <a:defRPr/>
            </a:lvl1pPr>
          </a:lstStyle>
          <a:p>
            <a:pPr>
              <a:defRPr/>
            </a:pPr>
            <a:fld id="{A43DB082-7995-481C-B8EC-576098E45935}" type="slidenum">
              <a:rPr lang="de-DE">
                <a:solidFill>
                  <a:srgbClr val="FFFFFF"/>
                </a:solidFill>
              </a:rPr>
              <a:pPr>
                <a:defRPr/>
              </a:pPr>
              <a:t>‹#›</a:t>
            </a:fld>
            <a:endParaRPr lang="de-DE">
              <a:solidFill>
                <a:srgbClr val="FFFFFF"/>
              </a:solidFill>
            </a:endParaRPr>
          </a:p>
        </p:txBody>
      </p:sp>
    </p:spTree>
    <p:extLst>
      <p:ext uri="{BB962C8B-B14F-4D97-AF65-F5344CB8AC3E}">
        <p14:creationId xmlns:p14="http://schemas.microsoft.com/office/powerpoint/2010/main" val="40103430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de-DE">
              <a:solidFill>
                <a:srgbClr val="FFFFFF"/>
              </a:solidFill>
            </a:endParaRPr>
          </a:p>
        </p:txBody>
      </p:sp>
      <p:sp>
        <p:nvSpPr>
          <p:cNvPr id="3" name="Rectangle 8"/>
          <p:cNvSpPr>
            <a:spLocks noGrp="1" noChangeArrowheads="1"/>
          </p:cNvSpPr>
          <p:nvPr>
            <p:ph type="ftr" sz="quarter" idx="11"/>
          </p:nvPr>
        </p:nvSpPr>
        <p:spPr>
          <a:ln/>
        </p:spPr>
        <p:txBody>
          <a:bodyPr/>
          <a:lstStyle>
            <a:lvl1pPr>
              <a:defRPr/>
            </a:lvl1pPr>
          </a:lstStyle>
          <a:p>
            <a:pPr>
              <a:defRPr/>
            </a:pPr>
            <a:endParaRPr lang="de-DE">
              <a:solidFill>
                <a:srgbClr val="FFFFFF"/>
              </a:solidFill>
            </a:endParaRPr>
          </a:p>
        </p:txBody>
      </p:sp>
      <p:sp>
        <p:nvSpPr>
          <p:cNvPr id="4" name="Rectangle 9"/>
          <p:cNvSpPr>
            <a:spLocks noGrp="1" noChangeArrowheads="1"/>
          </p:cNvSpPr>
          <p:nvPr>
            <p:ph type="sldNum" sz="quarter" idx="12"/>
          </p:nvPr>
        </p:nvSpPr>
        <p:spPr>
          <a:ln/>
        </p:spPr>
        <p:txBody>
          <a:bodyPr/>
          <a:lstStyle>
            <a:lvl1pPr>
              <a:defRPr/>
            </a:lvl1pPr>
          </a:lstStyle>
          <a:p>
            <a:pPr>
              <a:defRPr/>
            </a:pPr>
            <a:fld id="{EFB69AC7-A7BE-49CF-8E0D-9772829E87FE}" type="slidenum">
              <a:rPr lang="de-DE">
                <a:solidFill>
                  <a:srgbClr val="FFFFFF"/>
                </a:solidFill>
              </a:rPr>
              <a:pPr>
                <a:defRPr/>
              </a:pPr>
              <a:t>‹#›</a:t>
            </a:fld>
            <a:endParaRPr lang="de-DE">
              <a:solidFill>
                <a:srgbClr val="FFFFFF"/>
              </a:solidFill>
            </a:endParaRPr>
          </a:p>
        </p:txBody>
      </p:sp>
    </p:spTree>
    <p:extLst>
      <p:ext uri="{BB962C8B-B14F-4D97-AF65-F5344CB8AC3E}">
        <p14:creationId xmlns:p14="http://schemas.microsoft.com/office/powerpoint/2010/main" val="254831179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de-DE">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de-DE">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5178787C-619D-4815-B572-0CFA2E2C194C}" type="slidenum">
              <a:rPr lang="de-DE">
                <a:solidFill>
                  <a:srgbClr val="FFFFFF"/>
                </a:solidFill>
              </a:rPr>
              <a:pPr>
                <a:defRPr/>
              </a:pPr>
              <a:t>‹#›</a:t>
            </a:fld>
            <a:endParaRPr lang="de-DE">
              <a:solidFill>
                <a:srgbClr val="FFFFFF"/>
              </a:solidFill>
            </a:endParaRPr>
          </a:p>
        </p:txBody>
      </p:sp>
    </p:spTree>
    <p:extLst>
      <p:ext uri="{BB962C8B-B14F-4D97-AF65-F5344CB8AC3E}">
        <p14:creationId xmlns:p14="http://schemas.microsoft.com/office/powerpoint/2010/main" val="282914716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de-DE">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de-DE">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2F2000F2-F029-4F7A-BD7E-8FA665130F3A}" type="slidenum">
              <a:rPr lang="de-DE">
                <a:solidFill>
                  <a:srgbClr val="FFFFFF"/>
                </a:solidFill>
              </a:rPr>
              <a:pPr>
                <a:defRPr/>
              </a:pPr>
              <a:t>‹#›</a:t>
            </a:fld>
            <a:endParaRPr lang="de-DE">
              <a:solidFill>
                <a:srgbClr val="FFFFFF"/>
              </a:solidFill>
            </a:endParaRPr>
          </a:p>
        </p:txBody>
      </p:sp>
    </p:spTree>
    <p:extLst>
      <p:ext uri="{BB962C8B-B14F-4D97-AF65-F5344CB8AC3E}">
        <p14:creationId xmlns:p14="http://schemas.microsoft.com/office/powerpoint/2010/main" val="12940960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511A838-5F36-46D0-A702-5560301FFE17}" type="slidenum">
              <a:rPr lang="en-US"/>
              <a:pPr>
                <a:defRPr/>
              </a:pPr>
              <a:t>‹#›</a:t>
            </a:fld>
            <a:endParaRPr lang="en-US"/>
          </a:p>
        </p:txBody>
      </p:sp>
    </p:spTree>
    <p:extLst>
      <p:ext uri="{BB962C8B-B14F-4D97-AF65-F5344CB8AC3E}">
        <p14:creationId xmlns:p14="http://schemas.microsoft.com/office/powerpoint/2010/main" val="12893870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de-DE">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de-DE">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06015AF1-39EB-4222-AE10-BC8FC64140FD}" type="slidenum">
              <a:rPr lang="de-DE">
                <a:solidFill>
                  <a:srgbClr val="FFFFFF"/>
                </a:solidFill>
              </a:rPr>
              <a:pPr>
                <a:defRPr/>
              </a:pPr>
              <a:t>‹#›</a:t>
            </a:fld>
            <a:endParaRPr lang="de-DE">
              <a:solidFill>
                <a:srgbClr val="FFFFFF"/>
              </a:solidFill>
            </a:endParaRPr>
          </a:p>
        </p:txBody>
      </p:sp>
    </p:spTree>
    <p:extLst>
      <p:ext uri="{BB962C8B-B14F-4D97-AF65-F5344CB8AC3E}">
        <p14:creationId xmlns:p14="http://schemas.microsoft.com/office/powerpoint/2010/main" val="286346266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de-DE">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de-DE">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B8491EF1-C84E-48A3-9AE5-1AC7D0956386}" type="slidenum">
              <a:rPr lang="de-DE">
                <a:solidFill>
                  <a:srgbClr val="FFFFFF"/>
                </a:solidFill>
              </a:rPr>
              <a:pPr>
                <a:defRPr/>
              </a:pPr>
              <a:t>‹#›</a:t>
            </a:fld>
            <a:endParaRPr lang="de-DE">
              <a:solidFill>
                <a:srgbClr val="FFFFFF"/>
              </a:solidFill>
            </a:endParaRPr>
          </a:p>
        </p:txBody>
      </p:sp>
    </p:spTree>
    <p:extLst>
      <p:ext uri="{BB962C8B-B14F-4D97-AF65-F5344CB8AC3E}">
        <p14:creationId xmlns:p14="http://schemas.microsoft.com/office/powerpoint/2010/main" val="353379760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34350265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5069869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6385208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990600"/>
            <a:ext cx="4051300" cy="5276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84700" y="990600"/>
            <a:ext cx="4051300" cy="5276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291226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5772597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1510818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45126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157107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C040823-DBF0-4E1A-BAB4-D8000900C7B7}" type="slidenum">
              <a:rPr lang="en-US"/>
              <a:pPr>
                <a:defRPr/>
              </a:pPr>
              <a:t>‹#›</a:t>
            </a:fld>
            <a:endParaRPr lang="en-US"/>
          </a:p>
        </p:txBody>
      </p:sp>
    </p:spTree>
    <p:extLst>
      <p:ext uri="{BB962C8B-B14F-4D97-AF65-F5344CB8AC3E}">
        <p14:creationId xmlns:p14="http://schemas.microsoft.com/office/powerpoint/2010/main" val="361434875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0512604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4849158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381000"/>
            <a:ext cx="2063750" cy="58864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381000"/>
            <a:ext cx="6038850" cy="5886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4813923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b="1">
                <a:solidFill>
                  <a:srgbClr val="0000FF"/>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4/30/2012</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Brendan Kiburg, University of Washington</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52D883-8C8D-4E59-AFD1-1C216D7606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293504"/>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solidFill>
                  <a:srgbClr val="0000FF"/>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4/30/2012</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Brendan Kiburg, University of Washington</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52D883-8C8D-4E59-AFD1-1C216D7606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7203637"/>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4/30/2012</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Brendan Kiburg, University of Washington</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52D883-8C8D-4E59-AFD1-1C216D7606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9352901"/>
      </p:ext>
    </p:extLst>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4/30/2012</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Brendan Kiburg, University of Washington</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352D883-8C8D-4E59-AFD1-1C216D7606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9743696"/>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4/30/2012</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Brendan Kiburg, University of Washington</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352D883-8C8D-4E59-AFD1-1C216D7606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828"/>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4/30/2012</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Brendan Kiburg, University of Washington</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352D883-8C8D-4E59-AFD1-1C216D7606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47515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4/30/2012</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Brendan Kiburg, University of Washington</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352D883-8C8D-4E59-AFD1-1C216D7606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1147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AAC7E7B-E941-4DFE-85A3-21360C6C83C1}" type="slidenum">
              <a:rPr lang="en-US"/>
              <a:pPr>
                <a:defRPr/>
              </a:pPr>
              <a:t>‹#›</a:t>
            </a:fld>
            <a:endParaRPr lang="en-US"/>
          </a:p>
        </p:txBody>
      </p:sp>
    </p:spTree>
    <p:extLst>
      <p:ext uri="{BB962C8B-B14F-4D97-AF65-F5344CB8AC3E}">
        <p14:creationId xmlns:p14="http://schemas.microsoft.com/office/powerpoint/2010/main" val="202874127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4/30/2012</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Brendan Kiburg, University of Washington</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352D883-8C8D-4E59-AFD1-1C216D7606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995573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4/30/2012</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Brendan Kiburg, University of Washington</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352D883-8C8D-4E59-AFD1-1C216D7606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85599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4/30/2012</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Brendan Kiburg, University of Washington</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52D883-8C8D-4E59-AFD1-1C216D7606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685377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4/30/2012</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Brendan Kiburg, University of Washington</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52D883-8C8D-4E59-AFD1-1C216D7606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205207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
          <p:cNvGrpSpPr>
            <a:grpSpLocks/>
          </p:cNvGrpSpPr>
          <p:nvPr/>
        </p:nvGrpSpPr>
        <p:grpSpPr bwMode="auto">
          <a:xfrm>
            <a:off x="-1035050" y="1552575"/>
            <a:ext cx="10179050" cy="5305425"/>
            <a:chOff x="-652" y="978"/>
            <a:chExt cx="6412" cy="3342"/>
          </a:xfrm>
        </p:grpSpPr>
        <p:sp>
          <p:nvSpPr>
            <p:cNvPr id="5" name="Freeform 3"/>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en-US">
                <a:solidFill>
                  <a:srgbClr val="FFFF00"/>
                </a:solidFill>
                <a:cs typeface="Arial" pitchFamily="34" charset="0"/>
              </a:endParaRPr>
            </a:p>
          </p:txBody>
        </p:sp>
        <p:sp>
          <p:nvSpPr>
            <p:cNvPr id="6" name="Arc 4"/>
            <p:cNvSpPr>
              <a:spLocks/>
            </p:cNvSpPr>
            <p:nvPr/>
          </p:nvSpPr>
          <p:spPr bwMode="auto">
            <a:xfrm>
              <a:off x="-652" y="978"/>
              <a:ext cx="4237" cy="3342"/>
            </a:xfrm>
            <a:custGeom>
              <a:avLst/>
              <a:gdLst>
                <a:gd name="G0" fmla="+- 0 0 0"/>
                <a:gd name="G1" fmla="+- 21231 0 0"/>
                <a:gd name="G2" fmla="+- 21600 0 0"/>
                <a:gd name="T0" fmla="*/ 3977 w 21600"/>
                <a:gd name="T1" fmla="*/ 0 h 21231"/>
                <a:gd name="T2" fmla="*/ 21600 w 21600"/>
                <a:gd name="T3" fmla="*/ 21231 h 21231"/>
                <a:gd name="T4" fmla="*/ 0 w 21600"/>
                <a:gd name="T5" fmla="*/ 21231 h 21231"/>
              </a:gdLst>
              <a:ahLst/>
              <a:cxnLst>
                <a:cxn ang="0">
                  <a:pos x="T0" y="T1"/>
                </a:cxn>
                <a:cxn ang="0">
                  <a:pos x="T2" y="T3"/>
                </a:cxn>
                <a:cxn ang="0">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close/>
                </a:path>
              </a:pathLst>
            </a:custGeom>
            <a:noFill/>
            <a:ln w="12700" cap="rnd">
              <a:solidFill>
                <a:schemeClr val="accent2"/>
              </a:solidFill>
              <a:round/>
              <a:headEnd type="none" w="sm" len="sm"/>
              <a:tailEnd type="none" w="sm" len="sm"/>
            </a:ln>
            <a:effectLst/>
          </p:spPr>
          <p:txBody>
            <a:bodyPr wrap="none" anchor="ctr"/>
            <a:lstStyle/>
            <a:p>
              <a:pPr>
                <a:defRPr/>
              </a:pPr>
              <a:endParaRPr lang="en-US">
                <a:solidFill>
                  <a:srgbClr val="FFFF00"/>
                </a:solidFill>
                <a:cs typeface="Arial" pitchFamily="34" charset="0"/>
              </a:endParaRPr>
            </a:p>
          </p:txBody>
        </p:sp>
      </p:grpSp>
      <p:sp>
        <p:nvSpPr>
          <p:cNvPr id="3077" name="Rectangle 5"/>
          <p:cNvSpPr>
            <a:spLocks noGrp="1" noChangeArrowheads="1"/>
          </p:cNvSpPr>
          <p:nvPr>
            <p:ph type="ctrTitle" sz="quarter"/>
          </p:nvPr>
        </p:nvSpPr>
        <p:spPr>
          <a:xfrm>
            <a:off x="609600" y="304800"/>
            <a:ext cx="7772400" cy="1143000"/>
          </a:xfrm>
        </p:spPr>
        <p:txBody>
          <a:bodyPr anchor="b"/>
          <a:lstStyle>
            <a:lvl1pPr>
              <a:defRPr sz="4000">
                <a:solidFill>
                  <a:schemeClr val="folHlink"/>
                </a:solidFill>
              </a:defRPr>
            </a:lvl1pPr>
          </a:lstStyle>
          <a:p>
            <a:r>
              <a:rPr lang="de-DE"/>
              <a:t>Klicken Sie, um das Titelformat zu bearbeiten</a:t>
            </a:r>
          </a:p>
        </p:txBody>
      </p:sp>
      <p:sp>
        <p:nvSpPr>
          <p:cNvPr id="3078"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2" charset="2"/>
              <a:buNone/>
              <a:defRPr/>
            </a:lvl1pPr>
          </a:lstStyle>
          <a:p>
            <a:r>
              <a:rPr lang="de-DE"/>
              <a:t>Klicken Sie, um das Format des Untertitelmasters zu bearbeiten</a:t>
            </a:r>
          </a:p>
        </p:txBody>
      </p:sp>
      <p:sp>
        <p:nvSpPr>
          <p:cNvPr id="7" name="Rectangle 7"/>
          <p:cNvSpPr>
            <a:spLocks noGrp="1" noChangeArrowheads="1"/>
          </p:cNvSpPr>
          <p:nvPr>
            <p:ph type="dt" sz="quarter" idx="10"/>
          </p:nvPr>
        </p:nvSpPr>
        <p:spPr/>
        <p:txBody>
          <a:bodyPr/>
          <a:lstStyle>
            <a:lvl1pPr>
              <a:defRPr/>
            </a:lvl1pPr>
          </a:lstStyle>
          <a:p>
            <a:pPr>
              <a:defRPr/>
            </a:pPr>
            <a:r>
              <a:rPr lang="en-US" smtClean="0">
                <a:solidFill>
                  <a:srgbClr val="FFFFFF"/>
                </a:solidFill>
              </a:rPr>
              <a:t>4/30/2012</a:t>
            </a:r>
            <a:endParaRPr lang="de-DE">
              <a:solidFill>
                <a:srgbClr val="FFFFFF"/>
              </a:solidFill>
            </a:endParaRPr>
          </a:p>
        </p:txBody>
      </p:sp>
      <p:sp>
        <p:nvSpPr>
          <p:cNvPr id="8" name="Rectangle 8"/>
          <p:cNvSpPr>
            <a:spLocks noGrp="1" noChangeArrowheads="1"/>
          </p:cNvSpPr>
          <p:nvPr>
            <p:ph type="ftr" sz="quarter" idx="11"/>
          </p:nvPr>
        </p:nvSpPr>
        <p:spPr/>
        <p:txBody>
          <a:bodyPr/>
          <a:lstStyle>
            <a:lvl1pPr>
              <a:defRPr/>
            </a:lvl1pPr>
          </a:lstStyle>
          <a:p>
            <a:pPr>
              <a:defRPr/>
            </a:pPr>
            <a:r>
              <a:rPr lang="en-US" smtClean="0">
                <a:solidFill>
                  <a:srgbClr val="FFFFFF"/>
                </a:solidFill>
              </a:rPr>
              <a:t>Brendan Kiburg, University of Washington</a:t>
            </a:r>
            <a:endParaRPr lang="de-DE">
              <a:solidFill>
                <a:srgbClr val="FFFFFF"/>
              </a:solidFill>
            </a:endParaRPr>
          </a:p>
        </p:txBody>
      </p:sp>
      <p:sp>
        <p:nvSpPr>
          <p:cNvPr id="9" name="Rectangle 9"/>
          <p:cNvSpPr>
            <a:spLocks noGrp="1" noChangeArrowheads="1"/>
          </p:cNvSpPr>
          <p:nvPr>
            <p:ph type="sldNum" sz="quarter" idx="12"/>
          </p:nvPr>
        </p:nvSpPr>
        <p:spPr/>
        <p:txBody>
          <a:bodyPr/>
          <a:lstStyle>
            <a:lvl1pPr>
              <a:defRPr/>
            </a:lvl1pPr>
          </a:lstStyle>
          <a:p>
            <a:pPr>
              <a:defRPr/>
            </a:pPr>
            <a:fld id="{00F811BF-527B-4056-8825-297A8EDAB084}" type="slidenum">
              <a:rPr lang="de-DE">
                <a:solidFill>
                  <a:srgbClr val="FFFFFF"/>
                </a:solidFill>
              </a:rPr>
              <a:pPr>
                <a:defRPr/>
              </a:pPr>
              <a:t>‹#›</a:t>
            </a:fld>
            <a:endParaRPr lang="de-DE">
              <a:solidFill>
                <a:srgbClr val="FFFFFF"/>
              </a:solidFill>
            </a:endParaRPr>
          </a:p>
        </p:txBody>
      </p:sp>
    </p:spTree>
    <p:extLst>
      <p:ext uri="{BB962C8B-B14F-4D97-AF65-F5344CB8AC3E}">
        <p14:creationId xmlns:p14="http://schemas.microsoft.com/office/powerpoint/2010/main" val="357829949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r>
              <a:rPr lang="en-US" smtClean="0">
                <a:solidFill>
                  <a:srgbClr val="FFFFFF"/>
                </a:solidFill>
              </a:rPr>
              <a:t>4/30/2012</a:t>
            </a:r>
            <a:endParaRPr lang="de-DE">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r>
              <a:rPr lang="en-US" smtClean="0">
                <a:solidFill>
                  <a:srgbClr val="FFFFFF"/>
                </a:solidFill>
              </a:rPr>
              <a:t>Brendan Kiburg, University of Washington</a:t>
            </a:r>
            <a:endParaRPr lang="de-DE">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ABB4B800-29B2-420A-991A-F5659EE59597}" type="slidenum">
              <a:rPr lang="de-DE">
                <a:solidFill>
                  <a:srgbClr val="FFFFFF"/>
                </a:solidFill>
              </a:rPr>
              <a:pPr>
                <a:defRPr/>
              </a:pPr>
              <a:t>‹#›</a:t>
            </a:fld>
            <a:endParaRPr lang="de-DE">
              <a:solidFill>
                <a:srgbClr val="FFFFFF"/>
              </a:solidFill>
            </a:endParaRPr>
          </a:p>
        </p:txBody>
      </p:sp>
    </p:spTree>
    <p:extLst>
      <p:ext uri="{BB962C8B-B14F-4D97-AF65-F5344CB8AC3E}">
        <p14:creationId xmlns:p14="http://schemas.microsoft.com/office/powerpoint/2010/main" val="144037553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r>
              <a:rPr lang="en-US" smtClean="0">
                <a:solidFill>
                  <a:srgbClr val="FFFFFF"/>
                </a:solidFill>
              </a:rPr>
              <a:t>4/30/2012</a:t>
            </a:r>
            <a:endParaRPr lang="de-DE">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r>
              <a:rPr lang="en-US" smtClean="0">
                <a:solidFill>
                  <a:srgbClr val="FFFFFF"/>
                </a:solidFill>
              </a:rPr>
              <a:t>Brendan Kiburg, University of Washington</a:t>
            </a:r>
            <a:endParaRPr lang="de-DE">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059E6444-54B8-4730-9B59-00CEB94013E6}" type="slidenum">
              <a:rPr lang="de-DE">
                <a:solidFill>
                  <a:srgbClr val="FFFFFF"/>
                </a:solidFill>
              </a:rPr>
              <a:pPr>
                <a:defRPr/>
              </a:pPr>
              <a:t>‹#›</a:t>
            </a:fld>
            <a:endParaRPr lang="de-DE">
              <a:solidFill>
                <a:srgbClr val="FFFFFF"/>
              </a:solidFill>
            </a:endParaRPr>
          </a:p>
        </p:txBody>
      </p:sp>
    </p:spTree>
    <p:extLst>
      <p:ext uri="{BB962C8B-B14F-4D97-AF65-F5344CB8AC3E}">
        <p14:creationId xmlns:p14="http://schemas.microsoft.com/office/powerpoint/2010/main" val="22409551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r>
              <a:rPr lang="en-US" smtClean="0">
                <a:solidFill>
                  <a:srgbClr val="FFFFFF"/>
                </a:solidFill>
              </a:rPr>
              <a:t>4/30/2012</a:t>
            </a:r>
            <a:endParaRPr lang="de-DE">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r>
              <a:rPr lang="en-US" smtClean="0">
                <a:solidFill>
                  <a:srgbClr val="FFFFFF"/>
                </a:solidFill>
              </a:rPr>
              <a:t>Brendan Kiburg, University of Washington</a:t>
            </a:r>
            <a:endParaRPr lang="de-DE">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DBDA0A50-122F-4AFD-A34E-32259612DBD5}" type="slidenum">
              <a:rPr lang="de-DE">
                <a:solidFill>
                  <a:srgbClr val="FFFFFF"/>
                </a:solidFill>
              </a:rPr>
              <a:pPr>
                <a:defRPr/>
              </a:pPr>
              <a:t>‹#›</a:t>
            </a:fld>
            <a:endParaRPr lang="de-DE">
              <a:solidFill>
                <a:srgbClr val="FFFFFF"/>
              </a:solidFill>
            </a:endParaRPr>
          </a:p>
        </p:txBody>
      </p:sp>
    </p:spTree>
    <p:extLst>
      <p:ext uri="{BB962C8B-B14F-4D97-AF65-F5344CB8AC3E}">
        <p14:creationId xmlns:p14="http://schemas.microsoft.com/office/powerpoint/2010/main" val="272781253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r>
              <a:rPr lang="en-US" smtClean="0">
                <a:solidFill>
                  <a:srgbClr val="FFFFFF"/>
                </a:solidFill>
              </a:rPr>
              <a:t>4/30/2012</a:t>
            </a:r>
            <a:endParaRPr lang="de-DE">
              <a:solidFill>
                <a:srgbClr val="FFFFFF"/>
              </a:solidFill>
            </a:endParaRPr>
          </a:p>
        </p:txBody>
      </p:sp>
      <p:sp>
        <p:nvSpPr>
          <p:cNvPr id="8" name="Rectangle 8"/>
          <p:cNvSpPr>
            <a:spLocks noGrp="1" noChangeArrowheads="1"/>
          </p:cNvSpPr>
          <p:nvPr>
            <p:ph type="ftr" sz="quarter" idx="11"/>
          </p:nvPr>
        </p:nvSpPr>
        <p:spPr>
          <a:ln/>
        </p:spPr>
        <p:txBody>
          <a:bodyPr/>
          <a:lstStyle>
            <a:lvl1pPr>
              <a:defRPr/>
            </a:lvl1pPr>
          </a:lstStyle>
          <a:p>
            <a:pPr>
              <a:defRPr/>
            </a:pPr>
            <a:r>
              <a:rPr lang="en-US" smtClean="0">
                <a:solidFill>
                  <a:srgbClr val="FFFFFF"/>
                </a:solidFill>
              </a:rPr>
              <a:t>Brendan Kiburg, University of Washington</a:t>
            </a:r>
            <a:endParaRPr lang="de-DE">
              <a:solidFill>
                <a:srgbClr val="FFFFFF"/>
              </a:solidFill>
            </a:endParaRPr>
          </a:p>
        </p:txBody>
      </p:sp>
      <p:sp>
        <p:nvSpPr>
          <p:cNvPr id="9" name="Rectangle 9"/>
          <p:cNvSpPr>
            <a:spLocks noGrp="1" noChangeArrowheads="1"/>
          </p:cNvSpPr>
          <p:nvPr>
            <p:ph type="sldNum" sz="quarter" idx="12"/>
          </p:nvPr>
        </p:nvSpPr>
        <p:spPr>
          <a:ln/>
        </p:spPr>
        <p:txBody>
          <a:bodyPr/>
          <a:lstStyle>
            <a:lvl1pPr>
              <a:defRPr/>
            </a:lvl1pPr>
          </a:lstStyle>
          <a:p>
            <a:pPr>
              <a:defRPr/>
            </a:pPr>
            <a:fld id="{9B437C94-A7E7-4A39-9595-D6D10E95811F}" type="slidenum">
              <a:rPr lang="de-DE">
                <a:solidFill>
                  <a:srgbClr val="FFFFFF"/>
                </a:solidFill>
              </a:rPr>
              <a:pPr>
                <a:defRPr/>
              </a:pPr>
              <a:t>‹#›</a:t>
            </a:fld>
            <a:endParaRPr lang="de-DE">
              <a:solidFill>
                <a:srgbClr val="FFFFFF"/>
              </a:solidFill>
            </a:endParaRPr>
          </a:p>
        </p:txBody>
      </p:sp>
    </p:spTree>
    <p:extLst>
      <p:ext uri="{BB962C8B-B14F-4D97-AF65-F5344CB8AC3E}">
        <p14:creationId xmlns:p14="http://schemas.microsoft.com/office/powerpoint/2010/main" val="427190023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56684"/>
            <a:ext cx="7772400" cy="1143000"/>
          </a:xfrm>
        </p:spPr>
        <p:txBody>
          <a:bodyPr/>
          <a:lstStyle>
            <a:lvl1pPr>
              <a:defRPr sz="4000" baseline="0">
                <a:solidFill>
                  <a:srgbClr val="FFFF00"/>
                </a:solidFill>
              </a:defRPr>
            </a:lvl1p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r>
              <a:rPr lang="en-US" smtClean="0">
                <a:solidFill>
                  <a:srgbClr val="FFFFFF"/>
                </a:solidFill>
              </a:rPr>
              <a:t>4/30/2012</a:t>
            </a:r>
            <a:endParaRPr lang="de-DE">
              <a:solidFill>
                <a:srgbClr val="FFFFFF"/>
              </a:solidFill>
            </a:endParaRPr>
          </a:p>
        </p:txBody>
      </p:sp>
      <p:sp>
        <p:nvSpPr>
          <p:cNvPr id="4" name="Rectangle 8"/>
          <p:cNvSpPr>
            <a:spLocks noGrp="1" noChangeArrowheads="1"/>
          </p:cNvSpPr>
          <p:nvPr>
            <p:ph type="ftr" sz="quarter" idx="11"/>
          </p:nvPr>
        </p:nvSpPr>
        <p:spPr>
          <a:ln/>
        </p:spPr>
        <p:txBody>
          <a:bodyPr/>
          <a:lstStyle>
            <a:lvl1pPr>
              <a:defRPr/>
            </a:lvl1pPr>
          </a:lstStyle>
          <a:p>
            <a:pPr>
              <a:defRPr/>
            </a:pPr>
            <a:r>
              <a:rPr lang="en-US" smtClean="0">
                <a:solidFill>
                  <a:srgbClr val="FFFFFF"/>
                </a:solidFill>
              </a:rPr>
              <a:t>Brendan Kiburg, University of Washington</a:t>
            </a:r>
            <a:endParaRPr lang="de-DE">
              <a:solidFill>
                <a:srgbClr val="FFFFFF"/>
              </a:solidFill>
            </a:endParaRPr>
          </a:p>
        </p:txBody>
      </p:sp>
      <p:sp>
        <p:nvSpPr>
          <p:cNvPr id="5" name="Rectangle 9"/>
          <p:cNvSpPr>
            <a:spLocks noGrp="1" noChangeArrowheads="1"/>
          </p:cNvSpPr>
          <p:nvPr>
            <p:ph type="sldNum" sz="quarter" idx="12"/>
          </p:nvPr>
        </p:nvSpPr>
        <p:spPr>
          <a:ln/>
        </p:spPr>
        <p:txBody>
          <a:bodyPr/>
          <a:lstStyle>
            <a:lvl1pPr>
              <a:defRPr/>
            </a:lvl1pPr>
          </a:lstStyle>
          <a:p>
            <a:pPr>
              <a:defRPr/>
            </a:pPr>
            <a:fld id="{A43DB082-7995-481C-B8EC-576098E45935}" type="slidenum">
              <a:rPr lang="de-DE">
                <a:solidFill>
                  <a:srgbClr val="FFFFFF"/>
                </a:solidFill>
              </a:rPr>
              <a:pPr>
                <a:defRPr/>
              </a:pPr>
              <a:t>‹#›</a:t>
            </a:fld>
            <a:endParaRPr lang="de-DE">
              <a:solidFill>
                <a:srgbClr val="FFFFFF"/>
              </a:solidFill>
            </a:endParaRPr>
          </a:p>
        </p:txBody>
      </p:sp>
    </p:spTree>
    <p:extLst>
      <p:ext uri="{BB962C8B-B14F-4D97-AF65-F5344CB8AC3E}">
        <p14:creationId xmlns:p14="http://schemas.microsoft.com/office/powerpoint/2010/main" val="2521580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08362C4-79D4-47BA-A6E8-ACE152639694}" type="slidenum">
              <a:rPr lang="en-US"/>
              <a:pPr>
                <a:defRPr/>
              </a:pPr>
              <a:t>‹#›</a:t>
            </a:fld>
            <a:endParaRPr lang="en-US"/>
          </a:p>
        </p:txBody>
      </p:sp>
    </p:spTree>
    <p:extLst>
      <p:ext uri="{BB962C8B-B14F-4D97-AF65-F5344CB8AC3E}">
        <p14:creationId xmlns:p14="http://schemas.microsoft.com/office/powerpoint/2010/main" val="32937762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r>
              <a:rPr lang="en-US" smtClean="0">
                <a:solidFill>
                  <a:srgbClr val="FFFFFF"/>
                </a:solidFill>
              </a:rPr>
              <a:t>4/30/2012</a:t>
            </a:r>
            <a:endParaRPr lang="de-DE">
              <a:solidFill>
                <a:srgbClr val="FFFFFF"/>
              </a:solidFill>
            </a:endParaRPr>
          </a:p>
        </p:txBody>
      </p:sp>
      <p:sp>
        <p:nvSpPr>
          <p:cNvPr id="3" name="Rectangle 8"/>
          <p:cNvSpPr>
            <a:spLocks noGrp="1" noChangeArrowheads="1"/>
          </p:cNvSpPr>
          <p:nvPr>
            <p:ph type="ftr" sz="quarter" idx="11"/>
          </p:nvPr>
        </p:nvSpPr>
        <p:spPr>
          <a:ln/>
        </p:spPr>
        <p:txBody>
          <a:bodyPr/>
          <a:lstStyle>
            <a:lvl1pPr>
              <a:defRPr/>
            </a:lvl1pPr>
          </a:lstStyle>
          <a:p>
            <a:pPr>
              <a:defRPr/>
            </a:pPr>
            <a:r>
              <a:rPr lang="en-US" smtClean="0">
                <a:solidFill>
                  <a:srgbClr val="FFFFFF"/>
                </a:solidFill>
              </a:rPr>
              <a:t>Brendan Kiburg, University of Washington</a:t>
            </a:r>
            <a:endParaRPr lang="de-DE">
              <a:solidFill>
                <a:srgbClr val="FFFFFF"/>
              </a:solidFill>
            </a:endParaRPr>
          </a:p>
        </p:txBody>
      </p:sp>
      <p:sp>
        <p:nvSpPr>
          <p:cNvPr id="4" name="Rectangle 9"/>
          <p:cNvSpPr>
            <a:spLocks noGrp="1" noChangeArrowheads="1"/>
          </p:cNvSpPr>
          <p:nvPr>
            <p:ph type="sldNum" sz="quarter" idx="12"/>
          </p:nvPr>
        </p:nvSpPr>
        <p:spPr>
          <a:ln/>
        </p:spPr>
        <p:txBody>
          <a:bodyPr/>
          <a:lstStyle>
            <a:lvl1pPr>
              <a:defRPr/>
            </a:lvl1pPr>
          </a:lstStyle>
          <a:p>
            <a:pPr>
              <a:defRPr/>
            </a:pPr>
            <a:fld id="{EFB69AC7-A7BE-49CF-8E0D-9772829E87FE}" type="slidenum">
              <a:rPr lang="de-DE">
                <a:solidFill>
                  <a:srgbClr val="FFFFFF"/>
                </a:solidFill>
              </a:rPr>
              <a:pPr>
                <a:defRPr/>
              </a:pPr>
              <a:t>‹#›</a:t>
            </a:fld>
            <a:endParaRPr lang="de-DE">
              <a:solidFill>
                <a:srgbClr val="FFFFFF"/>
              </a:solidFill>
            </a:endParaRPr>
          </a:p>
        </p:txBody>
      </p:sp>
    </p:spTree>
    <p:extLst>
      <p:ext uri="{BB962C8B-B14F-4D97-AF65-F5344CB8AC3E}">
        <p14:creationId xmlns:p14="http://schemas.microsoft.com/office/powerpoint/2010/main" val="157699106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r>
              <a:rPr lang="en-US" smtClean="0">
                <a:solidFill>
                  <a:srgbClr val="FFFFFF"/>
                </a:solidFill>
              </a:rPr>
              <a:t>4/30/2012</a:t>
            </a:r>
            <a:endParaRPr lang="de-DE">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r>
              <a:rPr lang="en-US" smtClean="0">
                <a:solidFill>
                  <a:srgbClr val="FFFFFF"/>
                </a:solidFill>
              </a:rPr>
              <a:t>Brendan Kiburg, University of Washington</a:t>
            </a:r>
            <a:endParaRPr lang="de-DE">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5178787C-619D-4815-B572-0CFA2E2C194C}" type="slidenum">
              <a:rPr lang="de-DE">
                <a:solidFill>
                  <a:srgbClr val="FFFFFF"/>
                </a:solidFill>
              </a:rPr>
              <a:pPr>
                <a:defRPr/>
              </a:pPr>
              <a:t>‹#›</a:t>
            </a:fld>
            <a:endParaRPr lang="de-DE">
              <a:solidFill>
                <a:srgbClr val="FFFFFF"/>
              </a:solidFill>
            </a:endParaRPr>
          </a:p>
        </p:txBody>
      </p:sp>
    </p:spTree>
    <p:extLst>
      <p:ext uri="{BB962C8B-B14F-4D97-AF65-F5344CB8AC3E}">
        <p14:creationId xmlns:p14="http://schemas.microsoft.com/office/powerpoint/2010/main" val="44649167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r>
              <a:rPr lang="en-US" smtClean="0">
                <a:solidFill>
                  <a:srgbClr val="FFFFFF"/>
                </a:solidFill>
              </a:rPr>
              <a:t>4/30/2012</a:t>
            </a:r>
            <a:endParaRPr lang="de-DE">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r>
              <a:rPr lang="en-US" smtClean="0">
                <a:solidFill>
                  <a:srgbClr val="FFFFFF"/>
                </a:solidFill>
              </a:rPr>
              <a:t>Brendan Kiburg, University of Washington</a:t>
            </a:r>
            <a:endParaRPr lang="de-DE">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2F2000F2-F029-4F7A-BD7E-8FA665130F3A}" type="slidenum">
              <a:rPr lang="de-DE">
                <a:solidFill>
                  <a:srgbClr val="FFFFFF"/>
                </a:solidFill>
              </a:rPr>
              <a:pPr>
                <a:defRPr/>
              </a:pPr>
              <a:t>‹#›</a:t>
            </a:fld>
            <a:endParaRPr lang="de-DE">
              <a:solidFill>
                <a:srgbClr val="FFFFFF"/>
              </a:solidFill>
            </a:endParaRPr>
          </a:p>
        </p:txBody>
      </p:sp>
    </p:spTree>
    <p:extLst>
      <p:ext uri="{BB962C8B-B14F-4D97-AF65-F5344CB8AC3E}">
        <p14:creationId xmlns:p14="http://schemas.microsoft.com/office/powerpoint/2010/main" val="229297944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r>
              <a:rPr lang="en-US" smtClean="0">
                <a:solidFill>
                  <a:srgbClr val="FFFFFF"/>
                </a:solidFill>
              </a:rPr>
              <a:t>4/30/2012</a:t>
            </a:r>
            <a:endParaRPr lang="de-DE">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r>
              <a:rPr lang="en-US" smtClean="0">
                <a:solidFill>
                  <a:srgbClr val="FFFFFF"/>
                </a:solidFill>
              </a:rPr>
              <a:t>Brendan Kiburg, University of Washington</a:t>
            </a:r>
            <a:endParaRPr lang="de-DE">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06015AF1-39EB-4222-AE10-BC8FC64140FD}" type="slidenum">
              <a:rPr lang="de-DE">
                <a:solidFill>
                  <a:srgbClr val="FFFFFF"/>
                </a:solidFill>
              </a:rPr>
              <a:pPr>
                <a:defRPr/>
              </a:pPr>
              <a:t>‹#›</a:t>
            </a:fld>
            <a:endParaRPr lang="de-DE">
              <a:solidFill>
                <a:srgbClr val="FFFFFF"/>
              </a:solidFill>
            </a:endParaRPr>
          </a:p>
        </p:txBody>
      </p:sp>
    </p:spTree>
    <p:extLst>
      <p:ext uri="{BB962C8B-B14F-4D97-AF65-F5344CB8AC3E}">
        <p14:creationId xmlns:p14="http://schemas.microsoft.com/office/powerpoint/2010/main" val="2646101747"/>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r>
              <a:rPr lang="en-US" smtClean="0">
                <a:solidFill>
                  <a:srgbClr val="FFFFFF"/>
                </a:solidFill>
              </a:rPr>
              <a:t>4/30/2012</a:t>
            </a:r>
            <a:endParaRPr lang="de-DE">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r>
              <a:rPr lang="en-US" smtClean="0">
                <a:solidFill>
                  <a:srgbClr val="FFFFFF"/>
                </a:solidFill>
              </a:rPr>
              <a:t>Brendan Kiburg, University of Washington</a:t>
            </a:r>
            <a:endParaRPr lang="de-DE">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B8491EF1-C84E-48A3-9AE5-1AC7D0956386}" type="slidenum">
              <a:rPr lang="de-DE">
                <a:solidFill>
                  <a:srgbClr val="FFFFFF"/>
                </a:solidFill>
              </a:rPr>
              <a:pPr>
                <a:defRPr/>
              </a:pPr>
              <a:t>‹#›</a:t>
            </a:fld>
            <a:endParaRPr lang="de-DE">
              <a:solidFill>
                <a:srgbClr val="FFFFFF"/>
              </a:solidFill>
            </a:endParaRPr>
          </a:p>
        </p:txBody>
      </p:sp>
    </p:spTree>
    <p:extLst>
      <p:ext uri="{BB962C8B-B14F-4D97-AF65-F5344CB8AC3E}">
        <p14:creationId xmlns:p14="http://schemas.microsoft.com/office/powerpoint/2010/main" val="362620392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
          <p:cNvGrpSpPr>
            <a:grpSpLocks/>
          </p:cNvGrpSpPr>
          <p:nvPr/>
        </p:nvGrpSpPr>
        <p:grpSpPr bwMode="auto">
          <a:xfrm>
            <a:off x="-1035050" y="1552575"/>
            <a:ext cx="10179050" cy="5305425"/>
            <a:chOff x="-652" y="978"/>
            <a:chExt cx="6412" cy="3342"/>
          </a:xfrm>
        </p:grpSpPr>
        <p:sp>
          <p:nvSpPr>
            <p:cNvPr id="5" name="Freeform 3"/>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en-US">
                <a:solidFill>
                  <a:srgbClr val="FFFF00"/>
                </a:solidFill>
                <a:cs typeface="Arial" pitchFamily="34" charset="0"/>
              </a:endParaRPr>
            </a:p>
          </p:txBody>
        </p:sp>
        <p:sp>
          <p:nvSpPr>
            <p:cNvPr id="6" name="Arc 4"/>
            <p:cNvSpPr>
              <a:spLocks/>
            </p:cNvSpPr>
            <p:nvPr/>
          </p:nvSpPr>
          <p:spPr bwMode="auto">
            <a:xfrm>
              <a:off x="-652" y="978"/>
              <a:ext cx="4237" cy="3342"/>
            </a:xfrm>
            <a:custGeom>
              <a:avLst/>
              <a:gdLst>
                <a:gd name="G0" fmla="+- 0 0 0"/>
                <a:gd name="G1" fmla="+- 21231 0 0"/>
                <a:gd name="G2" fmla="+- 21600 0 0"/>
                <a:gd name="T0" fmla="*/ 3977 w 21600"/>
                <a:gd name="T1" fmla="*/ 0 h 21231"/>
                <a:gd name="T2" fmla="*/ 21600 w 21600"/>
                <a:gd name="T3" fmla="*/ 21231 h 21231"/>
                <a:gd name="T4" fmla="*/ 0 w 21600"/>
                <a:gd name="T5" fmla="*/ 21231 h 21231"/>
              </a:gdLst>
              <a:ahLst/>
              <a:cxnLst>
                <a:cxn ang="0">
                  <a:pos x="T0" y="T1"/>
                </a:cxn>
                <a:cxn ang="0">
                  <a:pos x="T2" y="T3"/>
                </a:cxn>
                <a:cxn ang="0">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close/>
                </a:path>
              </a:pathLst>
            </a:custGeom>
            <a:noFill/>
            <a:ln w="12700" cap="rnd">
              <a:solidFill>
                <a:schemeClr val="accent2"/>
              </a:solidFill>
              <a:round/>
              <a:headEnd type="none" w="sm" len="sm"/>
              <a:tailEnd type="none" w="sm" len="sm"/>
            </a:ln>
            <a:effectLst/>
          </p:spPr>
          <p:txBody>
            <a:bodyPr wrap="none" anchor="ctr"/>
            <a:lstStyle/>
            <a:p>
              <a:pPr>
                <a:defRPr/>
              </a:pPr>
              <a:endParaRPr lang="en-US">
                <a:solidFill>
                  <a:srgbClr val="FFFF00"/>
                </a:solidFill>
                <a:cs typeface="Arial" pitchFamily="34" charset="0"/>
              </a:endParaRPr>
            </a:p>
          </p:txBody>
        </p:sp>
      </p:grpSp>
      <p:sp>
        <p:nvSpPr>
          <p:cNvPr id="3077" name="Rectangle 5"/>
          <p:cNvSpPr>
            <a:spLocks noGrp="1" noChangeArrowheads="1"/>
          </p:cNvSpPr>
          <p:nvPr>
            <p:ph type="ctrTitle" sz="quarter"/>
          </p:nvPr>
        </p:nvSpPr>
        <p:spPr>
          <a:xfrm>
            <a:off x="609600" y="304800"/>
            <a:ext cx="7772400" cy="1143000"/>
          </a:xfrm>
        </p:spPr>
        <p:txBody>
          <a:bodyPr anchor="b"/>
          <a:lstStyle>
            <a:lvl1pPr>
              <a:defRPr sz="4000">
                <a:solidFill>
                  <a:schemeClr val="folHlink"/>
                </a:solidFill>
              </a:defRPr>
            </a:lvl1pPr>
          </a:lstStyle>
          <a:p>
            <a:r>
              <a:rPr lang="de-DE"/>
              <a:t>Klicken Sie, um das Titelformat zu bearbeiten</a:t>
            </a:r>
          </a:p>
        </p:txBody>
      </p:sp>
      <p:sp>
        <p:nvSpPr>
          <p:cNvPr id="3078"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2" charset="2"/>
              <a:buNone/>
              <a:defRPr/>
            </a:lvl1pPr>
          </a:lstStyle>
          <a:p>
            <a:r>
              <a:rPr lang="de-DE"/>
              <a:t>Klicken Sie, um das Format des Untertitelmasters zu bearbeiten</a:t>
            </a:r>
          </a:p>
        </p:txBody>
      </p:sp>
      <p:sp>
        <p:nvSpPr>
          <p:cNvPr id="7" name="Rectangle 7"/>
          <p:cNvSpPr>
            <a:spLocks noGrp="1" noChangeArrowheads="1"/>
          </p:cNvSpPr>
          <p:nvPr>
            <p:ph type="dt" sz="quarter" idx="10"/>
          </p:nvPr>
        </p:nvSpPr>
        <p:spPr/>
        <p:txBody>
          <a:bodyPr/>
          <a:lstStyle>
            <a:lvl1pPr>
              <a:defRPr/>
            </a:lvl1pPr>
          </a:lstStyle>
          <a:p>
            <a:pPr>
              <a:defRPr/>
            </a:pPr>
            <a:endParaRPr lang="de-DE">
              <a:solidFill>
                <a:srgbClr val="FFFFFF"/>
              </a:solidFill>
            </a:endParaRPr>
          </a:p>
        </p:txBody>
      </p:sp>
      <p:sp>
        <p:nvSpPr>
          <p:cNvPr id="8" name="Rectangle 8"/>
          <p:cNvSpPr>
            <a:spLocks noGrp="1" noChangeArrowheads="1"/>
          </p:cNvSpPr>
          <p:nvPr>
            <p:ph type="ftr" sz="quarter" idx="11"/>
          </p:nvPr>
        </p:nvSpPr>
        <p:spPr/>
        <p:txBody>
          <a:bodyPr/>
          <a:lstStyle>
            <a:lvl1pPr>
              <a:defRPr/>
            </a:lvl1pPr>
          </a:lstStyle>
          <a:p>
            <a:pPr>
              <a:defRPr/>
            </a:pPr>
            <a:endParaRPr lang="de-DE">
              <a:solidFill>
                <a:srgbClr val="FFFFFF"/>
              </a:solidFill>
            </a:endParaRPr>
          </a:p>
        </p:txBody>
      </p:sp>
      <p:sp>
        <p:nvSpPr>
          <p:cNvPr id="9" name="Rectangle 9"/>
          <p:cNvSpPr>
            <a:spLocks noGrp="1" noChangeArrowheads="1"/>
          </p:cNvSpPr>
          <p:nvPr>
            <p:ph type="sldNum" sz="quarter" idx="12"/>
          </p:nvPr>
        </p:nvSpPr>
        <p:spPr/>
        <p:txBody>
          <a:bodyPr/>
          <a:lstStyle>
            <a:lvl1pPr>
              <a:defRPr/>
            </a:lvl1pPr>
          </a:lstStyle>
          <a:p>
            <a:pPr>
              <a:defRPr/>
            </a:pPr>
            <a:fld id="{00F811BF-527B-4056-8825-297A8EDAB084}" type="slidenum">
              <a:rPr lang="de-DE">
                <a:solidFill>
                  <a:srgbClr val="FFFFFF"/>
                </a:solidFill>
              </a:rPr>
              <a:pPr>
                <a:defRPr/>
              </a:pPr>
              <a:t>‹#›</a:t>
            </a:fld>
            <a:endParaRPr lang="de-DE">
              <a:solidFill>
                <a:srgbClr val="FFFFFF"/>
              </a:solidFill>
            </a:endParaRPr>
          </a:p>
        </p:txBody>
      </p:sp>
    </p:spTree>
    <p:extLst>
      <p:ext uri="{BB962C8B-B14F-4D97-AF65-F5344CB8AC3E}">
        <p14:creationId xmlns:p14="http://schemas.microsoft.com/office/powerpoint/2010/main" val="257951380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de-DE">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de-DE">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ABB4B800-29B2-420A-991A-F5659EE59597}" type="slidenum">
              <a:rPr lang="de-DE">
                <a:solidFill>
                  <a:srgbClr val="FFFFFF"/>
                </a:solidFill>
              </a:rPr>
              <a:pPr>
                <a:defRPr/>
              </a:pPr>
              <a:t>‹#›</a:t>
            </a:fld>
            <a:endParaRPr lang="de-DE">
              <a:solidFill>
                <a:srgbClr val="FFFFFF"/>
              </a:solidFill>
            </a:endParaRPr>
          </a:p>
        </p:txBody>
      </p:sp>
    </p:spTree>
    <p:extLst>
      <p:ext uri="{BB962C8B-B14F-4D97-AF65-F5344CB8AC3E}">
        <p14:creationId xmlns:p14="http://schemas.microsoft.com/office/powerpoint/2010/main" val="380218853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de-DE">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de-DE">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059E6444-54B8-4730-9B59-00CEB94013E6}" type="slidenum">
              <a:rPr lang="de-DE">
                <a:solidFill>
                  <a:srgbClr val="FFFFFF"/>
                </a:solidFill>
              </a:rPr>
              <a:pPr>
                <a:defRPr/>
              </a:pPr>
              <a:t>‹#›</a:t>
            </a:fld>
            <a:endParaRPr lang="de-DE">
              <a:solidFill>
                <a:srgbClr val="FFFFFF"/>
              </a:solidFill>
            </a:endParaRPr>
          </a:p>
        </p:txBody>
      </p:sp>
    </p:spTree>
    <p:extLst>
      <p:ext uri="{BB962C8B-B14F-4D97-AF65-F5344CB8AC3E}">
        <p14:creationId xmlns:p14="http://schemas.microsoft.com/office/powerpoint/2010/main" val="99441962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de-DE">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de-DE">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DBDA0A50-122F-4AFD-A34E-32259612DBD5}" type="slidenum">
              <a:rPr lang="de-DE">
                <a:solidFill>
                  <a:srgbClr val="FFFFFF"/>
                </a:solidFill>
              </a:rPr>
              <a:pPr>
                <a:defRPr/>
              </a:pPr>
              <a:t>‹#›</a:t>
            </a:fld>
            <a:endParaRPr lang="de-DE">
              <a:solidFill>
                <a:srgbClr val="FFFFFF"/>
              </a:solidFill>
            </a:endParaRPr>
          </a:p>
        </p:txBody>
      </p:sp>
    </p:spTree>
    <p:extLst>
      <p:ext uri="{BB962C8B-B14F-4D97-AF65-F5344CB8AC3E}">
        <p14:creationId xmlns:p14="http://schemas.microsoft.com/office/powerpoint/2010/main" val="134665180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de-DE">
              <a:solidFill>
                <a:srgbClr val="FFFFFF"/>
              </a:solidFill>
            </a:endParaRPr>
          </a:p>
        </p:txBody>
      </p:sp>
      <p:sp>
        <p:nvSpPr>
          <p:cNvPr id="8" name="Rectangle 8"/>
          <p:cNvSpPr>
            <a:spLocks noGrp="1" noChangeArrowheads="1"/>
          </p:cNvSpPr>
          <p:nvPr>
            <p:ph type="ftr" sz="quarter" idx="11"/>
          </p:nvPr>
        </p:nvSpPr>
        <p:spPr>
          <a:ln/>
        </p:spPr>
        <p:txBody>
          <a:bodyPr/>
          <a:lstStyle>
            <a:lvl1pPr>
              <a:defRPr/>
            </a:lvl1pPr>
          </a:lstStyle>
          <a:p>
            <a:pPr>
              <a:defRPr/>
            </a:pPr>
            <a:endParaRPr lang="de-DE">
              <a:solidFill>
                <a:srgbClr val="FFFFFF"/>
              </a:solidFill>
            </a:endParaRPr>
          </a:p>
        </p:txBody>
      </p:sp>
      <p:sp>
        <p:nvSpPr>
          <p:cNvPr id="9" name="Rectangle 9"/>
          <p:cNvSpPr>
            <a:spLocks noGrp="1" noChangeArrowheads="1"/>
          </p:cNvSpPr>
          <p:nvPr>
            <p:ph type="sldNum" sz="quarter" idx="12"/>
          </p:nvPr>
        </p:nvSpPr>
        <p:spPr>
          <a:ln/>
        </p:spPr>
        <p:txBody>
          <a:bodyPr/>
          <a:lstStyle>
            <a:lvl1pPr>
              <a:defRPr/>
            </a:lvl1pPr>
          </a:lstStyle>
          <a:p>
            <a:pPr>
              <a:defRPr/>
            </a:pPr>
            <a:fld id="{9B437C94-A7E7-4A39-9595-D6D10E95811F}" type="slidenum">
              <a:rPr lang="de-DE">
                <a:solidFill>
                  <a:srgbClr val="FFFFFF"/>
                </a:solidFill>
              </a:rPr>
              <a:pPr>
                <a:defRPr/>
              </a:pPr>
              <a:t>‹#›</a:t>
            </a:fld>
            <a:endParaRPr lang="de-DE">
              <a:solidFill>
                <a:srgbClr val="FFFFFF"/>
              </a:solidFill>
            </a:endParaRPr>
          </a:p>
        </p:txBody>
      </p:sp>
    </p:spTree>
    <p:extLst>
      <p:ext uri="{BB962C8B-B14F-4D97-AF65-F5344CB8AC3E}">
        <p14:creationId xmlns:p14="http://schemas.microsoft.com/office/powerpoint/2010/main" val="2582990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34525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991E67-20DE-4993-A167-B2D10901FCDF}" type="slidenum">
              <a:rPr lang="en-US"/>
              <a:pPr>
                <a:defRPr/>
              </a:pPr>
              <a:t>‹#›</a:t>
            </a:fld>
            <a:endParaRPr lang="en-US"/>
          </a:p>
        </p:txBody>
      </p:sp>
    </p:spTree>
    <p:extLst>
      <p:ext uri="{BB962C8B-B14F-4D97-AF65-F5344CB8AC3E}">
        <p14:creationId xmlns:p14="http://schemas.microsoft.com/office/powerpoint/2010/main" val="1912448414"/>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56684"/>
            <a:ext cx="7772400" cy="1143000"/>
          </a:xfrm>
        </p:spPr>
        <p:txBody>
          <a:bodyPr/>
          <a:lstStyle>
            <a:lvl1pPr>
              <a:defRPr sz="4000" baseline="0">
                <a:solidFill>
                  <a:srgbClr val="FFFF00"/>
                </a:solidFill>
              </a:defRPr>
            </a:lvl1p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de-DE">
              <a:solidFill>
                <a:srgbClr val="FFFFFF"/>
              </a:solidFill>
            </a:endParaRPr>
          </a:p>
        </p:txBody>
      </p:sp>
      <p:sp>
        <p:nvSpPr>
          <p:cNvPr id="4" name="Rectangle 8"/>
          <p:cNvSpPr>
            <a:spLocks noGrp="1" noChangeArrowheads="1"/>
          </p:cNvSpPr>
          <p:nvPr>
            <p:ph type="ftr" sz="quarter" idx="11"/>
          </p:nvPr>
        </p:nvSpPr>
        <p:spPr>
          <a:ln/>
        </p:spPr>
        <p:txBody>
          <a:bodyPr/>
          <a:lstStyle>
            <a:lvl1pPr>
              <a:defRPr/>
            </a:lvl1pPr>
          </a:lstStyle>
          <a:p>
            <a:pPr>
              <a:defRPr/>
            </a:pPr>
            <a:endParaRPr lang="de-DE">
              <a:solidFill>
                <a:srgbClr val="FFFFFF"/>
              </a:solidFill>
            </a:endParaRPr>
          </a:p>
        </p:txBody>
      </p:sp>
      <p:sp>
        <p:nvSpPr>
          <p:cNvPr id="5" name="Rectangle 9"/>
          <p:cNvSpPr>
            <a:spLocks noGrp="1" noChangeArrowheads="1"/>
          </p:cNvSpPr>
          <p:nvPr>
            <p:ph type="sldNum" sz="quarter" idx="12"/>
          </p:nvPr>
        </p:nvSpPr>
        <p:spPr>
          <a:ln/>
        </p:spPr>
        <p:txBody>
          <a:bodyPr/>
          <a:lstStyle>
            <a:lvl1pPr>
              <a:defRPr/>
            </a:lvl1pPr>
          </a:lstStyle>
          <a:p>
            <a:pPr>
              <a:defRPr/>
            </a:pPr>
            <a:fld id="{A43DB082-7995-481C-B8EC-576098E45935}" type="slidenum">
              <a:rPr lang="de-DE">
                <a:solidFill>
                  <a:srgbClr val="FFFFFF"/>
                </a:solidFill>
              </a:rPr>
              <a:pPr>
                <a:defRPr/>
              </a:pPr>
              <a:t>‹#›</a:t>
            </a:fld>
            <a:endParaRPr lang="de-DE">
              <a:solidFill>
                <a:srgbClr val="FFFFFF"/>
              </a:solidFill>
            </a:endParaRPr>
          </a:p>
        </p:txBody>
      </p:sp>
    </p:spTree>
    <p:extLst>
      <p:ext uri="{BB962C8B-B14F-4D97-AF65-F5344CB8AC3E}">
        <p14:creationId xmlns:p14="http://schemas.microsoft.com/office/powerpoint/2010/main" val="344709439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de-DE">
              <a:solidFill>
                <a:srgbClr val="FFFFFF"/>
              </a:solidFill>
            </a:endParaRPr>
          </a:p>
        </p:txBody>
      </p:sp>
      <p:sp>
        <p:nvSpPr>
          <p:cNvPr id="3" name="Rectangle 8"/>
          <p:cNvSpPr>
            <a:spLocks noGrp="1" noChangeArrowheads="1"/>
          </p:cNvSpPr>
          <p:nvPr>
            <p:ph type="ftr" sz="quarter" idx="11"/>
          </p:nvPr>
        </p:nvSpPr>
        <p:spPr>
          <a:ln/>
        </p:spPr>
        <p:txBody>
          <a:bodyPr/>
          <a:lstStyle>
            <a:lvl1pPr>
              <a:defRPr/>
            </a:lvl1pPr>
          </a:lstStyle>
          <a:p>
            <a:pPr>
              <a:defRPr/>
            </a:pPr>
            <a:endParaRPr lang="de-DE">
              <a:solidFill>
                <a:srgbClr val="FFFFFF"/>
              </a:solidFill>
            </a:endParaRPr>
          </a:p>
        </p:txBody>
      </p:sp>
      <p:sp>
        <p:nvSpPr>
          <p:cNvPr id="4" name="Rectangle 9"/>
          <p:cNvSpPr>
            <a:spLocks noGrp="1" noChangeArrowheads="1"/>
          </p:cNvSpPr>
          <p:nvPr>
            <p:ph type="sldNum" sz="quarter" idx="12"/>
          </p:nvPr>
        </p:nvSpPr>
        <p:spPr>
          <a:ln/>
        </p:spPr>
        <p:txBody>
          <a:bodyPr/>
          <a:lstStyle>
            <a:lvl1pPr>
              <a:defRPr/>
            </a:lvl1pPr>
          </a:lstStyle>
          <a:p>
            <a:pPr>
              <a:defRPr/>
            </a:pPr>
            <a:fld id="{EFB69AC7-A7BE-49CF-8E0D-9772829E87FE}" type="slidenum">
              <a:rPr lang="de-DE">
                <a:solidFill>
                  <a:srgbClr val="FFFFFF"/>
                </a:solidFill>
              </a:rPr>
              <a:pPr>
                <a:defRPr/>
              </a:pPr>
              <a:t>‹#›</a:t>
            </a:fld>
            <a:endParaRPr lang="de-DE">
              <a:solidFill>
                <a:srgbClr val="FFFFFF"/>
              </a:solidFill>
            </a:endParaRPr>
          </a:p>
        </p:txBody>
      </p:sp>
    </p:spTree>
    <p:extLst>
      <p:ext uri="{BB962C8B-B14F-4D97-AF65-F5344CB8AC3E}">
        <p14:creationId xmlns:p14="http://schemas.microsoft.com/office/powerpoint/2010/main" val="233363473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de-DE">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de-DE">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5178787C-619D-4815-B572-0CFA2E2C194C}" type="slidenum">
              <a:rPr lang="de-DE">
                <a:solidFill>
                  <a:srgbClr val="FFFFFF"/>
                </a:solidFill>
              </a:rPr>
              <a:pPr>
                <a:defRPr/>
              </a:pPr>
              <a:t>‹#›</a:t>
            </a:fld>
            <a:endParaRPr lang="de-DE">
              <a:solidFill>
                <a:srgbClr val="FFFFFF"/>
              </a:solidFill>
            </a:endParaRPr>
          </a:p>
        </p:txBody>
      </p:sp>
    </p:spTree>
    <p:extLst>
      <p:ext uri="{BB962C8B-B14F-4D97-AF65-F5344CB8AC3E}">
        <p14:creationId xmlns:p14="http://schemas.microsoft.com/office/powerpoint/2010/main" val="2250227045"/>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de-DE">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de-DE">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2F2000F2-F029-4F7A-BD7E-8FA665130F3A}" type="slidenum">
              <a:rPr lang="de-DE">
                <a:solidFill>
                  <a:srgbClr val="FFFFFF"/>
                </a:solidFill>
              </a:rPr>
              <a:pPr>
                <a:defRPr/>
              </a:pPr>
              <a:t>‹#›</a:t>
            </a:fld>
            <a:endParaRPr lang="de-DE">
              <a:solidFill>
                <a:srgbClr val="FFFFFF"/>
              </a:solidFill>
            </a:endParaRPr>
          </a:p>
        </p:txBody>
      </p:sp>
    </p:spTree>
    <p:extLst>
      <p:ext uri="{BB962C8B-B14F-4D97-AF65-F5344CB8AC3E}">
        <p14:creationId xmlns:p14="http://schemas.microsoft.com/office/powerpoint/2010/main" val="119131519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de-DE">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de-DE">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06015AF1-39EB-4222-AE10-BC8FC64140FD}" type="slidenum">
              <a:rPr lang="de-DE">
                <a:solidFill>
                  <a:srgbClr val="FFFFFF"/>
                </a:solidFill>
              </a:rPr>
              <a:pPr>
                <a:defRPr/>
              </a:pPr>
              <a:t>‹#›</a:t>
            </a:fld>
            <a:endParaRPr lang="de-DE">
              <a:solidFill>
                <a:srgbClr val="FFFFFF"/>
              </a:solidFill>
            </a:endParaRPr>
          </a:p>
        </p:txBody>
      </p:sp>
    </p:spTree>
    <p:extLst>
      <p:ext uri="{BB962C8B-B14F-4D97-AF65-F5344CB8AC3E}">
        <p14:creationId xmlns:p14="http://schemas.microsoft.com/office/powerpoint/2010/main" val="301418338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de-DE">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de-DE">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B8491EF1-C84E-48A3-9AE5-1AC7D0956386}" type="slidenum">
              <a:rPr lang="de-DE">
                <a:solidFill>
                  <a:srgbClr val="FFFFFF"/>
                </a:solidFill>
              </a:rPr>
              <a:pPr>
                <a:defRPr/>
              </a:pPr>
              <a:t>‹#›</a:t>
            </a:fld>
            <a:endParaRPr lang="de-DE">
              <a:solidFill>
                <a:srgbClr val="FFFFFF"/>
              </a:solidFill>
            </a:endParaRPr>
          </a:p>
        </p:txBody>
      </p:sp>
    </p:spTree>
    <p:extLst>
      <p:ext uri="{BB962C8B-B14F-4D97-AF65-F5344CB8AC3E}">
        <p14:creationId xmlns:p14="http://schemas.microsoft.com/office/powerpoint/2010/main" val="352637810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
          <p:cNvGrpSpPr>
            <a:grpSpLocks/>
          </p:cNvGrpSpPr>
          <p:nvPr/>
        </p:nvGrpSpPr>
        <p:grpSpPr bwMode="auto">
          <a:xfrm>
            <a:off x="-1035050" y="1552575"/>
            <a:ext cx="10179050" cy="5305425"/>
            <a:chOff x="-652" y="978"/>
            <a:chExt cx="6412" cy="3342"/>
          </a:xfrm>
        </p:grpSpPr>
        <p:sp>
          <p:nvSpPr>
            <p:cNvPr id="5" name="Freeform 3"/>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en-US">
                <a:solidFill>
                  <a:srgbClr val="FFFF00"/>
                </a:solidFill>
                <a:cs typeface="Arial" pitchFamily="34" charset="0"/>
              </a:endParaRPr>
            </a:p>
          </p:txBody>
        </p:sp>
        <p:sp>
          <p:nvSpPr>
            <p:cNvPr id="6" name="Arc 4"/>
            <p:cNvSpPr>
              <a:spLocks/>
            </p:cNvSpPr>
            <p:nvPr/>
          </p:nvSpPr>
          <p:spPr bwMode="auto">
            <a:xfrm>
              <a:off x="-652" y="978"/>
              <a:ext cx="4237" cy="3342"/>
            </a:xfrm>
            <a:custGeom>
              <a:avLst/>
              <a:gdLst>
                <a:gd name="G0" fmla="+- 0 0 0"/>
                <a:gd name="G1" fmla="+- 21231 0 0"/>
                <a:gd name="G2" fmla="+- 21600 0 0"/>
                <a:gd name="T0" fmla="*/ 3977 w 21600"/>
                <a:gd name="T1" fmla="*/ 0 h 21231"/>
                <a:gd name="T2" fmla="*/ 21600 w 21600"/>
                <a:gd name="T3" fmla="*/ 21231 h 21231"/>
                <a:gd name="T4" fmla="*/ 0 w 21600"/>
                <a:gd name="T5" fmla="*/ 21231 h 21231"/>
              </a:gdLst>
              <a:ahLst/>
              <a:cxnLst>
                <a:cxn ang="0">
                  <a:pos x="T0" y="T1"/>
                </a:cxn>
                <a:cxn ang="0">
                  <a:pos x="T2" y="T3"/>
                </a:cxn>
                <a:cxn ang="0">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close/>
                </a:path>
              </a:pathLst>
            </a:custGeom>
            <a:noFill/>
            <a:ln w="12700" cap="rnd">
              <a:solidFill>
                <a:schemeClr val="accent2"/>
              </a:solidFill>
              <a:round/>
              <a:headEnd type="none" w="sm" len="sm"/>
              <a:tailEnd type="none" w="sm" len="sm"/>
            </a:ln>
            <a:effectLst/>
          </p:spPr>
          <p:txBody>
            <a:bodyPr wrap="none" anchor="ctr"/>
            <a:lstStyle/>
            <a:p>
              <a:pPr>
                <a:defRPr/>
              </a:pPr>
              <a:endParaRPr lang="en-US">
                <a:solidFill>
                  <a:srgbClr val="FFFF00"/>
                </a:solidFill>
                <a:cs typeface="Arial" pitchFamily="34" charset="0"/>
              </a:endParaRPr>
            </a:p>
          </p:txBody>
        </p:sp>
      </p:grpSp>
      <p:sp>
        <p:nvSpPr>
          <p:cNvPr id="3077" name="Rectangle 5"/>
          <p:cNvSpPr>
            <a:spLocks noGrp="1" noChangeArrowheads="1"/>
          </p:cNvSpPr>
          <p:nvPr>
            <p:ph type="ctrTitle" sz="quarter"/>
          </p:nvPr>
        </p:nvSpPr>
        <p:spPr>
          <a:xfrm>
            <a:off x="609600" y="304800"/>
            <a:ext cx="7772400" cy="1143000"/>
          </a:xfrm>
        </p:spPr>
        <p:txBody>
          <a:bodyPr anchor="b"/>
          <a:lstStyle>
            <a:lvl1pPr>
              <a:defRPr sz="4000">
                <a:solidFill>
                  <a:schemeClr val="folHlink"/>
                </a:solidFill>
              </a:defRPr>
            </a:lvl1pPr>
          </a:lstStyle>
          <a:p>
            <a:r>
              <a:rPr lang="de-DE"/>
              <a:t>Klicken Sie, um das Titelformat zu bearbeiten</a:t>
            </a:r>
          </a:p>
        </p:txBody>
      </p:sp>
      <p:sp>
        <p:nvSpPr>
          <p:cNvPr id="3078"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2" charset="2"/>
              <a:buNone/>
              <a:defRPr/>
            </a:lvl1pPr>
          </a:lstStyle>
          <a:p>
            <a:r>
              <a:rPr lang="de-DE"/>
              <a:t>Klicken Sie, um das Format des Untertitelmasters zu bearbeiten</a:t>
            </a:r>
          </a:p>
        </p:txBody>
      </p:sp>
      <p:sp>
        <p:nvSpPr>
          <p:cNvPr id="7" name="Rectangle 7"/>
          <p:cNvSpPr>
            <a:spLocks noGrp="1" noChangeArrowheads="1"/>
          </p:cNvSpPr>
          <p:nvPr>
            <p:ph type="dt" sz="quarter" idx="10"/>
          </p:nvPr>
        </p:nvSpPr>
        <p:spPr/>
        <p:txBody>
          <a:bodyPr/>
          <a:lstStyle>
            <a:lvl1pPr>
              <a:defRPr/>
            </a:lvl1pPr>
          </a:lstStyle>
          <a:p>
            <a:pPr>
              <a:defRPr/>
            </a:pPr>
            <a:endParaRPr lang="de-DE">
              <a:solidFill>
                <a:srgbClr val="FFFFFF"/>
              </a:solidFill>
            </a:endParaRPr>
          </a:p>
        </p:txBody>
      </p:sp>
      <p:sp>
        <p:nvSpPr>
          <p:cNvPr id="8" name="Rectangle 8"/>
          <p:cNvSpPr>
            <a:spLocks noGrp="1" noChangeArrowheads="1"/>
          </p:cNvSpPr>
          <p:nvPr>
            <p:ph type="ftr" sz="quarter" idx="11"/>
          </p:nvPr>
        </p:nvSpPr>
        <p:spPr/>
        <p:txBody>
          <a:bodyPr/>
          <a:lstStyle>
            <a:lvl1pPr>
              <a:defRPr/>
            </a:lvl1pPr>
          </a:lstStyle>
          <a:p>
            <a:pPr>
              <a:defRPr/>
            </a:pPr>
            <a:endParaRPr lang="de-DE">
              <a:solidFill>
                <a:srgbClr val="FFFFFF"/>
              </a:solidFill>
            </a:endParaRPr>
          </a:p>
        </p:txBody>
      </p:sp>
      <p:sp>
        <p:nvSpPr>
          <p:cNvPr id="9" name="Rectangle 9"/>
          <p:cNvSpPr>
            <a:spLocks noGrp="1" noChangeArrowheads="1"/>
          </p:cNvSpPr>
          <p:nvPr>
            <p:ph type="sldNum" sz="quarter" idx="12"/>
          </p:nvPr>
        </p:nvSpPr>
        <p:spPr/>
        <p:txBody>
          <a:bodyPr/>
          <a:lstStyle>
            <a:lvl1pPr>
              <a:defRPr/>
            </a:lvl1pPr>
          </a:lstStyle>
          <a:p>
            <a:pPr>
              <a:defRPr/>
            </a:pPr>
            <a:fld id="{00F811BF-527B-4056-8825-297A8EDAB084}" type="slidenum">
              <a:rPr lang="de-DE">
                <a:solidFill>
                  <a:srgbClr val="FFFFFF"/>
                </a:solidFill>
              </a:rPr>
              <a:pPr>
                <a:defRPr/>
              </a:pPr>
              <a:t>‹#›</a:t>
            </a:fld>
            <a:endParaRPr lang="de-DE">
              <a:solidFill>
                <a:srgbClr val="FFFFFF"/>
              </a:solidFill>
            </a:endParaRPr>
          </a:p>
        </p:txBody>
      </p:sp>
    </p:spTree>
    <p:extLst>
      <p:ext uri="{BB962C8B-B14F-4D97-AF65-F5344CB8AC3E}">
        <p14:creationId xmlns:p14="http://schemas.microsoft.com/office/powerpoint/2010/main" val="354311432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de-DE">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de-DE">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ABB4B800-29B2-420A-991A-F5659EE59597}" type="slidenum">
              <a:rPr lang="de-DE">
                <a:solidFill>
                  <a:srgbClr val="FFFFFF"/>
                </a:solidFill>
              </a:rPr>
              <a:pPr>
                <a:defRPr/>
              </a:pPr>
              <a:t>‹#›</a:t>
            </a:fld>
            <a:endParaRPr lang="de-DE">
              <a:solidFill>
                <a:srgbClr val="FFFFFF"/>
              </a:solidFill>
            </a:endParaRPr>
          </a:p>
        </p:txBody>
      </p:sp>
    </p:spTree>
    <p:extLst>
      <p:ext uri="{BB962C8B-B14F-4D97-AF65-F5344CB8AC3E}">
        <p14:creationId xmlns:p14="http://schemas.microsoft.com/office/powerpoint/2010/main" val="163702394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de-DE">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de-DE">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059E6444-54B8-4730-9B59-00CEB94013E6}" type="slidenum">
              <a:rPr lang="de-DE">
                <a:solidFill>
                  <a:srgbClr val="FFFFFF"/>
                </a:solidFill>
              </a:rPr>
              <a:pPr>
                <a:defRPr/>
              </a:pPr>
              <a:t>‹#›</a:t>
            </a:fld>
            <a:endParaRPr lang="de-DE">
              <a:solidFill>
                <a:srgbClr val="FFFFFF"/>
              </a:solidFill>
            </a:endParaRPr>
          </a:p>
        </p:txBody>
      </p:sp>
    </p:spTree>
    <p:extLst>
      <p:ext uri="{BB962C8B-B14F-4D97-AF65-F5344CB8AC3E}">
        <p14:creationId xmlns:p14="http://schemas.microsoft.com/office/powerpoint/2010/main" val="359081103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de-DE">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de-DE">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DBDA0A50-122F-4AFD-A34E-32259612DBD5}" type="slidenum">
              <a:rPr lang="de-DE">
                <a:solidFill>
                  <a:srgbClr val="FFFFFF"/>
                </a:solidFill>
              </a:rPr>
              <a:pPr>
                <a:defRPr/>
              </a:pPr>
              <a:t>‹#›</a:t>
            </a:fld>
            <a:endParaRPr lang="de-DE">
              <a:solidFill>
                <a:srgbClr val="FFFFFF"/>
              </a:solidFill>
            </a:endParaRPr>
          </a:p>
        </p:txBody>
      </p:sp>
    </p:spTree>
    <p:extLst>
      <p:ext uri="{BB962C8B-B14F-4D97-AF65-F5344CB8AC3E}">
        <p14:creationId xmlns:p14="http://schemas.microsoft.com/office/powerpoint/2010/main" val="18967232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EB44968-8768-403D-A389-D06B1289B3FF}" type="slidenum">
              <a:rPr lang="en-US"/>
              <a:pPr>
                <a:defRPr/>
              </a:pPr>
              <a:t>‹#›</a:t>
            </a:fld>
            <a:endParaRPr lang="en-US"/>
          </a:p>
        </p:txBody>
      </p:sp>
    </p:spTree>
    <p:extLst>
      <p:ext uri="{BB962C8B-B14F-4D97-AF65-F5344CB8AC3E}">
        <p14:creationId xmlns:p14="http://schemas.microsoft.com/office/powerpoint/2010/main" val="1021350175"/>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de-DE">
              <a:solidFill>
                <a:srgbClr val="FFFFFF"/>
              </a:solidFill>
            </a:endParaRPr>
          </a:p>
        </p:txBody>
      </p:sp>
      <p:sp>
        <p:nvSpPr>
          <p:cNvPr id="8" name="Rectangle 8"/>
          <p:cNvSpPr>
            <a:spLocks noGrp="1" noChangeArrowheads="1"/>
          </p:cNvSpPr>
          <p:nvPr>
            <p:ph type="ftr" sz="quarter" idx="11"/>
          </p:nvPr>
        </p:nvSpPr>
        <p:spPr>
          <a:ln/>
        </p:spPr>
        <p:txBody>
          <a:bodyPr/>
          <a:lstStyle>
            <a:lvl1pPr>
              <a:defRPr/>
            </a:lvl1pPr>
          </a:lstStyle>
          <a:p>
            <a:pPr>
              <a:defRPr/>
            </a:pPr>
            <a:endParaRPr lang="de-DE">
              <a:solidFill>
                <a:srgbClr val="FFFFFF"/>
              </a:solidFill>
            </a:endParaRPr>
          </a:p>
        </p:txBody>
      </p:sp>
      <p:sp>
        <p:nvSpPr>
          <p:cNvPr id="9" name="Rectangle 9"/>
          <p:cNvSpPr>
            <a:spLocks noGrp="1" noChangeArrowheads="1"/>
          </p:cNvSpPr>
          <p:nvPr>
            <p:ph type="sldNum" sz="quarter" idx="12"/>
          </p:nvPr>
        </p:nvSpPr>
        <p:spPr>
          <a:ln/>
        </p:spPr>
        <p:txBody>
          <a:bodyPr/>
          <a:lstStyle>
            <a:lvl1pPr>
              <a:defRPr/>
            </a:lvl1pPr>
          </a:lstStyle>
          <a:p>
            <a:pPr>
              <a:defRPr/>
            </a:pPr>
            <a:fld id="{9B437C94-A7E7-4A39-9595-D6D10E95811F}" type="slidenum">
              <a:rPr lang="de-DE">
                <a:solidFill>
                  <a:srgbClr val="FFFFFF"/>
                </a:solidFill>
              </a:rPr>
              <a:pPr>
                <a:defRPr/>
              </a:pPr>
              <a:t>‹#›</a:t>
            </a:fld>
            <a:endParaRPr lang="de-DE">
              <a:solidFill>
                <a:srgbClr val="FFFFFF"/>
              </a:solidFill>
            </a:endParaRPr>
          </a:p>
        </p:txBody>
      </p:sp>
    </p:spTree>
    <p:extLst>
      <p:ext uri="{BB962C8B-B14F-4D97-AF65-F5344CB8AC3E}">
        <p14:creationId xmlns:p14="http://schemas.microsoft.com/office/powerpoint/2010/main" val="22485959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56684"/>
            <a:ext cx="7772400" cy="1143000"/>
          </a:xfrm>
        </p:spPr>
        <p:txBody>
          <a:bodyPr/>
          <a:lstStyle>
            <a:lvl1pPr>
              <a:defRPr sz="4000" baseline="0">
                <a:solidFill>
                  <a:srgbClr val="FFFF00"/>
                </a:solidFill>
              </a:defRPr>
            </a:lvl1p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de-DE">
              <a:solidFill>
                <a:srgbClr val="FFFFFF"/>
              </a:solidFill>
            </a:endParaRPr>
          </a:p>
        </p:txBody>
      </p:sp>
      <p:sp>
        <p:nvSpPr>
          <p:cNvPr id="4" name="Rectangle 8"/>
          <p:cNvSpPr>
            <a:spLocks noGrp="1" noChangeArrowheads="1"/>
          </p:cNvSpPr>
          <p:nvPr>
            <p:ph type="ftr" sz="quarter" idx="11"/>
          </p:nvPr>
        </p:nvSpPr>
        <p:spPr>
          <a:ln/>
        </p:spPr>
        <p:txBody>
          <a:bodyPr/>
          <a:lstStyle>
            <a:lvl1pPr>
              <a:defRPr/>
            </a:lvl1pPr>
          </a:lstStyle>
          <a:p>
            <a:pPr>
              <a:defRPr/>
            </a:pPr>
            <a:endParaRPr lang="de-DE">
              <a:solidFill>
                <a:srgbClr val="FFFFFF"/>
              </a:solidFill>
            </a:endParaRPr>
          </a:p>
        </p:txBody>
      </p:sp>
      <p:sp>
        <p:nvSpPr>
          <p:cNvPr id="5" name="Rectangle 9"/>
          <p:cNvSpPr>
            <a:spLocks noGrp="1" noChangeArrowheads="1"/>
          </p:cNvSpPr>
          <p:nvPr>
            <p:ph type="sldNum" sz="quarter" idx="12"/>
          </p:nvPr>
        </p:nvSpPr>
        <p:spPr>
          <a:ln/>
        </p:spPr>
        <p:txBody>
          <a:bodyPr/>
          <a:lstStyle>
            <a:lvl1pPr>
              <a:defRPr/>
            </a:lvl1pPr>
          </a:lstStyle>
          <a:p>
            <a:pPr>
              <a:defRPr/>
            </a:pPr>
            <a:fld id="{A43DB082-7995-481C-B8EC-576098E45935}" type="slidenum">
              <a:rPr lang="de-DE">
                <a:solidFill>
                  <a:srgbClr val="FFFFFF"/>
                </a:solidFill>
              </a:rPr>
              <a:pPr>
                <a:defRPr/>
              </a:pPr>
              <a:t>‹#›</a:t>
            </a:fld>
            <a:endParaRPr lang="de-DE">
              <a:solidFill>
                <a:srgbClr val="FFFFFF"/>
              </a:solidFill>
            </a:endParaRPr>
          </a:p>
        </p:txBody>
      </p:sp>
    </p:spTree>
    <p:extLst>
      <p:ext uri="{BB962C8B-B14F-4D97-AF65-F5344CB8AC3E}">
        <p14:creationId xmlns:p14="http://schemas.microsoft.com/office/powerpoint/2010/main" val="361059752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de-DE">
              <a:solidFill>
                <a:srgbClr val="FFFFFF"/>
              </a:solidFill>
            </a:endParaRPr>
          </a:p>
        </p:txBody>
      </p:sp>
      <p:sp>
        <p:nvSpPr>
          <p:cNvPr id="3" name="Rectangle 8"/>
          <p:cNvSpPr>
            <a:spLocks noGrp="1" noChangeArrowheads="1"/>
          </p:cNvSpPr>
          <p:nvPr>
            <p:ph type="ftr" sz="quarter" idx="11"/>
          </p:nvPr>
        </p:nvSpPr>
        <p:spPr>
          <a:ln/>
        </p:spPr>
        <p:txBody>
          <a:bodyPr/>
          <a:lstStyle>
            <a:lvl1pPr>
              <a:defRPr/>
            </a:lvl1pPr>
          </a:lstStyle>
          <a:p>
            <a:pPr>
              <a:defRPr/>
            </a:pPr>
            <a:endParaRPr lang="de-DE">
              <a:solidFill>
                <a:srgbClr val="FFFFFF"/>
              </a:solidFill>
            </a:endParaRPr>
          </a:p>
        </p:txBody>
      </p:sp>
      <p:sp>
        <p:nvSpPr>
          <p:cNvPr id="4" name="Rectangle 9"/>
          <p:cNvSpPr>
            <a:spLocks noGrp="1" noChangeArrowheads="1"/>
          </p:cNvSpPr>
          <p:nvPr>
            <p:ph type="sldNum" sz="quarter" idx="12"/>
          </p:nvPr>
        </p:nvSpPr>
        <p:spPr>
          <a:ln/>
        </p:spPr>
        <p:txBody>
          <a:bodyPr/>
          <a:lstStyle>
            <a:lvl1pPr>
              <a:defRPr/>
            </a:lvl1pPr>
          </a:lstStyle>
          <a:p>
            <a:pPr>
              <a:defRPr/>
            </a:pPr>
            <a:fld id="{EFB69AC7-A7BE-49CF-8E0D-9772829E87FE}" type="slidenum">
              <a:rPr lang="de-DE">
                <a:solidFill>
                  <a:srgbClr val="FFFFFF"/>
                </a:solidFill>
              </a:rPr>
              <a:pPr>
                <a:defRPr/>
              </a:pPr>
              <a:t>‹#›</a:t>
            </a:fld>
            <a:endParaRPr lang="de-DE">
              <a:solidFill>
                <a:srgbClr val="FFFFFF"/>
              </a:solidFill>
            </a:endParaRPr>
          </a:p>
        </p:txBody>
      </p:sp>
    </p:spTree>
    <p:extLst>
      <p:ext uri="{BB962C8B-B14F-4D97-AF65-F5344CB8AC3E}">
        <p14:creationId xmlns:p14="http://schemas.microsoft.com/office/powerpoint/2010/main" val="2936151512"/>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de-DE">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de-DE">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5178787C-619D-4815-B572-0CFA2E2C194C}" type="slidenum">
              <a:rPr lang="de-DE">
                <a:solidFill>
                  <a:srgbClr val="FFFFFF"/>
                </a:solidFill>
              </a:rPr>
              <a:pPr>
                <a:defRPr/>
              </a:pPr>
              <a:t>‹#›</a:t>
            </a:fld>
            <a:endParaRPr lang="de-DE">
              <a:solidFill>
                <a:srgbClr val="FFFFFF"/>
              </a:solidFill>
            </a:endParaRPr>
          </a:p>
        </p:txBody>
      </p:sp>
    </p:spTree>
    <p:extLst>
      <p:ext uri="{BB962C8B-B14F-4D97-AF65-F5344CB8AC3E}">
        <p14:creationId xmlns:p14="http://schemas.microsoft.com/office/powerpoint/2010/main" val="22899655"/>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de-DE">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de-DE">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2F2000F2-F029-4F7A-BD7E-8FA665130F3A}" type="slidenum">
              <a:rPr lang="de-DE">
                <a:solidFill>
                  <a:srgbClr val="FFFFFF"/>
                </a:solidFill>
              </a:rPr>
              <a:pPr>
                <a:defRPr/>
              </a:pPr>
              <a:t>‹#›</a:t>
            </a:fld>
            <a:endParaRPr lang="de-DE">
              <a:solidFill>
                <a:srgbClr val="FFFFFF"/>
              </a:solidFill>
            </a:endParaRPr>
          </a:p>
        </p:txBody>
      </p:sp>
    </p:spTree>
    <p:extLst>
      <p:ext uri="{BB962C8B-B14F-4D97-AF65-F5344CB8AC3E}">
        <p14:creationId xmlns:p14="http://schemas.microsoft.com/office/powerpoint/2010/main" val="343937025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de-DE">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de-DE">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06015AF1-39EB-4222-AE10-BC8FC64140FD}" type="slidenum">
              <a:rPr lang="de-DE">
                <a:solidFill>
                  <a:srgbClr val="FFFFFF"/>
                </a:solidFill>
              </a:rPr>
              <a:pPr>
                <a:defRPr/>
              </a:pPr>
              <a:t>‹#›</a:t>
            </a:fld>
            <a:endParaRPr lang="de-DE">
              <a:solidFill>
                <a:srgbClr val="FFFFFF"/>
              </a:solidFill>
            </a:endParaRPr>
          </a:p>
        </p:txBody>
      </p:sp>
    </p:spTree>
    <p:extLst>
      <p:ext uri="{BB962C8B-B14F-4D97-AF65-F5344CB8AC3E}">
        <p14:creationId xmlns:p14="http://schemas.microsoft.com/office/powerpoint/2010/main" val="1336041520"/>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de-DE">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de-DE">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B8491EF1-C84E-48A3-9AE5-1AC7D0956386}" type="slidenum">
              <a:rPr lang="de-DE">
                <a:solidFill>
                  <a:srgbClr val="FFFFFF"/>
                </a:solidFill>
              </a:rPr>
              <a:pPr>
                <a:defRPr/>
              </a:pPr>
              <a:t>‹#›</a:t>
            </a:fld>
            <a:endParaRPr lang="de-DE">
              <a:solidFill>
                <a:srgbClr val="FFFFFF"/>
              </a:solidFill>
            </a:endParaRPr>
          </a:p>
        </p:txBody>
      </p:sp>
    </p:spTree>
    <p:extLst>
      <p:ext uri="{BB962C8B-B14F-4D97-AF65-F5344CB8AC3E}">
        <p14:creationId xmlns:p14="http://schemas.microsoft.com/office/powerpoint/2010/main" val="1306291730"/>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b="1">
                <a:solidFill>
                  <a:srgbClr val="0000FF"/>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4/6/2012</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Brendan Kiburg, University of Washington</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52D883-8C8D-4E59-AFD1-1C216D7606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1365983"/>
      </p:ext>
    </p:extLst>
  </p:cSld>
  <p:clrMapOvr>
    <a:masterClrMapping/>
  </p:clrMapOvr>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solidFill>
                  <a:srgbClr val="0000FF"/>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4/6/2012</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Brendan Kiburg, University of Washington</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52D883-8C8D-4E59-AFD1-1C216D7606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4444375"/>
      </p:ext>
    </p:extLst>
  </p:cSld>
  <p:clrMapOvr>
    <a:masterClrMapping/>
  </p:clrMapOvr>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4/6/2012</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Brendan Kiburg, University of Washington</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52D883-8C8D-4E59-AFD1-1C216D7606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03774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CA3197-076A-42A9-B469-1A61B63FCEE0}" type="slidenum">
              <a:rPr lang="en-US"/>
              <a:pPr>
                <a:defRPr/>
              </a:pPr>
              <a:t>‹#›</a:t>
            </a:fld>
            <a:endParaRPr lang="en-US"/>
          </a:p>
        </p:txBody>
      </p:sp>
    </p:spTree>
    <p:extLst>
      <p:ext uri="{BB962C8B-B14F-4D97-AF65-F5344CB8AC3E}">
        <p14:creationId xmlns:p14="http://schemas.microsoft.com/office/powerpoint/2010/main" val="3618414716"/>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4/6/2012</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Brendan Kiburg, University of Washington</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352D883-8C8D-4E59-AFD1-1C216D7606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2820461"/>
      </p:ext>
    </p:extLst>
  </p:cSld>
  <p:clrMapOvr>
    <a:masterClrMapping/>
  </p:clrMapOvr>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4/6/2012</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Brendan Kiburg, University of Washington</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352D883-8C8D-4E59-AFD1-1C216D7606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110898"/>
      </p:ext>
    </p:extLst>
  </p:cSld>
  <p:clrMapOvr>
    <a:masterClrMapping/>
  </p:clrMapOvr>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4/6/2012</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Brendan Kiburg, University of Washington</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352D883-8C8D-4E59-AFD1-1C216D7606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8561864"/>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4/6/2012</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Brendan Kiburg, University of Washington</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352D883-8C8D-4E59-AFD1-1C216D7606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6194415"/>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4/6/2012</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Brendan Kiburg, University of Washington</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352D883-8C8D-4E59-AFD1-1C216D7606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9575512"/>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4/6/2012</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Brendan Kiburg, University of Washington</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352D883-8C8D-4E59-AFD1-1C216D7606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6445058"/>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4/6/2012</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Brendan Kiburg, University of Washington</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52D883-8C8D-4E59-AFD1-1C216D7606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6396785"/>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4/6/2012</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Brendan Kiburg, University of Washington</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52D883-8C8D-4E59-AFD1-1C216D7606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12379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B6FAD0-6ACC-4C7A-B5D5-A6B2671BDE00}" type="slidenum">
              <a:rPr lang="en-US"/>
              <a:pPr>
                <a:defRPr/>
              </a:pPr>
              <a:t>‹#›</a:t>
            </a:fld>
            <a:endParaRPr lang="en-US"/>
          </a:p>
        </p:txBody>
      </p:sp>
    </p:spTree>
    <p:extLst>
      <p:ext uri="{BB962C8B-B14F-4D97-AF65-F5344CB8AC3E}">
        <p14:creationId xmlns:p14="http://schemas.microsoft.com/office/powerpoint/2010/main" val="1074134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de-DE"/>
          </a:p>
        </p:txBody>
      </p:sp>
      <p:sp>
        <p:nvSpPr>
          <p:cNvPr id="5" name="Rectangle 8"/>
          <p:cNvSpPr>
            <a:spLocks noGrp="1" noChangeArrowheads="1"/>
          </p:cNvSpPr>
          <p:nvPr>
            <p:ph type="ftr" sz="quarter" idx="11"/>
          </p:nvPr>
        </p:nvSpPr>
        <p:spPr>
          <a:ln/>
        </p:spPr>
        <p:txBody>
          <a:bodyPr/>
          <a:lstStyle>
            <a:lvl1pPr>
              <a:defRPr/>
            </a:lvl1pPr>
          </a:lstStyle>
          <a:p>
            <a:pPr>
              <a:defRPr/>
            </a:pPr>
            <a:endParaRPr lang="de-DE"/>
          </a:p>
        </p:txBody>
      </p:sp>
      <p:sp>
        <p:nvSpPr>
          <p:cNvPr id="6" name="Rectangle 9"/>
          <p:cNvSpPr>
            <a:spLocks noGrp="1" noChangeArrowheads="1"/>
          </p:cNvSpPr>
          <p:nvPr>
            <p:ph type="sldNum" sz="quarter" idx="12"/>
          </p:nvPr>
        </p:nvSpPr>
        <p:spPr>
          <a:ln/>
        </p:spPr>
        <p:txBody>
          <a:bodyPr/>
          <a:lstStyle>
            <a:lvl1pPr>
              <a:defRPr/>
            </a:lvl1pPr>
          </a:lstStyle>
          <a:p>
            <a:pPr>
              <a:defRPr/>
            </a:pPr>
            <a:fld id="{3D565ED7-7DEE-4BD5-B190-77A98CDC3D3B}" type="slidenum">
              <a:rPr lang="de-DE"/>
              <a:pPr>
                <a:defRPr/>
              </a:pPr>
              <a:t>‹#›</a:t>
            </a:fld>
            <a:endParaRPr lang="de-DE"/>
          </a:p>
        </p:txBody>
      </p:sp>
    </p:spTree>
    <p:extLst>
      <p:ext uri="{BB962C8B-B14F-4D97-AF65-F5344CB8AC3E}">
        <p14:creationId xmlns:p14="http://schemas.microsoft.com/office/powerpoint/2010/main" val="5679142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de-DE"/>
          </a:p>
        </p:txBody>
      </p:sp>
      <p:sp>
        <p:nvSpPr>
          <p:cNvPr id="5" name="Rectangle 8"/>
          <p:cNvSpPr>
            <a:spLocks noGrp="1" noChangeArrowheads="1"/>
          </p:cNvSpPr>
          <p:nvPr>
            <p:ph type="ftr" sz="quarter" idx="11"/>
          </p:nvPr>
        </p:nvSpPr>
        <p:spPr>
          <a:ln/>
        </p:spPr>
        <p:txBody>
          <a:bodyPr/>
          <a:lstStyle>
            <a:lvl1pPr>
              <a:defRPr/>
            </a:lvl1pPr>
          </a:lstStyle>
          <a:p>
            <a:pPr>
              <a:defRPr/>
            </a:pPr>
            <a:endParaRPr lang="de-DE"/>
          </a:p>
        </p:txBody>
      </p:sp>
      <p:sp>
        <p:nvSpPr>
          <p:cNvPr id="6" name="Rectangle 9"/>
          <p:cNvSpPr>
            <a:spLocks noGrp="1" noChangeArrowheads="1"/>
          </p:cNvSpPr>
          <p:nvPr>
            <p:ph type="sldNum" sz="quarter" idx="12"/>
          </p:nvPr>
        </p:nvSpPr>
        <p:spPr>
          <a:ln/>
        </p:spPr>
        <p:txBody>
          <a:bodyPr/>
          <a:lstStyle>
            <a:lvl1pPr>
              <a:defRPr/>
            </a:lvl1pPr>
          </a:lstStyle>
          <a:p>
            <a:pPr>
              <a:defRPr/>
            </a:pPr>
            <a:fld id="{1A1B3C01-CC1C-4A2C-82A2-3B4AC91AAB34}" type="slidenum">
              <a:rPr lang="de-DE"/>
              <a:pPr>
                <a:defRPr/>
              </a:pPr>
              <a:t>‹#›</a:t>
            </a:fld>
            <a:endParaRPr lang="de-DE"/>
          </a:p>
        </p:txBody>
      </p:sp>
    </p:spTree>
    <p:extLst>
      <p:ext uri="{BB962C8B-B14F-4D97-AF65-F5344CB8AC3E}">
        <p14:creationId xmlns:p14="http://schemas.microsoft.com/office/powerpoint/2010/main" val="30818982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de-DE"/>
          </a:p>
        </p:txBody>
      </p:sp>
      <p:sp>
        <p:nvSpPr>
          <p:cNvPr id="5" name="Rectangle 8"/>
          <p:cNvSpPr>
            <a:spLocks noGrp="1" noChangeArrowheads="1"/>
          </p:cNvSpPr>
          <p:nvPr>
            <p:ph type="ftr" sz="quarter" idx="11"/>
          </p:nvPr>
        </p:nvSpPr>
        <p:spPr>
          <a:ln/>
        </p:spPr>
        <p:txBody>
          <a:bodyPr/>
          <a:lstStyle>
            <a:lvl1pPr>
              <a:defRPr/>
            </a:lvl1pPr>
          </a:lstStyle>
          <a:p>
            <a:pPr>
              <a:defRPr/>
            </a:pPr>
            <a:endParaRPr lang="de-DE"/>
          </a:p>
        </p:txBody>
      </p:sp>
      <p:sp>
        <p:nvSpPr>
          <p:cNvPr id="6" name="Rectangle 9"/>
          <p:cNvSpPr>
            <a:spLocks noGrp="1" noChangeArrowheads="1"/>
          </p:cNvSpPr>
          <p:nvPr>
            <p:ph type="sldNum" sz="quarter" idx="12"/>
          </p:nvPr>
        </p:nvSpPr>
        <p:spPr>
          <a:ln/>
        </p:spPr>
        <p:txBody>
          <a:bodyPr/>
          <a:lstStyle>
            <a:lvl1pPr>
              <a:defRPr/>
            </a:lvl1pPr>
          </a:lstStyle>
          <a:p>
            <a:pPr>
              <a:defRPr/>
            </a:pPr>
            <a:fld id="{CA617097-2C71-4E1C-BE69-E26335F7A182}" type="slidenum">
              <a:rPr lang="de-DE"/>
              <a:pPr>
                <a:defRPr/>
              </a:pPr>
              <a:t>‹#›</a:t>
            </a:fld>
            <a:endParaRPr lang="de-DE"/>
          </a:p>
        </p:txBody>
      </p:sp>
    </p:spTree>
    <p:extLst>
      <p:ext uri="{BB962C8B-B14F-4D97-AF65-F5344CB8AC3E}">
        <p14:creationId xmlns:p14="http://schemas.microsoft.com/office/powerpoint/2010/main" val="24743355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de-DE"/>
          </a:p>
        </p:txBody>
      </p:sp>
      <p:sp>
        <p:nvSpPr>
          <p:cNvPr id="6" name="Rectangle 8"/>
          <p:cNvSpPr>
            <a:spLocks noGrp="1" noChangeArrowheads="1"/>
          </p:cNvSpPr>
          <p:nvPr>
            <p:ph type="ftr" sz="quarter" idx="11"/>
          </p:nvPr>
        </p:nvSpPr>
        <p:spPr>
          <a:ln/>
        </p:spPr>
        <p:txBody>
          <a:bodyPr/>
          <a:lstStyle>
            <a:lvl1pPr>
              <a:defRPr/>
            </a:lvl1pPr>
          </a:lstStyle>
          <a:p>
            <a:pPr>
              <a:defRPr/>
            </a:pPr>
            <a:endParaRPr lang="de-DE"/>
          </a:p>
        </p:txBody>
      </p:sp>
      <p:sp>
        <p:nvSpPr>
          <p:cNvPr id="7" name="Rectangle 9"/>
          <p:cNvSpPr>
            <a:spLocks noGrp="1" noChangeArrowheads="1"/>
          </p:cNvSpPr>
          <p:nvPr>
            <p:ph type="sldNum" sz="quarter" idx="12"/>
          </p:nvPr>
        </p:nvSpPr>
        <p:spPr>
          <a:ln/>
        </p:spPr>
        <p:txBody>
          <a:bodyPr/>
          <a:lstStyle>
            <a:lvl1pPr>
              <a:defRPr/>
            </a:lvl1pPr>
          </a:lstStyle>
          <a:p>
            <a:pPr>
              <a:defRPr/>
            </a:pPr>
            <a:fld id="{99C33E52-7A53-4F65-B307-FC1DA9C02CC2}" type="slidenum">
              <a:rPr lang="de-DE"/>
              <a:pPr>
                <a:defRPr/>
              </a:pPr>
              <a:t>‹#›</a:t>
            </a:fld>
            <a:endParaRPr lang="de-DE"/>
          </a:p>
        </p:txBody>
      </p:sp>
    </p:spTree>
    <p:extLst>
      <p:ext uri="{BB962C8B-B14F-4D97-AF65-F5344CB8AC3E}">
        <p14:creationId xmlns:p14="http://schemas.microsoft.com/office/powerpoint/2010/main" val="41272136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de-DE"/>
          </a:p>
        </p:txBody>
      </p:sp>
      <p:sp>
        <p:nvSpPr>
          <p:cNvPr id="8" name="Rectangle 8"/>
          <p:cNvSpPr>
            <a:spLocks noGrp="1" noChangeArrowheads="1"/>
          </p:cNvSpPr>
          <p:nvPr>
            <p:ph type="ftr" sz="quarter" idx="11"/>
          </p:nvPr>
        </p:nvSpPr>
        <p:spPr>
          <a:ln/>
        </p:spPr>
        <p:txBody>
          <a:bodyPr/>
          <a:lstStyle>
            <a:lvl1pPr>
              <a:defRPr/>
            </a:lvl1pPr>
          </a:lstStyle>
          <a:p>
            <a:pPr>
              <a:defRPr/>
            </a:pPr>
            <a:endParaRPr lang="de-DE"/>
          </a:p>
        </p:txBody>
      </p:sp>
      <p:sp>
        <p:nvSpPr>
          <p:cNvPr id="9" name="Rectangle 9"/>
          <p:cNvSpPr>
            <a:spLocks noGrp="1" noChangeArrowheads="1"/>
          </p:cNvSpPr>
          <p:nvPr>
            <p:ph type="sldNum" sz="quarter" idx="12"/>
          </p:nvPr>
        </p:nvSpPr>
        <p:spPr>
          <a:ln/>
        </p:spPr>
        <p:txBody>
          <a:bodyPr/>
          <a:lstStyle>
            <a:lvl1pPr>
              <a:defRPr/>
            </a:lvl1pPr>
          </a:lstStyle>
          <a:p>
            <a:pPr>
              <a:defRPr/>
            </a:pPr>
            <a:fld id="{7CC50251-2308-4A28-BA7A-84C2479CD672}" type="slidenum">
              <a:rPr lang="de-DE"/>
              <a:pPr>
                <a:defRPr/>
              </a:pPr>
              <a:t>‹#›</a:t>
            </a:fld>
            <a:endParaRPr lang="de-DE"/>
          </a:p>
        </p:txBody>
      </p:sp>
    </p:spTree>
    <p:extLst>
      <p:ext uri="{BB962C8B-B14F-4D97-AF65-F5344CB8AC3E}">
        <p14:creationId xmlns:p14="http://schemas.microsoft.com/office/powerpoint/2010/main" val="15943544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de-DE"/>
          </a:p>
        </p:txBody>
      </p:sp>
      <p:sp>
        <p:nvSpPr>
          <p:cNvPr id="4" name="Rectangle 8"/>
          <p:cNvSpPr>
            <a:spLocks noGrp="1" noChangeArrowheads="1"/>
          </p:cNvSpPr>
          <p:nvPr>
            <p:ph type="ftr" sz="quarter" idx="11"/>
          </p:nvPr>
        </p:nvSpPr>
        <p:spPr>
          <a:ln/>
        </p:spPr>
        <p:txBody>
          <a:bodyPr/>
          <a:lstStyle>
            <a:lvl1pPr>
              <a:defRPr/>
            </a:lvl1pPr>
          </a:lstStyle>
          <a:p>
            <a:pPr>
              <a:defRPr/>
            </a:pPr>
            <a:endParaRPr lang="de-DE"/>
          </a:p>
        </p:txBody>
      </p:sp>
      <p:sp>
        <p:nvSpPr>
          <p:cNvPr id="5" name="Rectangle 9"/>
          <p:cNvSpPr>
            <a:spLocks noGrp="1" noChangeArrowheads="1"/>
          </p:cNvSpPr>
          <p:nvPr>
            <p:ph type="sldNum" sz="quarter" idx="12"/>
          </p:nvPr>
        </p:nvSpPr>
        <p:spPr>
          <a:ln/>
        </p:spPr>
        <p:txBody>
          <a:bodyPr/>
          <a:lstStyle>
            <a:lvl1pPr>
              <a:defRPr/>
            </a:lvl1pPr>
          </a:lstStyle>
          <a:p>
            <a:pPr>
              <a:defRPr/>
            </a:pPr>
            <a:fld id="{616EE46C-2656-408B-AD18-B162A1B23478}" type="slidenum">
              <a:rPr lang="de-DE"/>
              <a:pPr>
                <a:defRPr/>
              </a:pPr>
              <a:t>‹#›</a:t>
            </a:fld>
            <a:endParaRPr lang="de-DE"/>
          </a:p>
        </p:txBody>
      </p:sp>
    </p:spTree>
    <p:extLst>
      <p:ext uri="{BB962C8B-B14F-4D97-AF65-F5344CB8AC3E}">
        <p14:creationId xmlns:p14="http://schemas.microsoft.com/office/powerpoint/2010/main" val="262300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851942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de-DE"/>
          </a:p>
        </p:txBody>
      </p:sp>
      <p:sp>
        <p:nvSpPr>
          <p:cNvPr id="3" name="Rectangle 8"/>
          <p:cNvSpPr>
            <a:spLocks noGrp="1" noChangeArrowheads="1"/>
          </p:cNvSpPr>
          <p:nvPr>
            <p:ph type="ftr" sz="quarter" idx="11"/>
          </p:nvPr>
        </p:nvSpPr>
        <p:spPr>
          <a:ln/>
        </p:spPr>
        <p:txBody>
          <a:bodyPr/>
          <a:lstStyle>
            <a:lvl1pPr>
              <a:defRPr/>
            </a:lvl1pPr>
          </a:lstStyle>
          <a:p>
            <a:pPr>
              <a:defRPr/>
            </a:pPr>
            <a:endParaRPr lang="de-DE"/>
          </a:p>
        </p:txBody>
      </p:sp>
      <p:sp>
        <p:nvSpPr>
          <p:cNvPr id="4" name="Rectangle 9"/>
          <p:cNvSpPr>
            <a:spLocks noGrp="1" noChangeArrowheads="1"/>
          </p:cNvSpPr>
          <p:nvPr>
            <p:ph type="sldNum" sz="quarter" idx="12"/>
          </p:nvPr>
        </p:nvSpPr>
        <p:spPr>
          <a:ln/>
        </p:spPr>
        <p:txBody>
          <a:bodyPr/>
          <a:lstStyle>
            <a:lvl1pPr>
              <a:defRPr/>
            </a:lvl1pPr>
          </a:lstStyle>
          <a:p>
            <a:pPr>
              <a:defRPr/>
            </a:pPr>
            <a:fld id="{328A80B1-2721-4789-9DA9-4CFD4DE7984D}" type="slidenum">
              <a:rPr lang="de-DE"/>
              <a:pPr>
                <a:defRPr/>
              </a:pPr>
              <a:t>‹#›</a:t>
            </a:fld>
            <a:endParaRPr lang="de-DE"/>
          </a:p>
        </p:txBody>
      </p:sp>
    </p:spTree>
    <p:extLst>
      <p:ext uri="{BB962C8B-B14F-4D97-AF65-F5344CB8AC3E}">
        <p14:creationId xmlns:p14="http://schemas.microsoft.com/office/powerpoint/2010/main" val="11263134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de-DE"/>
          </a:p>
        </p:txBody>
      </p:sp>
      <p:sp>
        <p:nvSpPr>
          <p:cNvPr id="6" name="Rectangle 8"/>
          <p:cNvSpPr>
            <a:spLocks noGrp="1" noChangeArrowheads="1"/>
          </p:cNvSpPr>
          <p:nvPr>
            <p:ph type="ftr" sz="quarter" idx="11"/>
          </p:nvPr>
        </p:nvSpPr>
        <p:spPr>
          <a:ln/>
        </p:spPr>
        <p:txBody>
          <a:bodyPr/>
          <a:lstStyle>
            <a:lvl1pPr>
              <a:defRPr/>
            </a:lvl1pPr>
          </a:lstStyle>
          <a:p>
            <a:pPr>
              <a:defRPr/>
            </a:pPr>
            <a:endParaRPr lang="de-DE"/>
          </a:p>
        </p:txBody>
      </p:sp>
      <p:sp>
        <p:nvSpPr>
          <p:cNvPr id="7" name="Rectangle 9"/>
          <p:cNvSpPr>
            <a:spLocks noGrp="1" noChangeArrowheads="1"/>
          </p:cNvSpPr>
          <p:nvPr>
            <p:ph type="sldNum" sz="quarter" idx="12"/>
          </p:nvPr>
        </p:nvSpPr>
        <p:spPr>
          <a:ln/>
        </p:spPr>
        <p:txBody>
          <a:bodyPr/>
          <a:lstStyle>
            <a:lvl1pPr>
              <a:defRPr/>
            </a:lvl1pPr>
          </a:lstStyle>
          <a:p>
            <a:pPr>
              <a:defRPr/>
            </a:pPr>
            <a:fld id="{C8E3D8FE-BC6C-4F02-9531-DE0BC19A39FB}" type="slidenum">
              <a:rPr lang="de-DE"/>
              <a:pPr>
                <a:defRPr/>
              </a:pPr>
              <a:t>‹#›</a:t>
            </a:fld>
            <a:endParaRPr lang="de-DE"/>
          </a:p>
        </p:txBody>
      </p:sp>
    </p:spTree>
    <p:extLst>
      <p:ext uri="{BB962C8B-B14F-4D97-AF65-F5344CB8AC3E}">
        <p14:creationId xmlns:p14="http://schemas.microsoft.com/office/powerpoint/2010/main" val="1705137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de-DE"/>
          </a:p>
        </p:txBody>
      </p:sp>
      <p:sp>
        <p:nvSpPr>
          <p:cNvPr id="6" name="Rectangle 8"/>
          <p:cNvSpPr>
            <a:spLocks noGrp="1" noChangeArrowheads="1"/>
          </p:cNvSpPr>
          <p:nvPr>
            <p:ph type="ftr" sz="quarter" idx="11"/>
          </p:nvPr>
        </p:nvSpPr>
        <p:spPr>
          <a:ln/>
        </p:spPr>
        <p:txBody>
          <a:bodyPr/>
          <a:lstStyle>
            <a:lvl1pPr>
              <a:defRPr/>
            </a:lvl1pPr>
          </a:lstStyle>
          <a:p>
            <a:pPr>
              <a:defRPr/>
            </a:pPr>
            <a:endParaRPr lang="de-DE"/>
          </a:p>
        </p:txBody>
      </p:sp>
      <p:sp>
        <p:nvSpPr>
          <p:cNvPr id="7" name="Rectangle 9"/>
          <p:cNvSpPr>
            <a:spLocks noGrp="1" noChangeArrowheads="1"/>
          </p:cNvSpPr>
          <p:nvPr>
            <p:ph type="sldNum" sz="quarter" idx="12"/>
          </p:nvPr>
        </p:nvSpPr>
        <p:spPr>
          <a:ln/>
        </p:spPr>
        <p:txBody>
          <a:bodyPr/>
          <a:lstStyle>
            <a:lvl1pPr>
              <a:defRPr/>
            </a:lvl1pPr>
          </a:lstStyle>
          <a:p>
            <a:pPr>
              <a:defRPr/>
            </a:pPr>
            <a:fld id="{8ED39E7F-67AA-4651-B3F4-9F4AD987A954}" type="slidenum">
              <a:rPr lang="de-DE"/>
              <a:pPr>
                <a:defRPr/>
              </a:pPr>
              <a:t>‹#›</a:t>
            </a:fld>
            <a:endParaRPr lang="de-DE"/>
          </a:p>
        </p:txBody>
      </p:sp>
    </p:spTree>
    <p:extLst>
      <p:ext uri="{BB962C8B-B14F-4D97-AF65-F5344CB8AC3E}">
        <p14:creationId xmlns:p14="http://schemas.microsoft.com/office/powerpoint/2010/main" val="10932529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de-DE"/>
          </a:p>
        </p:txBody>
      </p:sp>
      <p:sp>
        <p:nvSpPr>
          <p:cNvPr id="5" name="Rectangle 8"/>
          <p:cNvSpPr>
            <a:spLocks noGrp="1" noChangeArrowheads="1"/>
          </p:cNvSpPr>
          <p:nvPr>
            <p:ph type="ftr" sz="quarter" idx="11"/>
          </p:nvPr>
        </p:nvSpPr>
        <p:spPr>
          <a:ln/>
        </p:spPr>
        <p:txBody>
          <a:bodyPr/>
          <a:lstStyle>
            <a:lvl1pPr>
              <a:defRPr/>
            </a:lvl1pPr>
          </a:lstStyle>
          <a:p>
            <a:pPr>
              <a:defRPr/>
            </a:pPr>
            <a:endParaRPr lang="de-DE"/>
          </a:p>
        </p:txBody>
      </p:sp>
      <p:sp>
        <p:nvSpPr>
          <p:cNvPr id="6" name="Rectangle 9"/>
          <p:cNvSpPr>
            <a:spLocks noGrp="1" noChangeArrowheads="1"/>
          </p:cNvSpPr>
          <p:nvPr>
            <p:ph type="sldNum" sz="quarter" idx="12"/>
          </p:nvPr>
        </p:nvSpPr>
        <p:spPr>
          <a:ln/>
        </p:spPr>
        <p:txBody>
          <a:bodyPr/>
          <a:lstStyle>
            <a:lvl1pPr>
              <a:defRPr/>
            </a:lvl1pPr>
          </a:lstStyle>
          <a:p>
            <a:pPr>
              <a:defRPr/>
            </a:pPr>
            <a:fld id="{8963CC10-9B3D-4D2C-BB78-38BB795B76BF}" type="slidenum">
              <a:rPr lang="de-DE"/>
              <a:pPr>
                <a:defRPr/>
              </a:pPr>
              <a:t>‹#›</a:t>
            </a:fld>
            <a:endParaRPr lang="de-DE"/>
          </a:p>
        </p:txBody>
      </p:sp>
    </p:spTree>
    <p:extLst>
      <p:ext uri="{BB962C8B-B14F-4D97-AF65-F5344CB8AC3E}">
        <p14:creationId xmlns:p14="http://schemas.microsoft.com/office/powerpoint/2010/main" val="5009496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de-DE"/>
          </a:p>
        </p:txBody>
      </p:sp>
      <p:sp>
        <p:nvSpPr>
          <p:cNvPr id="5" name="Rectangle 8"/>
          <p:cNvSpPr>
            <a:spLocks noGrp="1" noChangeArrowheads="1"/>
          </p:cNvSpPr>
          <p:nvPr>
            <p:ph type="ftr" sz="quarter" idx="11"/>
          </p:nvPr>
        </p:nvSpPr>
        <p:spPr>
          <a:ln/>
        </p:spPr>
        <p:txBody>
          <a:bodyPr/>
          <a:lstStyle>
            <a:lvl1pPr>
              <a:defRPr/>
            </a:lvl1pPr>
          </a:lstStyle>
          <a:p>
            <a:pPr>
              <a:defRPr/>
            </a:pPr>
            <a:endParaRPr lang="de-DE"/>
          </a:p>
        </p:txBody>
      </p:sp>
      <p:sp>
        <p:nvSpPr>
          <p:cNvPr id="6" name="Rectangle 9"/>
          <p:cNvSpPr>
            <a:spLocks noGrp="1" noChangeArrowheads="1"/>
          </p:cNvSpPr>
          <p:nvPr>
            <p:ph type="sldNum" sz="quarter" idx="12"/>
          </p:nvPr>
        </p:nvSpPr>
        <p:spPr>
          <a:ln/>
        </p:spPr>
        <p:txBody>
          <a:bodyPr/>
          <a:lstStyle>
            <a:lvl1pPr>
              <a:defRPr/>
            </a:lvl1pPr>
          </a:lstStyle>
          <a:p>
            <a:pPr>
              <a:defRPr/>
            </a:pPr>
            <a:fld id="{28650F7E-7F5E-420E-BB0C-B2C2B8F27939}" type="slidenum">
              <a:rPr lang="de-DE"/>
              <a:pPr>
                <a:defRPr/>
              </a:pPr>
              <a:t>‹#›</a:t>
            </a:fld>
            <a:endParaRPr lang="de-DE"/>
          </a:p>
        </p:txBody>
      </p:sp>
    </p:spTree>
    <p:extLst>
      <p:ext uri="{BB962C8B-B14F-4D97-AF65-F5344CB8AC3E}">
        <p14:creationId xmlns:p14="http://schemas.microsoft.com/office/powerpoint/2010/main" val="24846215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21260409-DA37-440E-B812-9E02DAD67BE8}" type="slidenum">
              <a:rPr lang="en-US"/>
              <a:pPr>
                <a:defRPr/>
              </a:pPr>
              <a:t>‹#›</a:t>
            </a:fld>
            <a:endParaRPr lang="en-US"/>
          </a:p>
        </p:txBody>
      </p:sp>
    </p:spTree>
    <p:extLst>
      <p:ext uri="{BB962C8B-B14F-4D97-AF65-F5344CB8AC3E}">
        <p14:creationId xmlns:p14="http://schemas.microsoft.com/office/powerpoint/2010/main" val="37948456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844DD221-008E-47D1-BD51-A3F866DF24F4}" type="slidenum">
              <a:rPr lang="en-US"/>
              <a:pPr>
                <a:defRPr/>
              </a:pPr>
              <a:t>‹#›</a:t>
            </a:fld>
            <a:endParaRPr lang="en-US"/>
          </a:p>
        </p:txBody>
      </p:sp>
    </p:spTree>
    <p:extLst>
      <p:ext uri="{BB962C8B-B14F-4D97-AF65-F5344CB8AC3E}">
        <p14:creationId xmlns:p14="http://schemas.microsoft.com/office/powerpoint/2010/main" val="10483668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A71F7B8A-60BD-433E-89C3-35DFBB0EC1A4}" type="slidenum">
              <a:rPr lang="en-US"/>
              <a:pPr>
                <a:defRPr/>
              </a:pPr>
              <a:t>‹#›</a:t>
            </a:fld>
            <a:endParaRPr lang="en-US"/>
          </a:p>
        </p:txBody>
      </p:sp>
    </p:spTree>
    <p:extLst>
      <p:ext uri="{BB962C8B-B14F-4D97-AF65-F5344CB8AC3E}">
        <p14:creationId xmlns:p14="http://schemas.microsoft.com/office/powerpoint/2010/main" val="5029095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00A6AE41-2F0A-4799-A4BA-37AB3183CBB9}" type="slidenum">
              <a:rPr lang="en-US"/>
              <a:pPr>
                <a:defRPr/>
              </a:pPr>
              <a:t>‹#›</a:t>
            </a:fld>
            <a:endParaRPr lang="en-US"/>
          </a:p>
        </p:txBody>
      </p:sp>
    </p:spTree>
    <p:extLst>
      <p:ext uri="{BB962C8B-B14F-4D97-AF65-F5344CB8AC3E}">
        <p14:creationId xmlns:p14="http://schemas.microsoft.com/office/powerpoint/2010/main" val="12283104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8268DF53-0CDC-4D68-A334-510F08390C1D}" type="slidenum">
              <a:rPr lang="en-US"/>
              <a:pPr>
                <a:defRPr/>
              </a:pPr>
              <a:t>‹#›</a:t>
            </a:fld>
            <a:endParaRPr lang="en-US"/>
          </a:p>
        </p:txBody>
      </p:sp>
    </p:spTree>
    <p:extLst>
      <p:ext uri="{BB962C8B-B14F-4D97-AF65-F5344CB8AC3E}">
        <p14:creationId xmlns:p14="http://schemas.microsoft.com/office/powerpoint/2010/main" val="527631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990600"/>
            <a:ext cx="4051300" cy="5276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84700" y="990600"/>
            <a:ext cx="4051300" cy="5276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905339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B78BA2A6-21CA-446A-BC8D-FD9CA49026D8}" type="slidenum">
              <a:rPr lang="en-US"/>
              <a:pPr>
                <a:defRPr/>
              </a:pPr>
              <a:t>‹#›</a:t>
            </a:fld>
            <a:endParaRPr lang="en-US"/>
          </a:p>
        </p:txBody>
      </p:sp>
    </p:spTree>
    <p:extLst>
      <p:ext uri="{BB962C8B-B14F-4D97-AF65-F5344CB8AC3E}">
        <p14:creationId xmlns:p14="http://schemas.microsoft.com/office/powerpoint/2010/main" val="3488491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D6973C9D-7C09-4006-B119-0D767DFEF394}" type="slidenum">
              <a:rPr lang="en-US"/>
              <a:pPr>
                <a:defRPr/>
              </a:pPr>
              <a:t>‹#›</a:t>
            </a:fld>
            <a:endParaRPr lang="en-US"/>
          </a:p>
        </p:txBody>
      </p:sp>
    </p:spTree>
    <p:extLst>
      <p:ext uri="{BB962C8B-B14F-4D97-AF65-F5344CB8AC3E}">
        <p14:creationId xmlns:p14="http://schemas.microsoft.com/office/powerpoint/2010/main" val="18218344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178A3B34-E58B-4475-9905-8DFEA51C979B}" type="slidenum">
              <a:rPr lang="en-US"/>
              <a:pPr>
                <a:defRPr/>
              </a:pPr>
              <a:t>‹#›</a:t>
            </a:fld>
            <a:endParaRPr lang="en-US"/>
          </a:p>
        </p:txBody>
      </p:sp>
    </p:spTree>
    <p:extLst>
      <p:ext uri="{BB962C8B-B14F-4D97-AF65-F5344CB8AC3E}">
        <p14:creationId xmlns:p14="http://schemas.microsoft.com/office/powerpoint/2010/main" val="13263495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67F93893-7741-4951-9EA0-B1C27CC4DF7B}" type="slidenum">
              <a:rPr lang="en-US"/>
              <a:pPr>
                <a:defRPr/>
              </a:pPr>
              <a:t>‹#›</a:t>
            </a:fld>
            <a:endParaRPr lang="en-US"/>
          </a:p>
        </p:txBody>
      </p:sp>
    </p:spTree>
    <p:extLst>
      <p:ext uri="{BB962C8B-B14F-4D97-AF65-F5344CB8AC3E}">
        <p14:creationId xmlns:p14="http://schemas.microsoft.com/office/powerpoint/2010/main" val="3761092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0F172976-E0B3-4C43-88CF-6146D49F7958}" type="slidenum">
              <a:rPr lang="en-US"/>
              <a:pPr>
                <a:defRPr/>
              </a:pPr>
              <a:t>‹#›</a:t>
            </a:fld>
            <a:endParaRPr lang="en-US"/>
          </a:p>
        </p:txBody>
      </p:sp>
    </p:spTree>
    <p:extLst>
      <p:ext uri="{BB962C8B-B14F-4D97-AF65-F5344CB8AC3E}">
        <p14:creationId xmlns:p14="http://schemas.microsoft.com/office/powerpoint/2010/main" val="38490768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92C3D4D1-96C3-4F3A-9710-CB89982046C7}" type="slidenum">
              <a:rPr lang="en-US"/>
              <a:pPr>
                <a:defRPr/>
              </a:pPr>
              <a:t>‹#›</a:t>
            </a:fld>
            <a:endParaRPr lang="en-US"/>
          </a:p>
        </p:txBody>
      </p:sp>
    </p:spTree>
    <p:extLst>
      <p:ext uri="{BB962C8B-B14F-4D97-AF65-F5344CB8AC3E}">
        <p14:creationId xmlns:p14="http://schemas.microsoft.com/office/powerpoint/2010/main" val="5681833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lgn="ctr" eaLnBrk="0" hangingPunct="0">
              <a:defRPr>
                <a:effectLst>
                  <a:outerShdw blurRad="38100" dist="38100" dir="2700000" algn="tl">
                    <a:srgbClr val="000000">
                      <a:alpha val="43137"/>
                    </a:srgbClr>
                  </a:outerShdw>
                </a:effectLst>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effectLst>
                  <a:outerShdw blurRad="38100" dist="38100" dir="2700000" algn="tl">
                    <a:srgbClr val="000000">
                      <a:alpha val="43137"/>
                    </a:srgbClr>
                  </a:outerShdw>
                </a:effectLst>
              </a:defRPr>
            </a:lvl1pPr>
          </a:lstStyle>
          <a:p>
            <a:pPr>
              <a:defRPr/>
            </a:pPr>
            <a:r>
              <a:rPr lang="en-US"/>
              <a:t>D. M. Webber</a:t>
            </a:r>
          </a:p>
        </p:txBody>
      </p:sp>
      <p:sp>
        <p:nvSpPr>
          <p:cNvPr id="6" name="Rectangle 6"/>
          <p:cNvSpPr>
            <a:spLocks noGrp="1" noChangeArrowheads="1"/>
          </p:cNvSpPr>
          <p:nvPr>
            <p:ph type="sldNum" sz="quarter" idx="12"/>
          </p:nvPr>
        </p:nvSpPr>
        <p:spPr/>
        <p:txBody>
          <a:bodyPr/>
          <a:lstStyle>
            <a:lvl1pPr eaLnBrk="0" hangingPunct="0">
              <a:defRPr>
                <a:effectLst>
                  <a:outerShdw blurRad="38100" dist="38100" dir="2700000" algn="tl">
                    <a:srgbClr val="000000">
                      <a:alpha val="43137"/>
                    </a:srgbClr>
                  </a:outerShdw>
                </a:effectLst>
              </a:defRPr>
            </a:lvl1pPr>
          </a:lstStyle>
          <a:p>
            <a:pPr>
              <a:defRPr/>
            </a:pPr>
            <a:fld id="{C5D80403-B831-4A8C-B122-4BBEB6127992}" type="slidenum">
              <a:rPr lang="en-US"/>
              <a:pPr>
                <a:defRPr/>
              </a:pPr>
              <a:t>‹#›</a:t>
            </a:fld>
            <a:endParaRPr lang="en-US"/>
          </a:p>
        </p:txBody>
      </p:sp>
    </p:spTree>
    <p:extLst>
      <p:ext uri="{BB962C8B-B14F-4D97-AF65-F5344CB8AC3E}">
        <p14:creationId xmlns:p14="http://schemas.microsoft.com/office/powerpoint/2010/main" val="36445013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eaLnBrk="0" hangingPunct="0">
              <a:defRPr>
                <a:effectLst>
                  <a:outerShdw blurRad="38100" dist="38100" dir="2700000" algn="tl">
                    <a:srgbClr val="000000">
                      <a:alpha val="43137"/>
                    </a:srgbClr>
                  </a:outerShdw>
                </a:effectLst>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effectLst>
                  <a:outerShdw blurRad="38100" dist="38100" dir="2700000" algn="tl">
                    <a:srgbClr val="000000">
                      <a:alpha val="43137"/>
                    </a:srgbClr>
                  </a:outerShdw>
                </a:effectLst>
              </a:defRPr>
            </a:lvl1pPr>
          </a:lstStyle>
          <a:p>
            <a:pPr>
              <a:defRPr/>
            </a:pPr>
            <a:r>
              <a:rPr lang="en-US"/>
              <a:t>D. M. Webber</a:t>
            </a:r>
          </a:p>
        </p:txBody>
      </p:sp>
      <p:sp>
        <p:nvSpPr>
          <p:cNvPr id="6" name="Rectangle 6"/>
          <p:cNvSpPr>
            <a:spLocks noGrp="1" noChangeArrowheads="1"/>
          </p:cNvSpPr>
          <p:nvPr>
            <p:ph type="sldNum" sz="quarter" idx="12"/>
          </p:nvPr>
        </p:nvSpPr>
        <p:spPr/>
        <p:txBody>
          <a:bodyPr/>
          <a:lstStyle>
            <a:lvl1pPr eaLnBrk="0" hangingPunct="0">
              <a:defRPr>
                <a:effectLst>
                  <a:outerShdw blurRad="38100" dist="38100" dir="2700000" algn="tl">
                    <a:srgbClr val="000000">
                      <a:alpha val="43137"/>
                    </a:srgbClr>
                  </a:outerShdw>
                </a:effectLst>
              </a:defRPr>
            </a:lvl1pPr>
          </a:lstStyle>
          <a:p>
            <a:pPr>
              <a:defRPr/>
            </a:pPr>
            <a:fld id="{AA222F72-254C-4A93-89BC-44BE02461509}" type="slidenum">
              <a:rPr lang="en-US"/>
              <a:pPr>
                <a:defRPr/>
              </a:pPr>
              <a:t>‹#›</a:t>
            </a:fld>
            <a:endParaRPr lang="en-US"/>
          </a:p>
        </p:txBody>
      </p:sp>
    </p:spTree>
    <p:extLst>
      <p:ext uri="{BB962C8B-B14F-4D97-AF65-F5344CB8AC3E}">
        <p14:creationId xmlns:p14="http://schemas.microsoft.com/office/powerpoint/2010/main" val="36436922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lgn="ctr" eaLnBrk="0" hangingPunct="0">
              <a:defRPr>
                <a:effectLst>
                  <a:outerShdw blurRad="38100" dist="38100" dir="2700000" algn="tl">
                    <a:srgbClr val="000000">
                      <a:alpha val="43137"/>
                    </a:srgbClr>
                  </a:outerShdw>
                </a:effectLst>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effectLst>
                  <a:outerShdw blurRad="38100" dist="38100" dir="2700000" algn="tl">
                    <a:srgbClr val="000000">
                      <a:alpha val="43137"/>
                    </a:srgbClr>
                  </a:outerShdw>
                </a:effectLst>
              </a:defRPr>
            </a:lvl1pPr>
          </a:lstStyle>
          <a:p>
            <a:pPr>
              <a:defRPr/>
            </a:pPr>
            <a:r>
              <a:rPr lang="en-US"/>
              <a:t>D. M. Webber</a:t>
            </a:r>
          </a:p>
        </p:txBody>
      </p:sp>
      <p:sp>
        <p:nvSpPr>
          <p:cNvPr id="6" name="Rectangle 6"/>
          <p:cNvSpPr>
            <a:spLocks noGrp="1" noChangeArrowheads="1"/>
          </p:cNvSpPr>
          <p:nvPr>
            <p:ph type="sldNum" sz="quarter" idx="12"/>
          </p:nvPr>
        </p:nvSpPr>
        <p:spPr/>
        <p:txBody>
          <a:bodyPr/>
          <a:lstStyle>
            <a:lvl1pPr eaLnBrk="0" hangingPunct="0">
              <a:defRPr>
                <a:effectLst>
                  <a:outerShdw blurRad="38100" dist="38100" dir="2700000" algn="tl">
                    <a:srgbClr val="000000">
                      <a:alpha val="43137"/>
                    </a:srgbClr>
                  </a:outerShdw>
                </a:effectLst>
              </a:defRPr>
            </a:lvl1pPr>
          </a:lstStyle>
          <a:p>
            <a:pPr>
              <a:defRPr/>
            </a:pPr>
            <a:fld id="{D45B6832-CC1C-4003-BF81-2EA71CE9FA1F}" type="slidenum">
              <a:rPr lang="en-US"/>
              <a:pPr>
                <a:defRPr/>
              </a:pPr>
              <a:t>‹#›</a:t>
            </a:fld>
            <a:endParaRPr lang="en-US"/>
          </a:p>
        </p:txBody>
      </p:sp>
    </p:spTree>
    <p:extLst>
      <p:ext uri="{BB962C8B-B14F-4D97-AF65-F5344CB8AC3E}">
        <p14:creationId xmlns:p14="http://schemas.microsoft.com/office/powerpoint/2010/main" val="20239158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lgn="ctr" eaLnBrk="0" hangingPunct="0">
              <a:defRPr>
                <a:effectLst>
                  <a:outerShdw blurRad="38100" dist="38100" dir="2700000" algn="tl">
                    <a:srgbClr val="000000">
                      <a:alpha val="43137"/>
                    </a:srgbClr>
                  </a:outerShdw>
                </a:effectLst>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effectLst>
                  <a:outerShdw blurRad="38100" dist="38100" dir="2700000" algn="tl">
                    <a:srgbClr val="000000">
                      <a:alpha val="43137"/>
                    </a:srgbClr>
                  </a:outerShdw>
                </a:effectLst>
              </a:defRPr>
            </a:lvl1pPr>
          </a:lstStyle>
          <a:p>
            <a:pPr>
              <a:defRPr/>
            </a:pPr>
            <a:r>
              <a:rPr lang="en-US"/>
              <a:t>D. M. Webber</a:t>
            </a:r>
          </a:p>
        </p:txBody>
      </p:sp>
      <p:sp>
        <p:nvSpPr>
          <p:cNvPr id="7" name="Rectangle 6"/>
          <p:cNvSpPr>
            <a:spLocks noGrp="1" noChangeArrowheads="1"/>
          </p:cNvSpPr>
          <p:nvPr>
            <p:ph type="sldNum" sz="quarter" idx="12"/>
          </p:nvPr>
        </p:nvSpPr>
        <p:spPr/>
        <p:txBody>
          <a:bodyPr/>
          <a:lstStyle>
            <a:lvl1pPr eaLnBrk="0" hangingPunct="0">
              <a:defRPr>
                <a:effectLst>
                  <a:outerShdw blurRad="38100" dist="38100" dir="2700000" algn="tl">
                    <a:srgbClr val="000000">
                      <a:alpha val="43137"/>
                    </a:srgbClr>
                  </a:outerShdw>
                </a:effectLst>
              </a:defRPr>
            </a:lvl1pPr>
          </a:lstStyle>
          <a:p>
            <a:pPr>
              <a:defRPr/>
            </a:pPr>
            <a:fld id="{A0B6E0B2-ECAD-4E02-B4DD-DBC796FC223B}" type="slidenum">
              <a:rPr lang="en-US"/>
              <a:pPr>
                <a:defRPr/>
              </a:pPr>
              <a:t>‹#›</a:t>
            </a:fld>
            <a:endParaRPr lang="en-US"/>
          </a:p>
        </p:txBody>
      </p:sp>
    </p:spTree>
    <p:extLst>
      <p:ext uri="{BB962C8B-B14F-4D97-AF65-F5344CB8AC3E}">
        <p14:creationId xmlns:p14="http://schemas.microsoft.com/office/powerpoint/2010/main" val="973742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792039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lgn="ctr" eaLnBrk="0" hangingPunct="0">
              <a:defRPr>
                <a:effectLst>
                  <a:outerShdw blurRad="38100" dist="38100" dir="2700000" algn="tl">
                    <a:srgbClr val="000000">
                      <a:alpha val="43137"/>
                    </a:srgbClr>
                  </a:outerShdw>
                </a:effectLst>
              </a:defRPr>
            </a:lvl1pPr>
          </a:lstStyle>
          <a:p>
            <a:pPr>
              <a:defRPr/>
            </a:pPr>
            <a:endParaRPr lang="en-US"/>
          </a:p>
        </p:txBody>
      </p:sp>
      <p:sp>
        <p:nvSpPr>
          <p:cNvPr id="8" name="Rectangle 5"/>
          <p:cNvSpPr>
            <a:spLocks noGrp="1" noChangeArrowheads="1"/>
          </p:cNvSpPr>
          <p:nvPr>
            <p:ph type="ftr" sz="quarter" idx="11"/>
          </p:nvPr>
        </p:nvSpPr>
        <p:spPr/>
        <p:txBody>
          <a:bodyPr/>
          <a:lstStyle>
            <a:lvl1pPr eaLnBrk="0" hangingPunct="0">
              <a:defRPr>
                <a:effectLst>
                  <a:outerShdw blurRad="38100" dist="38100" dir="2700000" algn="tl">
                    <a:srgbClr val="000000">
                      <a:alpha val="43137"/>
                    </a:srgbClr>
                  </a:outerShdw>
                </a:effectLst>
              </a:defRPr>
            </a:lvl1pPr>
          </a:lstStyle>
          <a:p>
            <a:pPr>
              <a:defRPr/>
            </a:pPr>
            <a:r>
              <a:rPr lang="en-US"/>
              <a:t>D. M. Webber</a:t>
            </a:r>
          </a:p>
        </p:txBody>
      </p:sp>
      <p:sp>
        <p:nvSpPr>
          <p:cNvPr id="9" name="Rectangle 6"/>
          <p:cNvSpPr>
            <a:spLocks noGrp="1" noChangeArrowheads="1"/>
          </p:cNvSpPr>
          <p:nvPr>
            <p:ph type="sldNum" sz="quarter" idx="12"/>
          </p:nvPr>
        </p:nvSpPr>
        <p:spPr/>
        <p:txBody>
          <a:bodyPr/>
          <a:lstStyle>
            <a:lvl1pPr eaLnBrk="0" hangingPunct="0">
              <a:defRPr>
                <a:effectLst>
                  <a:outerShdw blurRad="38100" dist="38100" dir="2700000" algn="tl">
                    <a:srgbClr val="000000">
                      <a:alpha val="43137"/>
                    </a:srgbClr>
                  </a:outerShdw>
                </a:effectLst>
              </a:defRPr>
            </a:lvl1pPr>
          </a:lstStyle>
          <a:p>
            <a:pPr>
              <a:defRPr/>
            </a:pPr>
            <a:fld id="{433A2949-2BE6-4D94-90EE-E807D35D152D}" type="slidenum">
              <a:rPr lang="en-US"/>
              <a:pPr>
                <a:defRPr/>
              </a:pPr>
              <a:t>‹#›</a:t>
            </a:fld>
            <a:endParaRPr lang="en-US"/>
          </a:p>
        </p:txBody>
      </p:sp>
    </p:spTree>
    <p:extLst>
      <p:ext uri="{BB962C8B-B14F-4D97-AF65-F5344CB8AC3E}">
        <p14:creationId xmlns:p14="http://schemas.microsoft.com/office/powerpoint/2010/main" val="1647159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lgn="ctr" eaLnBrk="0" hangingPunct="0">
              <a:defRPr>
                <a:effectLst>
                  <a:outerShdw blurRad="38100" dist="38100" dir="2700000" algn="tl">
                    <a:srgbClr val="000000">
                      <a:alpha val="43137"/>
                    </a:srgbClr>
                  </a:outerShdw>
                </a:effectLst>
              </a:defRPr>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a:effectLst>
                  <a:outerShdw blurRad="38100" dist="38100" dir="2700000" algn="tl">
                    <a:srgbClr val="000000">
                      <a:alpha val="43137"/>
                    </a:srgbClr>
                  </a:outerShdw>
                </a:effectLst>
              </a:defRPr>
            </a:lvl1pPr>
          </a:lstStyle>
          <a:p>
            <a:pPr>
              <a:defRPr/>
            </a:pPr>
            <a:r>
              <a:rPr lang="en-US"/>
              <a:t>D. M. Webber</a:t>
            </a:r>
          </a:p>
        </p:txBody>
      </p:sp>
      <p:sp>
        <p:nvSpPr>
          <p:cNvPr id="5" name="Rectangle 6"/>
          <p:cNvSpPr>
            <a:spLocks noGrp="1" noChangeArrowheads="1"/>
          </p:cNvSpPr>
          <p:nvPr>
            <p:ph type="sldNum" sz="quarter" idx="12"/>
          </p:nvPr>
        </p:nvSpPr>
        <p:spPr/>
        <p:txBody>
          <a:bodyPr/>
          <a:lstStyle>
            <a:lvl1pPr eaLnBrk="0" hangingPunct="0">
              <a:defRPr>
                <a:effectLst>
                  <a:outerShdw blurRad="38100" dist="38100" dir="2700000" algn="tl">
                    <a:srgbClr val="000000">
                      <a:alpha val="43137"/>
                    </a:srgbClr>
                  </a:outerShdw>
                </a:effectLst>
              </a:defRPr>
            </a:lvl1pPr>
          </a:lstStyle>
          <a:p>
            <a:pPr>
              <a:defRPr/>
            </a:pPr>
            <a:fld id="{BD73F2DA-74BE-43FA-8D32-756393D07F30}" type="slidenum">
              <a:rPr lang="en-US"/>
              <a:pPr>
                <a:defRPr/>
              </a:pPr>
              <a:t>‹#›</a:t>
            </a:fld>
            <a:endParaRPr lang="en-US"/>
          </a:p>
        </p:txBody>
      </p:sp>
    </p:spTree>
    <p:extLst>
      <p:ext uri="{BB962C8B-B14F-4D97-AF65-F5344CB8AC3E}">
        <p14:creationId xmlns:p14="http://schemas.microsoft.com/office/powerpoint/2010/main" val="27968280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eaLnBrk="0" hangingPunct="0">
              <a:defRPr>
                <a:effectLst>
                  <a:outerShdw blurRad="38100" dist="38100" dir="2700000" algn="tl">
                    <a:srgbClr val="000000">
                      <a:alpha val="43137"/>
                    </a:srgbClr>
                  </a:outerShdw>
                </a:effectLst>
              </a:defRPr>
            </a:lvl1pPr>
          </a:lstStyle>
          <a:p>
            <a:pPr>
              <a:defRPr/>
            </a:pPr>
            <a:endParaRPr lang="en-US"/>
          </a:p>
        </p:txBody>
      </p:sp>
      <p:sp>
        <p:nvSpPr>
          <p:cNvPr id="3" name="Rectangle 5"/>
          <p:cNvSpPr>
            <a:spLocks noGrp="1" noChangeArrowheads="1"/>
          </p:cNvSpPr>
          <p:nvPr>
            <p:ph type="ftr" sz="quarter" idx="11"/>
          </p:nvPr>
        </p:nvSpPr>
        <p:spPr/>
        <p:txBody>
          <a:bodyPr/>
          <a:lstStyle>
            <a:lvl1pPr eaLnBrk="0" hangingPunct="0">
              <a:defRPr>
                <a:effectLst>
                  <a:outerShdw blurRad="38100" dist="38100" dir="2700000" algn="tl">
                    <a:srgbClr val="000000">
                      <a:alpha val="43137"/>
                    </a:srgbClr>
                  </a:outerShdw>
                </a:effectLst>
              </a:defRPr>
            </a:lvl1pPr>
          </a:lstStyle>
          <a:p>
            <a:pPr>
              <a:defRPr/>
            </a:pPr>
            <a:r>
              <a:rPr lang="en-US"/>
              <a:t>D. M. Webber</a:t>
            </a:r>
          </a:p>
        </p:txBody>
      </p:sp>
      <p:sp>
        <p:nvSpPr>
          <p:cNvPr id="4" name="Rectangle 6"/>
          <p:cNvSpPr>
            <a:spLocks noGrp="1" noChangeArrowheads="1"/>
          </p:cNvSpPr>
          <p:nvPr>
            <p:ph type="sldNum" sz="quarter" idx="12"/>
          </p:nvPr>
        </p:nvSpPr>
        <p:spPr/>
        <p:txBody>
          <a:bodyPr/>
          <a:lstStyle>
            <a:lvl1pPr eaLnBrk="0" hangingPunct="0">
              <a:defRPr>
                <a:effectLst>
                  <a:outerShdw blurRad="38100" dist="38100" dir="2700000" algn="tl">
                    <a:srgbClr val="000000">
                      <a:alpha val="43137"/>
                    </a:srgbClr>
                  </a:outerShdw>
                </a:effectLst>
              </a:defRPr>
            </a:lvl1pPr>
          </a:lstStyle>
          <a:p>
            <a:pPr>
              <a:defRPr/>
            </a:pPr>
            <a:fld id="{CB3CF94F-E018-4637-8AF6-6FCA95ADA4E2}" type="slidenum">
              <a:rPr lang="en-US"/>
              <a:pPr>
                <a:defRPr/>
              </a:pPr>
              <a:t>‹#›</a:t>
            </a:fld>
            <a:endParaRPr lang="en-US"/>
          </a:p>
        </p:txBody>
      </p:sp>
    </p:spTree>
    <p:extLst>
      <p:ext uri="{BB962C8B-B14F-4D97-AF65-F5344CB8AC3E}">
        <p14:creationId xmlns:p14="http://schemas.microsoft.com/office/powerpoint/2010/main" val="3221438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eaLnBrk="0" hangingPunct="0">
              <a:defRPr>
                <a:effectLst>
                  <a:outerShdw blurRad="38100" dist="38100" dir="2700000" algn="tl">
                    <a:srgbClr val="000000">
                      <a:alpha val="43137"/>
                    </a:srgbClr>
                  </a:outerShdw>
                </a:effectLst>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effectLst>
                  <a:outerShdw blurRad="38100" dist="38100" dir="2700000" algn="tl">
                    <a:srgbClr val="000000">
                      <a:alpha val="43137"/>
                    </a:srgbClr>
                  </a:outerShdw>
                </a:effectLst>
              </a:defRPr>
            </a:lvl1pPr>
          </a:lstStyle>
          <a:p>
            <a:pPr>
              <a:defRPr/>
            </a:pPr>
            <a:r>
              <a:rPr lang="en-US"/>
              <a:t>D. M. Webber</a:t>
            </a:r>
          </a:p>
        </p:txBody>
      </p:sp>
      <p:sp>
        <p:nvSpPr>
          <p:cNvPr id="7" name="Rectangle 6"/>
          <p:cNvSpPr>
            <a:spLocks noGrp="1" noChangeArrowheads="1"/>
          </p:cNvSpPr>
          <p:nvPr>
            <p:ph type="sldNum" sz="quarter" idx="12"/>
          </p:nvPr>
        </p:nvSpPr>
        <p:spPr/>
        <p:txBody>
          <a:bodyPr/>
          <a:lstStyle>
            <a:lvl1pPr eaLnBrk="0" hangingPunct="0">
              <a:defRPr>
                <a:effectLst>
                  <a:outerShdw blurRad="38100" dist="38100" dir="2700000" algn="tl">
                    <a:srgbClr val="000000">
                      <a:alpha val="43137"/>
                    </a:srgbClr>
                  </a:outerShdw>
                </a:effectLst>
              </a:defRPr>
            </a:lvl1pPr>
          </a:lstStyle>
          <a:p>
            <a:pPr>
              <a:defRPr/>
            </a:pPr>
            <a:fld id="{5E5DBB5A-5F2C-40BA-888B-D1860B5C9692}" type="slidenum">
              <a:rPr lang="en-US"/>
              <a:pPr>
                <a:defRPr/>
              </a:pPr>
              <a:t>‹#›</a:t>
            </a:fld>
            <a:endParaRPr lang="en-US"/>
          </a:p>
        </p:txBody>
      </p:sp>
    </p:spTree>
    <p:extLst>
      <p:ext uri="{BB962C8B-B14F-4D97-AF65-F5344CB8AC3E}">
        <p14:creationId xmlns:p14="http://schemas.microsoft.com/office/powerpoint/2010/main" val="5205490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eaLnBrk="0" hangingPunct="0">
              <a:defRPr>
                <a:effectLst>
                  <a:outerShdw blurRad="38100" dist="38100" dir="2700000" algn="tl">
                    <a:srgbClr val="000000">
                      <a:alpha val="43137"/>
                    </a:srgbClr>
                  </a:outerShdw>
                </a:effectLst>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effectLst>
                  <a:outerShdw blurRad="38100" dist="38100" dir="2700000" algn="tl">
                    <a:srgbClr val="000000">
                      <a:alpha val="43137"/>
                    </a:srgbClr>
                  </a:outerShdw>
                </a:effectLst>
              </a:defRPr>
            </a:lvl1pPr>
          </a:lstStyle>
          <a:p>
            <a:pPr>
              <a:defRPr/>
            </a:pPr>
            <a:r>
              <a:rPr lang="en-US"/>
              <a:t>D. M. Webber</a:t>
            </a:r>
          </a:p>
        </p:txBody>
      </p:sp>
      <p:sp>
        <p:nvSpPr>
          <p:cNvPr id="7" name="Rectangle 6"/>
          <p:cNvSpPr>
            <a:spLocks noGrp="1" noChangeArrowheads="1"/>
          </p:cNvSpPr>
          <p:nvPr>
            <p:ph type="sldNum" sz="quarter" idx="12"/>
          </p:nvPr>
        </p:nvSpPr>
        <p:spPr/>
        <p:txBody>
          <a:bodyPr/>
          <a:lstStyle>
            <a:lvl1pPr eaLnBrk="0" hangingPunct="0">
              <a:defRPr>
                <a:effectLst>
                  <a:outerShdw blurRad="38100" dist="38100" dir="2700000" algn="tl">
                    <a:srgbClr val="000000">
                      <a:alpha val="43137"/>
                    </a:srgbClr>
                  </a:outerShdw>
                </a:effectLst>
              </a:defRPr>
            </a:lvl1pPr>
          </a:lstStyle>
          <a:p>
            <a:pPr>
              <a:defRPr/>
            </a:pPr>
            <a:fld id="{5A361C35-7264-4FEA-B253-DDCEE148BAC4}" type="slidenum">
              <a:rPr lang="en-US"/>
              <a:pPr>
                <a:defRPr/>
              </a:pPr>
              <a:t>‹#›</a:t>
            </a:fld>
            <a:endParaRPr lang="en-US"/>
          </a:p>
        </p:txBody>
      </p:sp>
    </p:spTree>
    <p:extLst>
      <p:ext uri="{BB962C8B-B14F-4D97-AF65-F5344CB8AC3E}">
        <p14:creationId xmlns:p14="http://schemas.microsoft.com/office/powerpoint/2010/main" val="5940710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eaLnBrk="0" hangingPunct="0">
              <a:defRPr>
                <a:effectLst>
                  <a:outerShdw blurRad="38100" dist="38100" dir="2700000" algn="tl">
                    <a:srgbClr val="000000">
                      <a:alpha val="43137"/>
                    </a:srgbClr>
                  </a:outerShdw>
                </a:effectLst>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effectLst>
                  <a:outerShdw blurRad="38100" dist="38100" dir="2700000" algn="tl">
                    <a:srgbClr val="000000">
                      <a:alpha val="43137"/>
                    </a:srgbClr>
                  </a:outerShdw>
                </a:effectLst>
              </a:defRPr>
            </a:lvl1pPr>
          </a:lstStyle>
          <a:p>
            <a:pPr>
              <a:defRPr/>
            </a:pPr>
            <a:r>
              <a:rPr lang="en-US"/>
              <a:t>D. M. Webber</a:t>
            </a:r>
          </a:p>
        </p:txBody>
      </p:sp>
      <p:sp>
        <p:nvSpPr>
          <p:cNvPr id="6" name="Rectangle 6"/>
          <p:cNvSpPr>
            <a:spLocks noGrp="1" noChangeArrowheads="1"/>
          </p:cNvSpPr>
          <p:nvPr>
            <p:ph type="sldNum" sz="quarter" idx="12"/>
          </p:nvPr>
        </p:nvSpPr>
        <p:spPr/>
        <p:txBody>
          <a:bodyPr/>
          <a:lstStyle>
            <a:lvl1pPr eaLnBrk="0" hangingPunct="0">
              <a:defRPr>
                <a:effectLst>
                  <a:outerShdw blurRad="38100" dist="38100" dir="2700000" algn="tl">
                    <a:srgbClr val="000000">
                      <a:alpha val="43137"/>
                    </a:srgbClr>
                  </a:outerShdw>
                </a:effectLst>
              </a:defRPr>
            </a:lvl1pPr>
          </a:lstStyle>
          <a:p>
            <a:pPr>
              <a:defRPr/>
            </a:pPr>
            <a:fld id="{331F6ABB-8FC8-4606-8091-C77737469613}" type="slidenum">
              <a:rPr lang="en-US"/>
              <a:pPr>
                <a:defRPr/>
              </a:pPr>
              <a:t>‹#›</a:t>
            </a:fld>
            <a:endParaRPr lang="en-US"/>
          </a:p>
        </p:txBody>
      </p:sp>
    </p:spTree>
    <p:extLst>
      <p:ext uri="{BB962C8B-B14F-4D97-AF65-F5344CB8AC3E}">
        <p14:creationId xmlns:p14="http://schemas.microsoft.com/office/powerpoint/2010/main" val="9929751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eaLnBrk="0" hangingPunct="0">
              <a:defRPr>
                <a:effectLst>
                  <a:outerShdw blurRad="38100" dist="38100" dir="2700000" algn="tl">
                    <a:srgbClr val="000000">
                      <a:alpha val="43137"/>
                    </a:srgbClr>
                  </a:outerShdw>
                </a:effectLst>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effectLst>
                  <a:outerShdw blurRad="38100" dist="38100" dir="2700000" algn="tl">
                    <a:srgbClr val="000000">
                      <a:alpha val="43137"/>
                    </a:srgbClr>
                  </a:outerShdw>
                </a:effectLst>
              </a:defRPr>
            </a:lvl1pPr>
          </a:lstStyle>
          <a:p>
            <a:pPr>
              <a:defRPr/>
            </a:pPr>
            <a:r>
              <a:rPr lang="en-US"/>
              <a:t>D. M. Webber</a:t>
            </a:r>
          </a:p>
        </p:txBody>
      </p:sp>
      <p:sp>
        <p:nvSpPr>
          <p:cNvPr id="6" name="Rectangle 6"/>
          <p:cNvSpPr>
            <a:spLocks noGrp="1" noChangeArrowheads="1"/>
          </p:cNvSpPr>
          <p:nvPr>
            <p:ph type="sldNum" sz="quarter" idx="12"/>
          </p:nvPr>
        </p:nvSpPr>
        <p:spPr/>
        <p:txBody>
          <a:bodyPr/>
          <a:lstStyle>
            <a:lvl1pPr eaLnBrk="0" hangingPunct="0">
              <a:defRPr>
                <a:effectLst>
                  <a:outerShdw blurRad="38100" dist="38100" dir="2700000" algn="tl">
                    <a:srgbClr val="000000">
                      <a:alpha val="43137"/>
                    </a:srgbClr>
                  </a:outerShdw>
                </a:effectLst>
              </a:defRPr>
            </a:lvl1pPr>
          </a:lstStyle>
          <a:p>
            <a:pPr>
              <a:defRPr/>
            </a:pPr>
            <a:fld id="{A25851EC-41A5-4A1E-9D91-DA8A4BF6113C}" type="slidenum">
              <a:rPr lang="en-US"/>
              <a:pPr>
                <a:defRPr/>
              </a:pPr>
              <a:t>‹#›</a:t>
            </a:fld>
            <a:endParaRPr lang="en-US"/>
          </a:p>
        </p:txBody>
      </p:sp>
    </p:spTree>
    <p:extLst>
      <p:ext uri="{BB962C8B-B14F-4D97-AF65-F5344CB8AC3E}">
        <p14:creationId xmlns:p14="http://schemas.microsoft.com/office/powerpoint/2010/main" val="37520427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lgn="ctr" eaLnBrk="0" hangingPunct="0">
              <a:defRPr>
                <a:effectLst>
                  <a:outerShdw blurRad="38100" dist="38100" dir="2700000" algn="tl">
                    <a:srgbClr val="000000">
                      <a:alpha val="43137"/>
                    </a:srgbClr>
                  </a:outerShdw>
                </a:effectLst>
              </a:defRPr>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a:effectLst>
                  <a:outerShdw blurRad="38100" dist="38100" dir="2700000" algn="tl">
                    <a:srgbClr val="000000">
                      <a:alpha val="43137"/>
                    </a:srgbClr>
                  </a:outerShdw>
                </a:effectLst>
              </a:defRPr>
            </a:lvl1pPr>
          </a:lstStyle>
          <a:p>
            <a:pPr>
              <a:defRPr/>
            </a:pPr>
            <a:r>
              <a:rPr lang="en-US"/>
              <a:t>D. M. Webber</a:t>
            </a:r>
          </a:p>
        </p:txBody>
      </p:sp>
      <p:sp>
        <p:nvSpPr>
          <p:cNvPr id="5" name="Rectangle 6"/>
          <p:cNvSpPr>
            <a:spLocks noGrp="1" noChangeArrowheads="1"/>
          </p:cNvSpPr>
          <p:nvPr>
            <p:ph type="sldNum" sz="quarter" idx="12"/>
          </p:nvPr>
        </p:nvSpPr>
        <p:spPr/>
        <p:txBody>
          <a:bodyPr/>
          <a:lstStyle>
            <a:lvl1pPr eaLnBrk="0" hangingPunct="0">
              <a:defRPr>
                <a:effectLst>
                  <a:outerShdw blurRad="38100" dist="38100" dir="2700000" algn="tl">
                    <a:srgbClr val="000000">
                      <a:alpha val="43137"/>
                    </a:srgbClr>
                  </a:outerShdw>
                </a:effectLst>
              </a:defRPr>
            </a:lvl1pPr>
          </a:lstStyle>
          <a:p>
            <a:pPr>
              <a:defRPr/>
            </a:pPr>
            <a:fld id="{4A74698A-B3DC-411E-B153-062C86D14049}" type="slidenum">
              <a:rPr lang="en-US"/>
              <a:pPr>
                <a:defRPr/>
              </a:pPr>
              <a:t>‹#›</a:t>
            </a:fld>
            <a:endParaRPr lang="en-US"/>
          </a:p>
        </p:txBody>
      </p:sp>
    </p:spTree>
    <p:extLst>
      <p:ext uri="{BB962C8B-B14F-4D97-AF65-F5344CB8AC3E}">
        <p14:creationId xmlns:p14="http://schemas.microsoft.com/office/powerpoint/2010/main" val="386017125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lgn="ctr" eaLnBrk="0" hangingPunct="0">
              <a:defRPr>
                <a:effectLst>
                  <a:outerShdw blurRad="38100" dist="38100" dir="2700000" algn="tl">
                    <a:srgbClr val="000000">
                      <a:alpha val="43137"/>
                    </a:srgbClr>
                  </a:outerShdw>
                </a:effectLst>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effectLst>
                  <a:outerShdw blurRad="38100" dist="38100" dir="2700000" algn="tl">
                    <a:srgbClr val="000000">
                      <a:alpha val="43137"/>
                    </a:srgbClr>
                  </a:outerShdw>
                </a:effectLst>
              </a:defRPr>
            </a:lvl1pPr>
          </a:lstStyle>
          <a:p>
            <a:pPr>
              <a:defRPr/>
            </a:pPr>
            <a:r>
              <a:rPr lang="en-US"/>
              <a:t>D. M. Webber</a:t>
            </a:r>
          </a:p>
        </p:txBody>
      </p:sp>
      <p:sp>
        <p:nvSpPr>
          <p:cNvPr id="6" name="Rectangle 6"/>
          <p:cNvSpPr>
            <a:spLocks noGrp="1" noChangeArrowheads="1"/>
          </p:cNvSpPr>
          <p:nvPr>
            <p:ph type="sldNum" sz="quarter" idx="12"/>
          </p:nvPr>
        </p:nvSpPr>
        <p:spPr/>
        <p:txBody>
          <a:bodyPr/>
          <a:lstStyle>
            <a:lvl1pPr eaLnBrk="0" hangingPunct="0">
              <a:defRPr>
                <a:effectLst>
                  <a:outerShdw blurRad="38100" dist="38100" dir="2700000" algn="tl">
                    <a:srgbClr val="000000">
                      <a:alpha val="43137"/>
                    </a:srgbClr>
                  </a:outerShdw>
                </a:effectLst>
              </a:defRPr>
            </a:lvl1pPr>
          </a:lstStyle>
          <a:p>
            <a:pPr>
              <a:defRPr/>
            </a:pPr>
            <a:fld id="{5939E794-17AB-456F-9A7E-44AAF013672C}" type="slidenum">
              <a:rPr lang="en-US"/>
              <a:pPr>
                <a:defRPr/>
              </a:pPr>
              <a:t>‹#›</a:t>
            </a:fld>
            <a:endParaRPr lang="en-US"/>
          </a:p>
        </p:txBody>
      </p:sp>
    </p:spTree>
    <p:extLst>
      <p:ext uri="{BB962C8B-B14F-4D97-AF65-F5344CB8AC3E}">
        <p14:creationId xmlns:p14="http://schemas.microsoft.com/office/powerpoint/2010/main" val="331794102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eaLnBrk="0" hangingPunct="0">
              <a:defRPr>
                <a:effectLst>
                  <a:outerShdw blurRad="38100" dist="38100" dir="2700000" algn="tl">
                    <a:srgbClr val="000000">
                      <a:alpha val="43137"/>
                    </a:srgbClr>
                  </a:outerShdw>
                </a:effectLst>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effectLst>
                  <a:outerShdw blurRad="38100" dist="38100" dir="2700000" algn="tl">
                    <a:srgbClr val="000000">
                      <a:alpha val="43137"/>
                    </a:srgbClr>
                  </a:outerShdw>
                </a:effectLst>
              </a:defRPr>
            </a:lvl1pPr>
          </a:lstStyle>
          <a:p>
            <a:pPr>
              <a:defRPr/>
            </a:pPr>
            <a:r>
              <a:rPr lang="en-US"/>
              <a:t>D. M. Webber</a:t>
            </a:r>
          </a:p>
        </p:txBody>
      </p:sp>
      <p:sp>
        <p:nvSpPr>
          <p:cNvPr id="6" name="Rectangle 6"/>
          <p:cNvSpPr>
            <a:spLocks noGrp="1" noChangeArrowheads="1"/>
          </p:cNvSpPr>
          <p:nvPr>
            <p:ph type="sldNum" sz="quarter" idx="12"/>
          </p:nvPr>
        </p:nvSpPr>
        <p:spPr/>
        <p:txBody>
          <a:bodyPr/>
          <a:lstStyle>
            <a:lvl1pPr eaLnBrk="0" hangingPunct="0">
              <a:defRPr>
                <a:effectLst>
                  <a:outerShdw blurRad="38100" dist="38100" dir="2700000" algn="tl">
                    <a:srgbClr val="000000">
                      <a:alpha val="43137"/>
                    </a:srgbClr>
                  </a:outerShdw>
                </a:effectLst>
              </a:defRPr>
            </a:lvl1pPr>
          </a:lstStyle>
          <a:p>
            <a:pPr>
              <a:defRPr/>
            </a:pPr>
            <a:fld id="{240AE509-C4E7-4D7E-B2F3-D939FECCF162}" type="slidenum">
              <a:rPr lang="en-US"/>
              <a:pPr>
                <a:defRPr/>
              </a:pPr>
              <a:t>‹#›</a:t>
            </a:fld>
            <a:endParaRPr lang="en-US"/>
          </a:p>
        </p:txBody>
      </p:sp>
    </p:spTree>
    <p:extLst>
      <p:ext uri="{BB962C8B-B14F-4D97-AF65-F5344CB8AC3E}">
        <p14:creationId xmlns:p14="http://schemas.microsoft.com/office/powerpoint/2010/main" val="1253939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365721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lgn="ctr" eaLnBrk="0" hangingPunct="0">
              <a:defRPr>
                <a:effectLst>
                  <a:outerShdw blurRad="38100" dist="38100" dir="2700000" algn="tl">
                    <a:srgbClr val="000000">
                      <a:alpha val="43137"/>
                    </a:srgbClr>
                  </a:outerShdw>
                </a:effectLst>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effectLst>
                  <a:outerShdw blurRad="38100" dist="38100" dir="2700000" algn="tl">
                    <a:srgbClr val="000000">
                      <a:alpha val="43137"/>
                    </a:srgbClr>
                  </a:outerShdw>
                </a:effectLst>
              </a:defRPr>
            </a:lvl1pPr>
          </a:lstStyle>
          <a:p>
            <a:pPr>
              <a:defRPr/>
            </a:pPr>
            <a:r>
              <a:rPr lang="en-US"/>
              <a:t>D. M. Webber</a:t>
            </a:r>
          </a:p>
        </p:txBody>
      </p:sp>
      <p:sp>
        <p:nvSpPr>
          <p:cNvPr id="6" name="Rectangle 6"/>
          <p:cNvSpPr>
            <a:spLocks noGrp="1" noChangeArrowheads="1"/>
          </p:cNvSpPr>
          <p:nvPr>
            <p:ph type="sldNum" sz="quarter" idx="12"/>
          </p:nvPr>
        </p:nvSpPr>
        <p:spPr/>
        <p:txBody>
          <a:bodyPr/>
          <a:lstStyle>
            <a:lvl1pPr eaLnBrk="0" hangingPunct="0">
              <a:defRPr>
                <a:effectLst>
                  <a:outerShdw blurRad="38100" dist="38100" dir="2700000" algn="tl">
                    <a:srgbClr val="000000">
                      <a:alpha val="43137"/>
                    </a:srgbClr>
                  </a:outerShdw>
                </a:effectLst>
              </a:defRPr>
            </a:lvl1pPr>
          </a:lstStyle>
          <a:p>
            <a:pPr>
              <a:defRPr/>
            </a:pPr>
            <a:fld id="{36257049-42C7-43C1-8167-E240DBABF225}" type="slidenum">
              <a:rPr lang="en-US"/>
              <a:pPr>
                <a:defRPr/>
              </a:pPr>
              <a:t>‹#›</a:t>
            </a:fld>
            <a:endParaRPr lang="en-US"/>
          </a:p>
        </p:txBody>
      </p:sp>
    </p:spTree>
    <p:extLst>
      <p:ext uri="{BB962C8B-B14F-4D97-AF65-F5344CB8AC3E}">
        <p14:creationId xmlns:p14="http://schemas.microsoft.com/office/powerpoint/2010/main" val="8767130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lgn="ctr" eaLnBrk="0" hangingPunct="0">
              <a:defRPr>
                <a:effectLst>
                  <a:outerShdw blurRad="38100" dist="38100" dir="2700000" algn="tl">
                    <a:srgbClr val="000000">
                      <a:alpha val="43137"/>
                    </a:srgbClr>
                  </a:outerShdw>
                </a:effectLst>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effectLst>
                  <a:outerShdw blurRad="38100" dist="38100" dir="2700000" algn="tl">
                    <a:srgbClr val="000000">
                      <a:alpha val="43137"/>
                    </a:srgbClr>
                  </a:outerShdw>
                </a:effectLst>
              </a:defRPr>
            </a:lvl1pPr>
          </a:lstStyle>
          <a:p>
            <a:pPr>
              <a:defRPr/>
            </a:pPr>
            <a:r>
              <a:rPr lang="en-US"/>
              <a:t>D. M. Webber</a:t>
            </a:r>
          </a:p>
        </p:txBody>
      </p:sp>
      <p:sp>
        <p:nvSpPr>
          <p:cNvPr id="7" name="Rectangle 6"/>
          <p:cNvSpPr>
            <a:spLocks noGrp="1" noChangeArrowheads="1"/>
          </p:cNvSpPr>
          <p:nvPr>
            <p:ph type="sldNum" sz="quarter" idx="12"/>
          </p:nvPr>
        </p:nvSpPr>
        <p:spPr/>
        <p:txBody>
          <a:bodyPr/>
          <a:lstStyle>
            <a:lvl1pPr eaLnBrk="0" hangingPunct="0">
              <a:defRPr>
                <a:effectLst>
                  <a:outerShdw blurRad="38100" dist="38100" dir="2700000" algn="tl">
                    <a:srgbClr val="000000">
                      <a:alpha val="43137"/>
                    </a:srgbClr>
                  </a:outerShdw>
                </a:effectLst>
              </a:defRPr>
            </a:lvl1pPr>
          </a:lstStyle>
          <a:p>
            <a:pPr>
              <a:defRPr/>
            </a:pPr>
            <a:fld id="{FC96D454-806A-4B41-8182-019C1490EBCF}" type="slidenum">
              <a:rPr lang="en-US"/>
              <a:pPr>
                <a:defRPr/>
              </a:pPr>
              <a:t>‹#›</a:t>
            </a:fld>
            <a:endParaRPr lang="en-US"/>
          </a:p>
        </p:txBody>
      </p:sp>
    </p:spTree>
    <p:extLst>
      <p:ext uri="{BB962C8B-B14F-4D97-AF65-F5344CB8AC3E}">
        <p14:creationId xmlns:p14="http://schemas.microsoft.com/office/powerpoint/2010/main" val="305775251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lgn="ctr" eaLnBrk="0" hangingPunct="0">
              <a:defRPr>
                <a:effectLst>
                  <a:outerShdw blurRad="38100" dist="38100" dir="2700000" algn="tl">
                    <a:srgbClr val="000000">
                      <a:alpha val="43137"/>
                    </a:srgbClr>
                  </a:outerShdw>
                </a:effectLst>
              </a:defRPr>
            </a:lvl1pPr>
          </a:lstStyle>
          <a:p>
            <a:pPr>
              <a:defRPr/>
            </a:pPr>
            <a:endParaRPr lang="en-US"/>
          </a:p>
        </p:txBody>
      </p:sp>
      <p:sp>
        <p:nvSpPr>
          <p:cNvPr id="8" name="Rectangle 5"/>
          <p:cNvSpPr>
            <a:spLocks noGrp="1" noChangeArrowheads="1"/>
          </p:cNvSpPr>
          <p:nvPr>
            <p:ph type="ftr" sz="quarter" idx="11"/>
          </p:nvPr>
        </p:nvSpPr>
        <p:spPr/>
        <p:txBody>
          <a:bodyPr/>
          <a:lstStyle>
            <a:lvl1pPr eaLnBrk="0" hangingPunct="0">
              <a:defRPr>
                <a:effectLst>
                  <a:outerShdw blurRad="38100" dist="38100" dir="2700000" algn="tl">
                    <a:srgbClr val="000000">
                      <a:alpha val="43137"/>
                    </a:srgbClr>
                  </a:outerShdw>
                </a:effectLst>
              </a:defRPr>
            </a:lvl1pPr>
          </a:lstStyle>
          <a:p>
            <a:pPr>
              <a:defRPr/>
            </a:pPr>
            <a:r>
              <a:rPr lang="en-US"/>
              <a:t>D. M. Webber</a:t>
            </a:r>
          </a:p>
        </p:txBody>
      </p:sp>
      <p:sp>
        <p:nvSpPr>
          <p:cNvPr id="9" name="Rectangle 6"/>
          <p:cNvSpPr>
            <a:spLocks noGrp="1" noChangeArrowheads="1"/>
          </p:cNvSpPr>
          <p:nvPr>
            <p:ph type="sldNum" sz="quarter" idx="12"/>
          </p:nvPr>
        </p:nvSpPr>
        <p:spPr/>
        <p:txBody>
          <a:bodyPr/>
          <a:lstStyle>
            <a:lvl1pPr eaLnBrk="0" hangingPunct="0">
              <a:defRPr>
                <a:effectLst>
                  <a:outerShdw blurRad="38100" dist="38100" dir="2700000" algn="tl">
                    <a:srgbClr val="000000">
                      <a:alpha val="43137"/>
                    </a:srgbClr>
                  </a:outerShdw>
                </a:effectLst>
              </a:defRPr>
            </a:lvl1pPr>
          </a:lstStyle>
          <a:p>
            <a:pPr>
              <a:defRPr/>
            </a:pPr>
            <a:fld id="{ACEBB08E-58B8-4628-85F8-F87FEE16E320}" type="slidenum">
              <a:rPr lang="en-US"/>
              <a:pPr>
                <a:defRPr/>
              </a:pPr>
              <a:t>‹#›</a:t>
            </a:fld>
            <a:endParaRPr lang="en-US"/>
          </a:p>
        </p:txBody>
      </p:sp>
    </p:spTree>
    <p:extLst>
      <p:ext uri="{BB962C8B-B14F-4D97-AF65-F5344CB8AC3E}">
        <p14:creationId xmlns:p14="http://schemas.microsoft.com/office/powerpoint/2010/main" val="112129896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lgn="ctr" eaLnBrk="0" hangingPunct="0">
              <a:defRPr>
                <a:effectLst>
                  <a:outerShdw blurRad="38100" dist="38100" dir="2700000" algn="tl">
                    <a:srgbClr val="000000">
                      <a:alpha val="43137"/>
                    </a:srgbClr>
                  </a:outerShdw>
                </a:effectLst>
              </a:defRPr>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a:effectLst>
                  <a:outerShdw blurRad="38100" dist="38100" dir="2700000" algn="tl">
                    <a:srgbClr val="000000">
                      <a:alpha val="43137"/>
                    </a:srgbClr>
                  </a:outerShdw>
                </a:effectLst>
              </a:defRPr>
            </a:lvl1pPr>
          </a:lstStyle>
          <a:p>
            <a:pPr>
              <a:defRPr/>
            </a:pPr>
            <a:r>
              <a:rPr lang="en-US"/>
              <a:t>D. M. Webber</a:t>
            </a:r>
          </a:p>
        </p:txBody>
      </p:sp>
      <p:sp>
        <p:nvSpPr>
          <p:cNvPr id="5" name="Rectangle 6"/>
          <p:cNvSpPr>
            <a:spLocks noGrp="1" noChangeArrowheads="1"/>
          </p:cNvSpPr>
          <p:nvPr>
            <p:ph type="sldNum" sz="quarter" idx="12"/>
          </p:nvPr>
        </p:nvSpPr>
        <p:spPr/>
        <p:txBody>
          <a:bodyPr/>
          <a:lstStyle>
            <a:lvl1pPr eaLnBrk="0" hangingPunct="0">
              <a:defRPr>
                <a:effectLst>
                  <a:outerShdw blurRad="38100" dist="38100" dir="2700000" algn="tl">
                    <a:srgbClr val="000000">
                      <a:alpha val="43137"/>
                    </a:srgbClr>
                  </a:outerShdw>
                </a:effectLst>
              </a:defRPr>
            </a:lvl1pPr>
          </a:lstStyle>
          <a:p>
            <a:pPr>
              <a:defRPr/>
            </a:pPr>
            <a:fld id="{DDB6F2D8-36EF-4BDE-9FBD-B42DBF6CA07B}" type="slidenum">
              <a:rPr lang="en-US"/>
              <a:pPr>
                <a:defRPr/>
              </a:pPr>
              <a:t>‹#›</a:t>
            </a:fld>
            <a:endParaRPr lang="en-US"/>
          </a:p>
        </p:txBody>
      </p:sp>
    </p:spTree>
    <p:extLst>
      <p:ext uri="{BB962C8B-B14F-4D97-AF65-F5344CB8AC3E}">
        <p14:creationId xmlns:p14="http://schemas.microsoft.com/office/powerpoint/2010/main" val="41178303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eaLnBrk="0" hangingPunct="0">
              <a:defRPr>
                <a:effectLst>
                  <a:outerShdw blurRad="38100" dist="38100" dir="2700000" algn="tl">
                    <a:srgbClr val="000000">
                      <a:alpha val="43137"/>
                    </a:srgbClr>
                  </a:outerShdw>
                </a:effectLst>
              </a:defRPr>
            </a:lvl1pPr>
          </a:lstStyle>
          <a:p>
            <a:pPr>
              <a:defRPr/>
            </a:pPr>
            <a:endParaRPr lang="en-US"/>
          </a:p>
        </p:txBody>
      </p:sp>
      <p:sp>
        <p:nvSpPr>
          <p:cNvPr id="3" name="Rectangle 5"/>
          <p:cNvSpPr>
            <a:spLocks noGrp="1" noChangeArrowheads="1"/>
          </p:cNvSpPr>
          <p:nvPr>
            <p:ph type="ftr" sz="quarter" idx="11"/>
          </p:nvPr>
        </p:nvSpPr>
        <p:spPr/>
        <p:txBody>
          <a:bodyPr/>
          <a:lstStyle>
            <a:lvl1pPr eaLnBrk="0" hangingPunct="0">
              <a:defRPr>
                <a:effectLst>
                  <a:outerShdw blurRad="38100" dist="38100" dir="2700000" algn="tl">
                    <a:srgbClr val="000000">
                      <a:alpha val="43137"/>
                    </a:srgbClr>
                  </a:outerShdw>
                </a:effectLst>
              </a:defRPr>
            </a:lvl1pPr>
          </a:lstStyle>
          <a:p>
            <a:pPr>
              <a:defRPr/>
            </a:pPr>
            <a:r>
              <a:rPr lang="en-US"/>
              <a:t>D. M. Webber</a:t>
            </a:r>
          </a:p>
        </p:txBody>
      </p:sp>
      <p:sp>
        <p:nvSpPr>
          <p:cNvPr id="4" name="Rectangle 6"/>
          <p:cNvSpPr>
            <a:spLocks noGrp="1" noChangeArrowheads="1"/>
          </p:cNvSpPr>
          <p:nvPr>
            <p:ph type="sldNum" sz="quarter" idx="12"/>
          </p:nvPr>
        </p:nvSpPr>
        <p:spPr/>
        <p:txBody>
          <a:bodyPr/>
          <a:lstStyle>
            <a:lvl1pPr eaLnBrk="0" hangingPunct="0">
              <a:defRPr>
                <a:effectLst>
                  <a:outerShdw blurRad="38100" dist="38100" dir="2700000" algn="tl">
                    <a:srgbClr val="000000">
                      <a:alpha val="43137"/>
                    </a:srgbClr>
                  </a:outerShdw>
                </a:effectLst>
              </a:defRPr>
            </a:lvl1pPr>
          </a:lstStyle>
          <a:p>
            <a:pPr>
              <a:defRPr/>
            </a:pPr>
            <a:fld id="{F2D426A3-9BAB-44AF-9CEC-5CE02E0A3559}" type="slidenum">
              <a:rPr lang="en-US"/>
              <a:pPr>
                <a:defRPr/>
              </a:pPr>
              <a:t>‹#›</a:t>
            </a:fld>
            <a:endParaRPr lang="en-US"/>
          </a:p>
        </p:txBody>
      </p:sp>
    </p:spTree>
    <p:extLst>
      <p:ext uri="{BB962C8B-B14F-4D97-AF65-F5344CB8AC3E}">
        <p14:creationId xmlns:p14="http://schemas.microsoft.com/office/powerpoint/2010/main" val="7030271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eaLnBrk="0" hangingPunct="0">
              <a:defRPr>
                <a:effectLst>
                  <a:outerShdw blurRad="38100" dist="38100" dir="2700000" algn="tl">
                    <a:srgbClr val="000000">
                      <a:alpha val="43137"/>
                    </a:srgbClr>
                  </a:outerShdw>
                </a:effectLst>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effectLst>
                  <a:outerShdw blurRad="38100" dist="38100" dir="2700000" algn="tl">
                    <a:srgbClr val="000000">
                      <a:alpha val="43137"/>
                    </a:srgbClr>
                  </a:outerShdw>
                </a:effectLst>
              </a:defRPr>
            </a:lvl1pPr>
          </a:lstStyle>
          <a:p>
            <a:pPr>
              <a:defRPr/>
            </a:pPr>
            <a:r>
              <a:rPr lang="en-US"/>
              <a:t>D. M. Webber</a:t>
            </a:r>
          </a:p>
        </p:txBody>
      </p:sp>
      <p:sp>
        <p:nvSpPr>
          <p:cNvPr id="7" name="Rectangle 6"/>
          <p:cNvSpPr>
            <a:spLocks noGrp="1" noChangeArrowheads="1"/>
          </p:cNvSpPr>
          <p:nvPr>
            <p:ph type="sldNum" sz="quarter" idx="12"/>
          </p:nvPr>
        </p:nvSpPr>
        <p:spPr/>
        <p:txBody>
          <a:bodyPr/>
          <a:lstStyle>
            <a:lvl1pPr eaLnBrk="0" hangingPunct="0">
              <a:defRPr>
                <a:effectLst>
                  <a:outerShdw blurRad="38100" dist="38100" dir="2700000" algn="tl">
                    <a:srgbClr val="000000">
                      <a:alpha val="43137"/>
                    </a:srgbClr>
                  </a:outerShdw>
                </a:effectLst>
              </a:defRPr>
            </a:lvl1pPr>
          </a:lstStyle>
          <a:p>
            <a:pPr>
              <a:defRPr/>
            </a:pPr>
            <a:fld id="{791B435D-C19E-4ACB-A492-EAA13CF7E42D}" type="slidenum">
              <a:rPr lang="en-US"/>
              <a:pPr>
                <a:defRPr/>
              </a:pPr>
              <a:t>‹#›</a:t>
            </a:fld>
            <a:endParaRPr lang="en-US"/>
          </a:p>
        </p:txBody>
      </p:sp>
    </p:spTree>
    <p:extLst>
      <p:ext uri="{BB962C8B-B14F-4D97-AF65-F5344CB8AC3E}">
        <p14:creationId xmlns:p14="http://schemas.microsoft.com/office/powerpoint/2010/main" val="11456119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eaLnBrk="0" hangingPunct="0">
              <a:defRPr>
                <a:effectLst>
                  <a:outerShdw blurRad="38100" dist="38100" dir="2700000" algn="tl">
                    <a:srgbClr val="000000">
                      <a:alpha val="43137"/>
                    </a:srgbClr>
                  </a:outerShdw>
                </a:effectLst>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effectLst>
                  <a:outerShdw blurRad="38100" dist="38100" dir="2700000" algn="tl">
                    <a:srgbClr val="000000">
                      <a:alpha val="43137"/>
                    </a:srgbClr>
                  </a:outerShdw>
                </a:effectLst>
              </a:defRPr>
            </a:lvl1pPr>
          </a:lstStyle>
          <a:p>
            <a:pPr>
              <a:defRPr/>
            </a:pPr>
            <a:r>
              <a:rPr lang="en-US"/>
              <a:t>D. M. Webber</a:t>
            </a:r>
          </a:p>
        </p:txBody>
      </p:sp>
      <p:sp>
        <p:nvSpPr>
          <p:cNvPr id="7" name="Rectangle 6"/>
          <p:cNvSpPr>
            <a:spLocks noGrp="1" noChangeArrowheads="1"/>
          </p:cNvSpPr>
          <p:nvPr>
            <p:ph type="sldNum" sz="quarter" idx="12"/>
          </p:nvPr>
        </p:nvSpPr>
        <p:spPr/>
        <p:txBody>
          <a:bodyPr/>
          <a:lstStyle>
            <a:lvl1pPr eaLnBrk="0" hangingPunct="0">
              <a:defRPr>
                <a:effectLst>
                  <a:outerShdw blurRad="38100" dist="38100" dir="2700000" algn="tl">
                    <a:srgbClr val="000000">
                      <a:alpha val="43137"/>
                    </a:srgbClr>
                  </a:outerShdw>
                </a:effectLst>
              </a:defRPr>
            </a:lvl1pPr>
          </a:lstStyle>
          <a:p>
            <a:pPr>
              <a:defRPr/>
            </a:pPr>
            <a:fld id="{E1AEF234-DD7B-42E3-B547-8067ADB9B4A1}" type="slidenum">
              <a:rPr lang="en-US"/>
              <a:pPr>
                <a:defRPr/>
              </a:pPr>
              <a:t>‹#›</a:t>
            </a:fld>
            <a:endParaRPr lang="en-US"/>
          </a:p>
        </p:txBody>
      </p:sp>
    </p:spTree>
    <p:extLst>
      <p:ext uri="{BB962C8B-B14F-4D97-AF65-F5344CB8AC3E}">
        <p14:creationId xmlns:p14="http://schemas.microsoft.com/office/powerpoint/2010/main" val="332801020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eaLnBrk="0" hangingPunct="0">
              <a:defRPr>
                <a:effectLst>
                  <a:outerShdw blurRad="38100" dist="38100" dir="2700000" algn="tl">
                    <a:srgbClr val="000000">
                      <a:alpha val="43137"/>
                    </a:srgbClr>
                  </a:outerShdw>
                </a:effectLst>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effectLst>
                  <a:outerShdw blurRad="38100" dist="38100" dir="2700000" algn="tl">
                    <a:srgbClr val="000000">
                      <a:alpha val="43137"/>
                    </a:srgbClr>
                  </a:outerShdw>
                </a:effectLst>
              </a:defRPr>
            </a:lvl1pPr>
          </a:lstStyle>
          <a:p>
            <a:pPr>
              <a:defRPr/>
            </a:pPr>
            <a:r>
              <a:rPr lang="en-US"/>
              <a:t>D. M. Webber</a:t>
            </a:r>
          </a:p>
        </p:txBody>
      </p:sp>
      <p:sp>
        <p:nvSpPr>
          <p:cNvPr id="6" name="Rectangle 6"/>
          <p:cNvSpPr>
            <a:spLocks noGrp="1" noChangeArrowheads="1"/>
          </p:cNvSpPr>
          <p:nvPr>
            <p:ph type="sldNum" sz="quarter" idx="12"/>
          </p:nvPr>
        </p:nvSpPr>
        <p:spPr/>
        <p:txBody>
          <a:bodyPr/>
          <a:lstStyle>
            <a:lvl1pPr eaLnBrk="0" hangingPunct="0">
              <a:defRPr>
                <a:effectLst>
                  <a:outerShdw blurRad="38100" dist="38100" dir="2700000" algn="tl">
                    <a:srgbClr val="000000">
                      <a:alpha val="43137"/>
                    </a:srgbClr>
                  </a:outerShdw>
                </a:effectLst>
              </a:defRPr>
            </a:lvl1pPr>
          </a:lstStyle>
          <a:p>
            <a:pPr>
              <a:defRPr/>
            </a:pPr>
            <a:fld id="{D1CEE346-1888-4089-B524-5134DF9BFB1F}" type="slidenum">
              <a:rPr lang="en-US"/>
              <a:pPr>
                <a:defRPr/>
              </a:pPr>
              <a:t>‹#›</a:t>
            </a:fld>
            <a:endParaRPr lang="en-US"/>
          </a:p>
        </p:txBody>
      </p:sp>
    </p:spTree>
    <p:extLst>
      <p:ext uri="{BB962C8B-B14F-4D97-AF65-F5344CB8AC3E}">
        <p14:creationId xmlns:p14="http://schemas.microsoft.com/office/powerpoint/2010/main" val="296590352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eaLnBrk="0" hangingPunct="0">
              <a:defRPr>
                <a:effectLst>
                  <a:outerShdw blurRad="38100" dist="38100" dir="2700000" algn="tl">
                    <a:srgbClr val="000000">
                      <a:alpha val="43137"/>
                    </a:srgbClr>
                  </a:outerShdw>
                </a:effectLst>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effectLst>
                  <a:outerShdw blurRad="38100" dist="38100" dir="2700000" algn="tl">
                    <a:srgbClr val="000000">
                      <a:alpha val="43137"/>
                    </a:srgbClr>
                  </a:outerShdw>
                </a:effectLst>
              </a:defRPr>
            </a:lvl1pPr>
          </a:lstStyle>
          <a:p>
            <a:pPr>
              <a:defRPr/>
            </a:pPr>
            <a:r>
              <a:rPr lang="en-US"/>
              <a:t>D. M. Webber</a:t>
            </a:r>
          </a:p>
        </p:txBody>
      </p:sp>
      <p:sp>
        <p:nvSpPr>
          <p:cNvPr id="6" name="Rectangle 6"/>
          <p:cNvSpPr>
            <a:spLocks noGrp="1" noChangeArrowheads="1"/>
          </p:cNvSpPr>
          <p:nvPr>
            <p:ph type="sldNum" sz="quarter" idx="12"/>
          </p:nvPr>
        </p:nvSpPr>
        <p:spPr/>
        <p:txBody>
          <a:bodyPr/>
          <a:lstStyle>
            <a:lvl1pPr eaLnBrk="0" hangingPunct="0">
              <a:defRPr>
                <a:effectLst>
                  <a:outerShdw blurRad="38100" dist="38100" dir="2700000" algn="tl">
                    <a:srgbClr val="000000">
                      <a:alpha val="43137"/>
                    </a:srgbClr>
                  </a:outerShdw>
                </a:effectLst>
              </a:defRPr>
            </a:lvl1pPr>
          </a:lstStyle>
          <a:p>
            <a:pPr>
              <a:defRPr/>
            </a:pPr>
            <a:fld id="{F692849E-9BC8-4761-A06D-7D7435ADB5D6}" type="slidenum">
              <a:rPr lang="en-US"/>
              <a:pPr>
                <a:defRPr/>
              </a:pPr>
              <a:t>‹#›</a:t>
            </a:fld>
            <a:endParaRPr lang="en-US"/>
          </a:p>
        </p:txBody>
      </p:sp>
    </p:spTree>
    <p:extLst>
      <p:ext uri="{BB962C8B-B14F-4D97-AF65-F5344CB8AC3E}">
        <p14:creationId xmlns:p14="http://schemas.microsoft.com/office/powerpoint/2010/main" val="13095479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lgn="ctr" eaLnBrk="0" hangingPunct="0">
              <a:defRPr>
                <a:effectLst>
                  <a:outerShdw blurRad="38100" dist="38100" dir="2700000" algn="tl">
                    <a:srgbClr val="000000">
                      <a:alpha val="43137"/>
                    </a:srgbClr>
                  </a:outerShdw>
                </a:effectLst>
              </a:defRPr>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a:effectLst>
                  <a:outerShdw blurRad="38100" dist="38100" dir="2700000" algn="tl">
                    <a:srgbClr val="000000">
                      <a:alpha val="43137"/>
                    </a:srgbClr>
                  </a:outerShdw>
                </a:effectLst>
              </a:defRPr>
            </a:lvl1pPr>
          </a:lstStyle>
          <a:p>
            <a:pPr>
              <a:defRPr/>
            </a:pPr>
            <a:r>
              <a:rPr lang="en-US"/>
              <a:t>D. M. Webber</a:t>
            </a:r>
          </a:p>
        </p:txBody>
      </p:sp>
      <p:sp>
        <p:nvSpPr>
          <p:cNvPr id="5" name="Rectangle 6"/>
          <p:cNvSpPr>
            <a:spLocks noGrp="1" noChangeArrowheads="1"/>
          </p:cNvSpPr>
          <p:nvPr>
            <p:ph type="sldNum" sz="quarter" idx="12"/>
          </p:nvPr>
        </p:nvSpPr>
        <p:spPr/>
        <p:txBody>
          <a:bodyPr/>
          <a:lstStyle>
            <a:lvl1pPr eaLnBrk="0" hangingPunct="0">
              <a:defRPr>
                <a:effectLst>
                  <a:outerShdw blurRad="38100" dist="38100" dir="2700000" algn="tl">
                    <a:srgbClr val="000000">
                      <a:alpha val="43137"/>
                    </a:srgbClr>
                  </a:outerShdw>
                </a:effectLst>
              </a:defRPr>
            </a:lvl1pPr>
          </a:lstStyle>
          <a:p>
            <a:pPr>
              <a:defRPr/>
            </a:pPr>
            <a:fld id="{629926AA-5CF5-4B08-AFD2-85B43209C622}" type="slidenum">
              <a:rPr lang="en-US"/>
              <a:pPr>
                <a:defRPr/>
              </a:pPr>
              <a:t>‹#›</a:t>
            </a:fld>
            <a:endParaRPr lang="en-US"/>
          </a:p>
        </p:txBody>
      </p:sp>
    </p:spTree>
    <p:extLst>
      <p:ext uri="{BB962C8B-B14F-4D97-AF65-F5344CB8AC3E}">
        <p14:creationId xmlns:p14="http://schemas.microsoft.com/office/powerpoint/2010/main" val="2279010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053541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lgn="ctr" eaLnBrk="0" hangingPunct="0">
              <a:defRPr>
                <a:effectLst>
                  <a:outerShdw blurRad="38100" dist="38100" dir="2700000" algn="tl">
                    <a:srgbClr val="000000">
                      <a:alpha val="43137"/>
                    </a:srgbClr>
                  </a:outerShdw>
                </a:effectLst>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effectLst>
                  <a:outerShdw blurRad="38100" dist="38100" dir="2700000" algn="tl">
                    <a:srgbClr val="000000">
                      <a:alpha val="43137"/>
                    </a:srgbClr>
                  </a:outerShdw>
                </a:effectLst>
              </a:defRPr>
            </a:lvl1pPr>
          </a:lstStyle>
          <a:p>
            <a:pPr>
              <a:defRPr/>
            </a:pPr>
            <a:r>
              <a:rPr lang="en-US"/>
              <a:t>D. M. Webber</a:t>
            </a:r>
          </a:p>
        </p:txBody>
      </p:sp>
      <p:sp>
        <p:nvSpPr>
          <p:cNvPr id="6" name="Rectangle 6"/>
          <p:cNvSpPr>
            <a:spLocks noGrp="1" noChangeArrowheads="1"/>
          </p:cNvSpPr>
          <p:nvPr>
            <p:ph type="sldNum" sz="quarter" idx="12"/>
          </p:nvPr>
        </p:nvSpPr>
        <p:spPr/>
        <p:txBody>
          <a:bodyPr/>
          <a:lstStyle>
            <a:lvl1pPr eaLnBrk="0" hangingPunct="0">
              <a:defRPr>
                <a:effectLst>
                  <a:outerShdw blurRad="38100" dist="38100" dir="2700000" algn="tl">
                    <a:srgbClr val="000000">
                      <a:alpha val="43137"/>
                    </a:srgbClr>
                  </a:outerShdw>
                </a:effectLst>
              </a:defRPr>
            </a:lvl1pPr>
          </a:lstStyle>
          <a:p>
            <a:pPr>
              <a:defRPr/>
            </a:pPr>
            <a:fld id="{87AE249C-AA9C-4D39-87C2-7C484DA38EDD}" type="slidenum">
              <a:rPr lang="en-US"/>
              <a:pPr>
                <a:defRPr/>
              </a:pPr>
              <a:t>‹#›</a:t>
            </a:fld>
            <a:endParaRPr lang="en-US"/>
          </a:p>
        </p:txBody>
      </p:sp>
    </p:spTree>
    <p:extLst>
      <p:ext uri="{BB962C8B-B14F-4D97-AF65-F5344CB8AC3E}">
        <p14:creationId xmlns:p14="http://schemas.microsoft.com/office/powerpoint/2010/main" val="320153569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eaLnBrk="0" hangingPunct="0">
              <a:defRPr>
                <a:effectLst>
                  <a:outerShdw blurRad="38100" dist="38100" dir="2700000" algn="tl">
                    <a:srgbClr val="000000">
                      <a:alpha val="43137"/>
                    </a:srgbClr>
                  </a:outerShdw>
                </a:effectLst>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effectLst>
                  <a:outerShdw blurRad="38100" dist="38100" dir="2700000" algn="tl">
                    <a:srgbClr val="000000">
                      <a:alpha val="43137"/>
                    </a:srgbClr>
                  </a:outerShdw>
                </a:effectLst>
              </a:defRPr>
            </a:lvl1pPr>
          </a:lstStyle>
          <a:p>
            <a:pPr>
              <a:defRPr/>
            </a:pPr>
            <a:r>
              <a:rPr lang="en-US"/>
              <a:t>D. M. Webber</a:t>
            </a:r>
          </a:p>
        </p:txBody>
      </p:sp>
      <p:sp>
        <p:nvSpPr>
          <p:cNvPr id="6" name="Rectangle 6"/>
          <p:cNvSpPr>
            <a:spLocks noGrp="1" noChangeArrowheads="1"/>
          </p:cNvSpPr>
          <p:nvPr>
            <p:ph type="sldNum" sz="quarter" idx="12"/>
          </p:nvPr>
        </p:nvSpPr>
        <p:spPr/>
        <p:txBody>
          <a:bodyPr/>
          <a:lstStyle>
            <a:lvl1pPr eaLnBrk="0" hangingPunct="0">
              <a:defRPr>
                <a:effectLst>
                  <a:outerShdw blurRad="38100" dist="38100" dir="2700000" algn="tl">
                    <a:srgbClr val="000000">
                      <a:alpha val="43137"/>
                    </a:srgbClr>
                  </a:outerShdw>
                </a:effectLst>
              </a:defRPr>
            </a:lvl1pPr>
          </a:lstStyle>
          <a:p>
            <a:pPr>
              <a:defRPr/>
            </a:pPr>
            <a:fld id="{8E716E88-BD0B-49A1-A5AD-9EEA9212F0E0}" type="slidenum">
              <a:rPr lang="en-US"/>
              <a:pPr>
                <a:defRPr/>
              </a:pPr>
              <a:t>‹#›</a:t>
            </a:fld>
            <a:endParaRPr lang="en-US"/>
          </a:p>
        </p:txBody>
      </p:sp>
    </p:spTree>
    <p:extLst>
      <p:ext uri="{BB962C8B-B14F-4D97-AF65-F5344CB8AC3E}">
        <p14:creationId xmlns:p14="http://schemas.microsoft.com/office/powerpoint/2010/main" val="423748719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lgn="ctr" eaLnBrk="0" hangingPunct="0">
              <a:defRPr>
                <a:effectLst>
                  <a:outerShdw blurRad="38100" dist="38100" dir="2700000" algn="tl">
                    <a:srgbClr val="000000">
                      <a:alpha val="43137"/>
                    </a:srgbClr>
                  </a:outerShdw>
                </a:effectLst>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effectLst>
                  <a:outerShdw blurRad="38100" dist="38100" dir="2700000" algn="tl">
                    <a:srgbClr val="000000">
                      <a:alpha val="43137"/>
                    </a:srgbClr>
                  </a:outerShdw>
                </a:effectLst>
              </a:defRPr>
            </a:lvl1pPr>
          </a:lstStyle>
          <a:p>
            <a:pPr>
              <a:defRPr/>
            </a:pPr>
            <a:r>
              <a:rPr lang="en-US"/>
              <a:t>D. M. Webber</a:t>
            </a:r>
          </a:p>
        </p:txBody>
      </p:sp>
      <p:sp>
        <p:nvSpPr>
          <p:cNvPr id="6" name="Rectangle 6"/>
          <p:cNvSpPr>
            <a:spLocks noGrp="1" noChangeArrowheads="1"/>
          </p:cNvSpPr>
          <p:nvPr>
            <p:ph type="sldNum" sz="quarter" idx="12"/>
          </p:nvPr>
        </p:nvSpPr>
        <p:spPr/>
        <p:txBody>
          <a:bodyPr/>
          <a:lstStyle>
            <a:lvl1pPr eaLnBrk="0" hangingPunct="0">
              <a:defRPr>
                <a:effectLst>
                  <a:outerShdw blurRad="38100" dist="38100" dir="2700000" algn="tl">
                    <a:srgbClr val="000000">
                      <a:alpha val="43137"/>
                    </a:srgbClr>
                  </a:outerShdw>
                </a:effectLst>
              </a:defRPr>
            </a:lvl1pPr>
          </a:lstStyle>
          <a:p>
            <a:pPr>
              <a:defRPr/>
            </a:pPr>
            <a:fld id="{2C574F40-A2F4-4DBB-AA18-C8F7831D8876}" type="slidenum">
              <a:rPr lang="en-US"/>
              <a:pPr>
                <a:defRPr/>
              </a:pPr>
              <a:t>‹#›</a:t>
            </a:fld>
            <a:endParaRPr lang="en-US"/>
          </a:p>
        </p:txBody>
      </p:sp>
    </p:spTree>
    <p:extLst>
      <p:ext uri="{BB962C8B-B14F-4D97-AF65-F5344CB8AC3E}">
        <p14:creationId xmlns:p14="http://schemas.microsoft.com/office/powerpoint/2010/main" val="29883379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lgn="ctr" eaLnBrk="0" hangingPunct="0">
              <a:defRPr>
                <a:effectLst>
                  <a:outerShdw blurRad="38100" dist="38100" dir="2700000" algn="tl">
                    <a:srgbClr val="000000">
                      <a:alpha val="43137"/>
                    </a:srgbClr>
                  </a:outerShdw>
                </a:effectLst>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effectLst>
                  <a:outerShdw blurRad="38100" dist="38100" dir="2700000" algn="tl">
                    <a:srgbClr val="000000">
                      <a:alpha val="43137"/>
                    </a:srgbClr>
                  </a:outerShdw>
                </a:effectLst>
              </a:defRPr>
            </a:lvl1pPr>
          </a:lstStyle>
          <a:p>
            <a:pPr>
              <a:defRPr/>
            </a:pPr>
            <a:r>
              <a:rPr lang="en-US"/>
              <a:t>D. M. Webber</a:t>
            </a:r>
          </a:p>
        </p:txBody>
      </p:sp>
      <p:sp>
        <p:nvSpPr>
          <p:cNvPr id="7" name="Rectangle 6"/>
          <p:cNvSpPr>
            <a:spLocks noGrp="1" noChangeArrowheads="1"/>
          </p:cNvSpPr>
          <p:nvPr>
            <p:ph type="sldNum" sz="quarter" idx="12"/>
          </p:nvPr>
        </p:nvSpPr>
        <p:spPr/>
        <p:txBody>
          <a:bodyPr/>
          <a:lstStyle>
            <a:lvl1pPr eaLnBrk="0" hangingPunct="0">
              <a:defRPr>
                <a:effectLst>
                  <a:outerShdw blurRad="38100" dist="38100" dir="2700000" algn="tl">
                    <a:srgbClr val="000000">
                      <a:alpha val="43137"/>
                    </a:srgbClr>
                  </a:outerShdw>
                </a:effectLst>
              </a:defRPr>
            </a:lvl1pPr>
          </a:lstStyle>
          <a:p>
            <a:pPr>
              <a:defRPr/>
            </a:pPr>
            <a:fld id="{E0BA9C99-4CC1-4B30-8ABB-E6B920166AE5}" type="slidenum">
              <a:rPr lang="en-US"/>
              <a:pPr>
                <a:defRPr/>
              </a:pPr>
              <a:t>‹#›</a:t>
            </a:fld>
            <a:endParaRPr lang="en-US"/>
          </a:p>
        </p:txBody>
      </p:sp>
    </p:spTree>
    <p:extLst>
      <p:ext uri="{BB962C8B-B14F-4D97-AF65-F5344CB8AC3E}">
        <p14:creationId xmlns:p14="http://schemas.microsoft.com/office/powerpoint/2010/main" val="96743891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lgn="ctr" eaLnBrk="0" hangingPunct="0">
              <a:defRPr>
                <a:effectLst>
                  <a:outerShdw blurRad="38100" dist="38100" dir="2700000" algn="tl">
                    <a:srgbClr val="000000">
                      <a:alpha val="43137"/>
                    </a:srgbClr>
                  </a:outerShdw>
                </a:effectLst>
              </a:defRPr>
            </a:lvl1pPr>
          </a:lstStyle>
          <a:p>
            <a:pPr>
              <a:defRPr/>
            </a:pPr>
            <a:endParaRPr lang="en-US"/>
          </a:p>
        </p:txBody>
      </p:sp>
      <p:sp>
        <p:nvSpPr>
          <p:cNvPr id="8" name="Rectangle 5"/>
          <p:cNvSpPr>
            <a:spLocks noGrp="1" noChangeArrowheads="1"/>
          </p:cNvSpPr>
          <p:nvPr>
            <p:ph type="ftr" sz="quarter" idx="11"/>
          </p:nvPr>
        </p:nvSpPr>
        <p:spPr/>
        <p:txBody>
          <a:bodyPr/>
          <a:lstStyle>
            <a:lvl1pPr eaLnBrk="0" hangingPunct="0">
              <a:defRPr>
                <a:effectLst>
                  <a:outerShdw blurRad="38100" dist="38100" dir="2700000" algn="tl">
                    <a:srgbClr val="000000">
                      <a:alpha val="43137"/>
                    </a:srgbClr>
                  </a:outerShdw>
                </a:effectLst>
              </a:defRPr>
            </a:lvl1pPr>
          </a:lstStyle>
          <a:p>
            <a:pPr>
              <a:defRPr/>
            </a:pPr>
            <a:r>
              <a:rPr lang="en-US"/>
              <a:t>D. M. Webber</a:t>
            </a:r>
          </a:p>
        </p:txBody>
      </p:sp>
      <p:sp>
        <p:nvSpPr>
          <p:cNvPr id="9" name="Rectangle 6"/>
          <p:cNvSpPr>
            <a:spLocks noGrp="1" noChangeArrowheads="1"/>
          </p:cNvSpPr>
          <p:nvPr>
            <p:ph type="sldNum" sz="quarter" idx="12"/>
          </p:nvPr>
        </p:nvSpPr>
        <p:spPr/>
        <p:txBody>
          <a:bodyPr/>
          <a:lstStyle>
            <a:lvl1pPr eaLnBrk="0" hangingPunct="0">
              <a:defRPr>
                <a:effectLst>
                  <a:outerShdw blurRad="38100" dist="38100" dir="2700000" algn="tl">
                    <a:srgbClr val="000000">
                      <a:alpha val="43137"/>
                    </a:srgbClr>
                  </a:outerShdw>
                </a:effectLst>
              </a:defRPr>
            </a:lvl1pPr>
          </a:lstStyle>
          <a:p>
            <a:pPr>
              <a:defRPr/>
            </a:pPr>
            <a:fld id="{3B307223-FE5D-4CDD-9D2F-4408B86AF703}" type="slidenum">
              <a:rPr lang="en-US"/>
              <a:pPr>
                <a:defRPr/>
              </a:pPr>
              <a:t>‹#›</a:t>
            </a:fld>
            <a:endParaRPr lang="en-US"/>
          </a:p>
        </p:txBody>
      </p:sp>
    </p:spTree>
    <p:extLst>
      <p:ext uri="{BB962C8B-B14F-4D97-AF65-F5344CB8AC3E}">
        <p14:creationId xmlns:p14="http://schemas.microsoft.com/office/powerpoint/2010/main" val="104498339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lgn="ctr" eaLnBrk="0" hangingPunct="0">
              <a:defRPr>
                <a:effectLst>
                  <a:outerShdw blurRad="38100" dist="38100" dir="2700000" algn="tl">
                    <a:srgbClr val="000000">
                      <a:alpha val="43137"/>
                    </a:srgbClr>
                  </a:outerShdw>
                </a:effectLst>
              </a:defRPr>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a:effectLst>
                  <a:outerShdw blurRad="38100" dist="38100" dir="2700000" algn="tl">
                    <a:srgbClr val="000000">
                      <a:alpha val="43137"/>
                    </a:srgbClr>
                  </a:outerShdw>
                </a:effectLst>
              </a:defRPr>
            </a:lvl1pPr>
          </a:lstStyle>
          <a:p>
            <a:pPr>
              <a:defRPr/>
            </a:pPr>
            <a:r>
              <a:rPr lang="en-US"/>
              <a:t>D. M. Webber</a:t>
            </a:r>
          </a:p>
        </p:txBody>
      </p:sp>
      <p:sp>
        <p:nvSpPr>
          <p:cNvPr id="5" name="Rectangle 6"/>
          <p:cNvSpPr>
            <a:spLocks noGrp="1" noChangeArrowheads="1"/>
          </p:cNvSpPr>
          <p:nvPr>
            <p:ph type="sldNum" sz="quarter" idx="12"/>
          </p:nvPr>
        </p:nvSpPr>
        <p:spPr/>
        <p:txBody>
          <a:bodyPr/>
          <a:lstStyle>
            <a:lvl1pPr eaLnBrk="0" hangingPunct="0">
              <a:defRPr>
                <a:effectLst>
                  <a:outerShdw blurRad="38100" dist="38100" dir="2700000" algn="tl">
                    <a:srgbClr val="000000">
                      <a:alpha val="43137"/>
                    </a:srgbClr>
                  </a:outerShdw>
                </a:effectLst>
              </a:defRPr>
            </a:lvl1pPr>
          </a:lstStyle>
          <a:p>
            <a:pPr>
              <a:defRPr/>
            </a:pPr>
            <a:fld id="{7F877810-89D1-4951-BCCC-B351C97A5B27}" type="slidenum">
              <a:rPr lang="en-US"/>
              <a:pPr>
                <a:defRPr/>
              </a:pPr>
              <a:t>‹#›</a:t>
            </a:fld>
            <a:endParaRPr lang="en-US"/>
          </a:p>
        </p:txBody>
      </p:sp>
    </p:spTree>
    <p:extLst>
      <p:ext uri="{BB962C8B-B14F-4D97-AF65-F5344CB8AC3E}">
        <p14:creationId xmlns:p14="http://schemas.microsoft.com/office/powerpoint/2010/main" val="214272342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eaLnBrk="0" hangingPunct="0">
              <a:defRPr>
                <a:effectLst>
                  <a:outerShdw blurRad="38100" dist="38100" dir="2700000" algn="tl">
                    <a:srgbClr val="000000">
                      <a:alpha val="43137"/>
                    </a:srgbClr>
                  </a:outerShdw>
                </a:effectLst>
              </a:defRPr>
            </a:lvl1pPr>
          </a:lstStyle>
          <a:p>
            <a:pPr>
              <a:defRPr/>
            </a:pPr>
            <a:endParaRPr lang="en-US"/>
          </a:p>
        </p:txBody>
      </p:sp>
      <p:sp>
        <p:nvSpPr>
          <p:cNvPr id="3" name="Rectangle 5"/>
          <p:cNvSpPr>
            <a:spLocks noGrp="1" noChangeArrowheads="1"/>
          </p:cNvSpPr>
          <p:nvPr>
            <p:ph type="ftr" sz="quarter" idx="11"/>
          </p:nvPr>
        </p:nvSpPr>
        <p:spPr/>
        <p:txBody>
          <a:bodyPr/>
          <a:lstStyle>
            <a:lvl1pPr eaLnBrk="0" hangingPunct="0">
              <a:defRPr>
                <a:effectLst>
                  <a:outerShdw blurRad="38100" dist="38100" dir="2700000" algn="tl">
                    <a:srgbClr val="000000">
                      <a:alpha val="43137"/>
                    </a:srgbClr>
                  </a:outerShdw>
                </a:effectLst>
              </a:defRPr>
            </a:lvl1pPr>
          </a:lstStyle>
          <a:p>
            <a:pPr>
              <a:defRPr/>
            </a:pPr>
            <a:r>
              <a:rPr lang="en-US"/>
              <a:t>D. M. Webber</a:t>
            </a:r>
          </a:p>
        </p:txBody>
      </p:sp>
      <p:sp>
        <p:nvSpPr>
          <p:cNvPr id="4" name="Rectangle 6"/>
          <p:cNvSpPr>
            <a:spLocks noGrp="1" noChangeArrowheads="1"/>
          </p:cNvSpPr>
          <p:nvPr>
            <p:ph type="sldNum" sz="quarter" idx="12"/>
          </p:nvPr>
        </p:nvSpPr>
        <p:spPr/>
        <p:txBody>
          <a:bodyPr/>
          <a:lstStyle>
            <a:lvl1pPr eaLnBrk="0" hangingPunct="0">
              <a:defRPr>
                <a:effectLst>
                  <a:outerShdw blurRad="38100" dist="38100" dir="2700000" algn="tl">
                    <a:srgbClr val="000000">
                      <a:alpha val="43137"/>
                    </a:srgbClr>
                  </a:outerShdw>
                </a:effectLst>
              </a:defRPr>
            </a:lvl1pPr>
          </a:lstStyle>
          <a:p>
            <a:pPr>
              <a:defRPr/>
            </a:pPr>
            <a:fld id="{9326224E-694A-4202-876B-91D57A2C29E8}" type="slidenum">
              <a:rPr lang="en-US"/>
              <a:pPr>
                <a:defRPr/>
              </a:pPr>
              <a:t>‹#›</a:t>
            </a:fld>
            <a:endParaRPr lang="en-US"/>
          </a:p>
        </p:txBody>
      </p:sp>
    </p:spTree>
    <p:extLst>
      <p:ext uri="{BB962C8B-B14F-4D97-AF65-F5344CB8AC3E}">
        <p14:creationId xmlns:p14="http://schemas.microsoft.com/office/powerpoint/2010/main" val="30456386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eaLnBrk="0" hangingPunct="0">
              <a:defRPr>
                <a:effectLst>
                  <a:outerShdw blurRad="38100" dist="38100" dir="2700000" algn="tl">
                    <a:srgbClr val="000000">
                      <a:alpha val="43137"/>
                    </a:srgbClr>
                  </a:outerShdw>
                </a:effectLst>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effectLst>
                  <a:outerShdw blurRad="38100" dist="38100" dir="2700000" algn="tl">
                    <a:srgbClr val="000000">
                      <a:alpha val="43137"/>
                    </a:srgbClr>
                  </a:outerShdw>
                </a:effectLst>
              </a:defRPr>
            </a:lvl1pPr>
          </a:lstStyle>
          <a:p>
            <a:pPr>
              <a:defRPr/>
            </a:pPr>
            <a:r>
              <a:rPr lang="en-US"/>
              <a:t>D. M. Webber</a:t>
            </a:r>
          </a:p>
        </p:txBody>
      </p:sp>
      <p:sp>
        <p:nvSpPr>
          <p:cNvPr id="7" name="Rectangle 6"/>
          <p:cNvSpPr>
            <a:spLocks noGrp="1" noChangeArrowheads="1"/>
          </p:cNvSpPr>
          <p:nvPr>
            <p:ph type="sldNum" sz="quarter" idx="12"/>
          </p:nvPr>
        </p:nvSpPr>
        <p:spPr/>
        <p:txBody>
          <a:bodyPr/>
          <a:lstStyle>
            <a:lvl1pPr eaLnBrk="0" hangingPunct="0">
              <a:defRPr>
                <a:effectLst>
                  <a:outerShdw blurRad="38100" dist="38100" dir="2700000" algn="tl">
                    <a:srgbClr val="000000">
                      <a:alpha val="43137"/>
                    </a:srgbClr>
                  </a:outerShdw>
                </a:effectLst>
              </a:defRPr>
            </a:lvl1pPr>
          </a:lstStyle>
          <a:p>
            <a:pPr>
              <a:defRPr/>
            </a:pPr>
            <a:fld id="{1D17F448-B5D6-43F1-8840-8A8DD53242C1}" type="slidenum">
              <a:rPr lang="en-US"/>
              <a:pPr>
                <a:defRPr/>
              </a:pPr>
              <a:t>‹#›</a:t>
            </a:fld>
            <a:endParaRPr lang="en-US"/>
          </a:p>
        </p:txBody>
      </p:sp>
    </p:spTree>
    <p:extLst>
      <p:ext uri="{BB962C8B-B14F-4D97-AF65-F5344CB8AC3E}">
        <p14:creationId xmlns:p14="http://schemas.microsoft.com/office/powerpoint/2010/main" val="407174942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eaLnBrk="0" hangingPunct="0">
              <a:defRPr>
                <a:effectLst>
                  <a:outerShdw blurRad="38100" dist="38100" dir="2700000" algn="tl">
                    <a:srgbClr val="000000">
                      <a:alpha val="43137"/>
                    </a:srgbClr>
                  </a:outerShdw>
                </a:effectLst>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effectLst>
                  <a:outerShdw blurRad="38100" dist="38100" dir="2700000" algn="tl">
                    <a:srgbClr val="000000">
                      <a:alpha val="43137"/>
                    </a:srgbClr>
                  </a:outerShdw>
                </a:effectLst>
              </a:defRPr>
            </a:lvl1pPr>
          </a:lstStyle>
          <a:p>
            <a:pPr>
              <a:defRPr/>
            </a:pPr>
            <a:r>
              <a:rPr lang="en-US"/>
              <a:t>D. M. Webber</a:t>
            </a:r>
          </a:p>
        </p:txBody>
      </p:sp>
      <p:sp>
        <p:nvSpPr>
          <p:cNvPr id="7" name="Rectangle 6"/>
          <p:cNvSpPr>
            <a:spLocks noGrp="1" noChangeArrowheads="1"/>
          </p:cNvSpPr>
          <p:nvPr>
            <p:ph type="sldNum" sz="quarter" idx="12"/>
          </p:nvPr>
        </p:nvSpPr>
        <p:spPr/>
        <p:txBody>
          <a:bodyPr/>
          <a:lstStyle>
            <a:lvl1pPr eaLnBrk="0" hangingPunct="0">
              <a:defRPr>
                <a:effectLst>
                  <a:outerShdw blurRad="38100" dist="38100" dir="2700000" algn="tl">
                    <a:srgbClr val="000000">
                      <a:alpha val="43137"/>
                    </a:srgbClr>
                  </a:outerShdw>
                </a:effectLst>
              </a:defRPr>
            </a:lvl1pPr>
          </a:lstStyle>
          <a:p>
            <a:pPr>
              <a:defRPr/>
            </a:pPr>
            <a:fld id="{F8E50E05-8241-4F85-AAC8-6CD3C88C306B}" type="slidenum">
              <a:rPr lang="en-US"/>
              <a:pPr>
                <a:defRPr/>
              </a:pPr>
              <a:t>‹#›</a:t>
            </a:fld>
            <a:endParaRPr lang="en-US"/>
          </a:p>
        </p:txBody>
      </p:sp>
    </p:spTree>
    <p:extLst>
      <p:ext uri="{BB962C8B-B14F-4D97-AF65-F5344CB8AC3E}">
        <p14:creationId xmlns:p14="http://schemas.microsoft.com/office/powerpoint/2010/main" val="334871237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eaLnBrk="0" hangingPunct="0">
              <a:defRPr>
                <a:effectLst>
                  <a:outerShdw blurRad="38100" dist="38100" dir="2700000" algn="tl">
                    <a:srgbClr val="000000">
                      <a:alpha val="43137"/>
                    </a:srgbClr>
                  </a:outerShdw>
                </a:effectLst>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effectLst>
                  <a:outerShdw blurRad="38100" dist="38100" dir="2700000" algn="tl">
                    <a:srgbClr val="000000">
                      <a:alpha val="43137"/>
                    </a:srgbClr>
                  </a:outerShdw>
                </a:effectLst>
              </a:defRPr>
            </a:lvl1pPr>
          </a:lstStyle>
          <a:p>
            <a:pPr>
              <a:defRPr/>
            </a:pPr>
            <a:r>
              <a:rPr lang="en-US"/>
              <a:t>D. M. Webber</a:t>
            </a:r>
          </a:p>
        </p:txBody>
      </p:sp>
      <p:sp>
        <p:nvSpPr>
          <p:cNvPr id="6" name="Rectangle 6"/>
          <p:cNvSpPr>
            <a:spLocks noGrp="1" noChangeArrowheads="1"/>
          </p:cNvSpPr>
          <p:nvPr>
            <p:ph type="sldNum" sz="quarter" idx="12"/>
          </p:nvPr>
        </p:nvSpPr>
        <p:spPr/>
        <p:txBody>
          <a:bodyPr/>
          <a:lstStyle>
            <a:lvl1pPr eaLnBrk="0" hangingPunct="0">
              <a:defRPr>
                <a:effectLst>
                  <a:outerShdw blurRad="38100" dist="38100" dir="2700000" algn="tl">
                    <a:srgbClr val="000000">
                      <a:alpha val="43137"/>
                    </a:srgbClr>
                  </a:outerShdw>
                </a:effectLst>
              </a:defRPr>
            </a:lvl1pPr>
          </a:lstStyle>
          <a:p>
            <a:pPr>
              <a:defRPr/>
            </a:pPr>
            <a:fld id="{CCF12DA0-AEE9-4213-817E-2F0250F23497}" type="slidenum">
              <a:rPr lang="en-US"/>
              <a:pPr>
                <a:defRPr/>
              </a:pPr>
              <a:t>‹#›</a:t>
            </a:fld>
            <a:endParaRPr lang="en-US"/>
          </a:p>
        </p:txBody>
      </p:sp>
    </p:spTree>
    <p:extLst>
      <p:ext uri="{BB962C8B-B14F-4D97-AF65-F5344CB8AC3E}">
        <p14:creationId xmlns:p14="http://schemas.microsoft.com/office/powerpoint/2010/main" val="898162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1081183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eaLnBrk="0" hangingPunct="0">
              <a:defRPr>
                <a:effectLst>
                  <a:outerShdw blurRad="38100" dist="38100" dir="2700000" algn="tl">
                    <a:srgbClr val="000000">
                      <a:alpha val="43137"/>
                    </a:srgbClr>
                  </a:outerShdw>
                </a:effectLst>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effectLst>
                  <a:outerShdw blurRad="38100" dist="38100" dir="2700000" algn="tl">
                    <a:srgbClr val="000000">
                      <a:alpha val="43137"/>
                    </a:srgbClr>
                  </a:outerShdw>
                </a:effectLst>
              </a:defRPr>
            </a:lvl1pPr>
          </a:lstStyle>
          <a:p>
            <a:pPr>
              <a:defRPr/>
            </a:pPr>
            <a:r>
              <a:rPr lang="en-US"/>
              <a:t>D. M. Webber</a:t>
            </a:r>
          </a:p>
        </p:txBody>
      </p:sp>
      <p:sp>
        <p:nvSpPr>
          <p:cNvPr id="6" name="Rectangle 6"/>
          <p:cNvSpPr>
            <a:spLocks noGrp="1" noChangeArrowheads="1"/>
          </p:cNvSpPr>
          <p:nvPr>
            <p:ph type="sldNum" sz="quarter" idx="12"/>
          </p:nvPr>
        </p:nvSpPr>
        <p:spPr/>
        <p:txBody>
          <a:bodyPr/>
          <a:lstStyle>
            <a:lvl1pPr eaLnBrk="0" hangingPunct="0">
              <a:defRPr>
                <a:effectLst>
                  <a:outerShdw blurRad="38100" dist="38100" dir="2700000" algn="tl">
                    <a:srgbClr val="000000">
                      <a:alpha val="43137"/>
                    </a:srgbClr>
                  </a:outerShdw>
                </a:effectLst>
              </a:defRPr>
            </a:lvl1pPr>
          </a:lstStyle>
          <a:p>
            <a:pPr>
              <a:defRPr/>
            </a:pPr>
            <a:fld id="{1760F600-F525-4098-B57D-5ACC46D4AC94}" type="slidenum">
              <a:rPr lang="en-US"/>
              <a:pPr>
                <a:defRPr/>
              </a:pPr>
              <a:t>‹#›</a:t>
            </a:fld>
            <a:endParaRPr lang="en-US"/>
          </a:p>
        </p:txBody>
      </p:sp>
    </p:spTree>
    <p:extLst>
      <p:ext uri="{BB962C8B-B14F-4D97-AF65-F5344CB8AC3E}">
        <p14:creationId xmlns:p14="http://schemas.microsoft.com/office/powerpoint/2010/main" val="76098439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lgn="ctr" eaLnBrk="0" hangingPunct="0">
              <a:defRPr>
                <a:effectLst>
                  <a:outerShdw blurRad="38100" dist="38100" dir="2700000" algn="tl">
                    <a:srgbClr val="000000">
                      <a:alpha val="43137"/>
                    </a:srgbClr>
                  </a:outerShdw>
                </a:effectLst>
              </a:defRPr>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a:effectLst>
                  <a:outerShdw blurRad="38100" dist="38100" dir="2700000" algn="tl">
                    <a:srgbClr val="000000">
                      <a:alpha val="43137"/>
                    </a:srgbClr>
                  </a:outerShdw>
                </a:effectLst>
              </a:defRPr>
            </a:lvl1pPr>
          </a:lstStyle>
          <a:p>
            <a:pPr>
              <a:defRPr/>
            </a:pPr>
            <a:r>
              <a:rPr lang="en-US"/>
              <a:t>D. M. Webber</a:t>
            </a:r>
          </a:p>
        </p:txBody>
      </p:sp>
      <p:sp>
        <p:nvSpPr>
          <p:cNvPr id="5" name="Rectangle 6"/>
          <p:cNvSpPr>
            <a:spLocks noGrp="1" noChangeArrowheads="1"/>
          </p:cNvSpPr>
          <p:nvPr>
            <p:ph type="sldNum" sz="quarter" idx="12"/>
          </p:nvPr>
        </p:nvSpPr>
        <p:spPr/>
        <p:txBody>
          <a:bodyPr/>
          <a:lstStyle>
            <a:lvl1pPr eaLnBrk="0" hangingPunct="0">
              <a:defRPr>
                <a:effectLst>
                  <a:outerShdw blurRad="38100" dist="38100" dir="2700000" algn="tl">
                    <a:srgbClr val="000000">
                      <a:alpha val="43137"/>
                    </a:srgbClr>
                  </a:outerShdw>
                </a:effectLst>
              </a:defRPr>
            </a:lvl1pPr>
          </a:lstStyle>
          <a:p>
            <a:pPr>
              <a:defRPr/>
            </a:pPr>
            <a:fld id="{7FBBF4D4-26B7-4264-AA3E-981CAF9F2403}" type="slidenum">
              <a:rPr lang="en-US"/>
              <a:pPr>
                <a:defRPr/>
              </a:pPr>
              <a:t>‹#›</a:t>
            </a:fld>
            <a:endParaRPr lang="en-US"/>
          </a:p>
        </p:txBody>
      </p:sp>
    </p:spTree>
    <p:extLst>
      <p:ext uri="{BB962C8B-B14F-4D97-AF65-F5344CB8AC3E}">
        <p14:creationId xmlns:p14="http://schemas.microsoft.com/office/powerpoint/2010/main" val="50576256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lgn="ctr" eaLnBrk="0" hangingPunct="0">
              <a:defRPr>
                <a:effectLst>
                  <a:outerShdw blurRad="38100" dist="38100" dir="2700000" algn="tl">
                    <a:srgbClr val="000000">
                      <a:alpha val="43137"/>
                    </a:srgbClr>
                  </a:outerShdw>
                </a:effectLst>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effectLst>
                  <a:outerShdw blurRad="38100" dist="38100" dir="2700000" algn="tl">
                    <a:srgbClr val="000000">
                      <a:alpha val="43137"/>
                    </a:srgbClr>
                  </a:outerShdw>
                </a:effectLst>
              </a:defRPr>
            </a:lvl1pPr>
          </a:lstStyle>
          <a:p>
            <a:pPr>
              <a:defRPr/>
            </a:pPr>
            <a:r>
              <a:rPr lang="en-US"/>
              <a:t>D. M. Webber</a:t>
            </a:r>
          </a:p>
        </p:txBody>
      </p:sp>
      <p:sp>
        <p:nvSpPr>
          <p:cNvPr id="6" name="Rectangle 6"/>
          <p:cNvSpPr>
            <a:spLocks noGrp="1" noChangeArrowheads="1"/>
          </p:cNvSpPr>
          <p:nvPr>
            <p:ph type="sldNum" sz="quarter" idx="12"/>
          </p:nvPr>
        </p:nvSpPr>
        <p:spPr/>
        <p:txBody>
          <a:bodyPr/>
          <a:lstStyle>
            <a:lvl1pPr eaLnBrk="0" hangingPunct="0">
              <a:defRPr>
                <a:effectLst>
                  <a:outerShdw blurRad="38100" dist="38100" dir="2700000" algn="tl">
                    <a:srgbClr val="000000">
                      <a:alpha val="43137"/>
                    </a:srgbClr>
                  </a:outerShdw>
                </a:effectLst>
              </a:defRPr>
            </a:lvl1pPr>
          </a:lstStyle>
          <a:p>
            <a:pPr>
              <a:defRPr/>
            </a:pPr>
            <a:fld id="{2D0409D3-A22E-4FC0-8845-7D2D4954149B}" type="slidenum">
              <a:rPr lang="en-US"/>
              <a:pPr>
                <a:defRPr/>
              </a:pPr>
              <a:t>‹#›</a:t>
            </a:fld>
            <a:endParaRPr lang="en-US"/>
          </a:p>
        </p:txBody>
      </p:sp>
    </p:spTree>
    <p:extLst>
      <p:ext uri="{BB962C8B-B14F-4D97-AF65-F5344CB8AC3E}">
        <p14:creationId xmlns:p14="http://schemas.microsoft.com/office/powerpoint/2010/main" val="353615106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eaLnBrk="0" hangingPunct="0">
              <a:defRPr>
                <a:effectLst>
                  <a:outerShdw blurRad="38100" dist="38100" dir="2700000" algn="tl">
                    <a:srgbClr val="000000">
                      <a:alpha val="43137"/>
                    </a:srgbClr>
                  </a:outerShdw>
                </a:effectLst>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effectLst>
                  <a:outerShdw blurRad="38100" dist="38100" dir="2700000" algn="tl">
                    <a:srgbClr val="000000">
                      <a:alpha val="43137"/>
                    </a:srgbClr>
                  </a:outerShdw>
                </a:effectLst>
              </a:defRPr>
            </a:lvl1pPr>
          </a:lstStyle>
          <a:p>
            <a:pPr>
              <a:defRPr/>
            </a:pPr>
            <a:r>
              <a:rPr lang="en-US"/>
              <a:t>D. M. Webber</a:t>
            </a:r>
          </a:p>
        </p:txBody>
      </p:sp>
      <p:sp>
        <p:nvSpPr>
          <p:cNvPr id="6" name="Rectangle 6"/>
          <p:cNvSpPr>
            <a:spLocks noGrp="1" noChangeArrowheads="1"/>
          </p:cNvSpPr>
          <p:nvPr>
            <p:ph type="sldNum" sz="quarter" idx="12"/>
          </p:nvPr>
        </p:nvSpPr>
        <p:spPr/>
        <p:txBody>
          <a:bodyPr/>
          <a:lstStyle>
            <a:lvl1pPr eaLnBrk="0" hangingPunct="0">
              <a:defRPr>
                <a:effectLst>
                  <a:outerShdw blurRad="38100" dist="38100" dir="2700000" algn="tl">
                    <a:srgbClr val="000000">
                      <a:alpha val="43137"/>
                    </a:srgbClr>
                  </a:outerShdw>
                </a:effectLst>
              </a:defRPr>
            </a:lvl1pPr>
          </a:lstStyle>
          <a:p>
            <a:pPr>
              <a:defRPr/>
            </a:pPr>
            <a:fld id="{1D162396-97DB-409A-8426-831CF3A8908D}" type="slidenum">
              <a:rPr lang="en-US"/>
              <a:pPr>
                <a:defRPr/>
              </a:pPr>
              <a:t>‹#›</a:t>
            </a:fld>
            <a:endParaRPr lang="en-US"/>
          </a:p>
        </p:txBody>
      </p:sp>
    </p:spTree>
    <p:extLst>
      <p:ext uri="{BB962C8B-B14F-4D97-AF65-F5344CB8AC3E}">
        <p14:creationId xmlns:p14="http://schemas.microsoft.com/office/powerpoint/2010/main" val="8602272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lgn="ctr" eaLnBrk="0" hangingPunct="0">
              <a:defRPr>
                <a:effectLst>
                  <a:outerShdw blurRad="38100" dist="38100" dir="2700000" algn="tl">
                    <a:srgbClr val="000000">
                      <a:alpha val="43137"/>
                    </a:srgbClr>
                  </a:outerShdw>
                </a:effectLst>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effectLst>
                  <a:outerShdw blurRad="38100" dist="38100" dir="2700000" algn="tl">
                    <a:srgbClr val="000000">
                      <a:alpha val="43137"/>
                    </a:srgbClr>
                  </a:outerShdw>
                </a:effectLst>
              </a:defRPr>
            </a:lvl1pPr>
          </a:lstStyle>
          <a:p>
            <a:pPr>
              <a:defRPr/>
            </a:pPr>
            <a:r>
              <a:rPr lang="en-US"/>
              <a:t>D. M. Webber</a:t>
            </a:r>
          </a:p>
        </p:txBody>
      </p:sp>
      <p:sp>
        <p:nvSpPr>
          <p:cNvPr id="6" name="Rectangle 6"/>
          <p:cNvSpPr>
            <a:spLocks noGrp="1" noChangeArrowheads="1"/>
          </p:cNvSpPr>
          <p:nvPr>
            <p:ph type="sldNum" sz="quarter" idx="12"/>
          </p:nvPr>
        </p:nvSpPr>
        <p:spPr/>
        <p:txBody>
          <a:bodyPr/>
          <a:lstStyle>
            <a:lvl1pPr eaLnBrk="0" hangingPunct="0">
              <a:defRPr>
                <a:effectLst>
                  <a:outerShdw blurRad="38100" dist="38100" dir="2700000" algn="tl">
                    <a:srgbClr val="000000">
                      <a:alpha val="43137"/>
                    </a:srgbClr>
                  </a:outerShdw>
                </a:effectLst>
              </a:defRPr>
            </a:lvl1pPr>
          </a:lstStyle>
          <a:p>
            <a:pPr>
              <a:defRPr/>
            </a:pPr>
            <a:fld id="{1F3DD48A-4795-4989-94FE-7B05FDFD42BA}" type="slidenum">
              <a:rPr lang="en-US"/>
              <a:pPr>
                <a:defRPr/>
              </a:pPr>
              <a:t>‹#›</a:t>
            </a:fld>
            <a:endParaRPr lang="en-US"/>
          </a:p>
        </p:txBody>
      </p:sp>
    </p:spTree>
    <p:extLst>
      <p:ext uri="{BB962C8B-B14F-4D97-AF65-F5344CB8AC3E}">
        <p14:creationId xmlns:p14="http://schemas.microsoft.com/office/powerpoint/2010/main" val="349898382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lgn="ctr" eaLnBrk="0" hangingPunct="0">
              <a:defRPr>
                <a:effectLst>
                  <a:outerShdw blurRad="38100" dist="38100" dir="2700000" algn="tl">
                    <a:srgbClr val="000000">
                      <a:alpha val="43137"/>
                    </a:srgbClr>
                  </a:outerShdw>
                </a:effectLst>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effectLst>
                  <a:outerShdw blurRad="38100" dist="38100" dir="2700000" algn="tl">
                    <a:srgbClr val="000000">
                      <a:alpha val="43137"/>
                    </a:srgbClr>
                  </a:outerShdw>
                </a:effectLst>
              </a:defRPr>
            </a:lvl1pPr>
          </a:lstStyle>
          <a:p>
            <a:pPr>
              <a:defRPr/>
            </a:pPr>
            <a:r>
              <a:rPr lang="en-US"/>
              <a:t>D. M. Webber</a:t>
            </a:r>
          </a:p>
        </p:txBody>
      </p:sp>
      <p:sp>
        <p:nvSpPr>
          <p:cNvPr id="7" name="Rectangle 6"/>
          <p:cNvSpPr>
            <a:spLocks noGrp="1" noChangeArrowheads="1"/>
          </p:cNvSpPr>
          <p:nvPr>
            <p:ph type="sldNum" sz="quarter" idx="12"/>
          </p:nvPr>
        </p:nvSpPr>
        <p:spPr/>
        <p:txBody>
          <a:bodyPr/>
          <a:lstStyle>
            <a:lvl1pPr eaLnBrk="0" hangingPunct="0">
              <a:defRPr>
                <a:effectLst>
                  <a:outerShdw blurRad="38100" dist="38100" dir="2700000" algn="tl">
                    <a:srgbClr val="000000">
                      <a:alpha val="43137"/>
                    </a:srgbClr>
                  </a:outerShdw>
                </a:effectLst>
              </a:defRPr>
            </a:lvl1pPr>
          </a:lstStyle>
          <a:p>
            <a:pPr>
              <a:defRPr/>
            </a:pPr>
            <a:fld id="{9668D6A9-83DD-49DF-93DE-62BB911F095F}" type="slidenum">
              <a:rPr lang="en-US"/>
              <a:pPr>
                <a:defRPr/>
              </a:pPr>
              <a:t>‹#›</a:t>
            </a:fld>
            <a:endParaRPr lang="en-US"/>
          </a:p>
        </p:txBody>
      </p:sp>
    </p:spTree>
    <p:extLst>
      <p:ext uri="{BB962C8B-B14F-4D97-AF65-F5344CB8AC3E}">
        <p14:creationId xmlns:p14="http://schemas.microsoft.com/office/powerpoint/2010/main" val="357217158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lgn="ctr" eaLnBrk="0" hangingPunct="0">
              <a:defRPr>
                <a:effectLst>
                  <a:outerShdw blurRad="38100" dist="38100" dir="2700000" algn="tl">
                    <a:srgbClr val="000000">
                      <a:alpha val="43137"/>
                    </a:srgbClr>
                  </a:outerShdw>
                </a:effectLst>
              </a:defRPr>
            </a:lvl1pPr>
          </a:lstStyle>
          <a:p>
            <a:pPr>
              <a:defRPr/>
            </a:pPr>
            <a:endParaRPr lang="en-US"/>
          </a:p>
        </p:txBody>
      </p:sp>
      <p:sp>
        <p:nvSpPr>
          <p:cNvPr id="8" name="Rectangle 5"/>
          <p:cNvSpPr>
            <a:spLocks noGrp="1" noChangeArrowheads="1"/>
          </p:cNvSpPr>
          <p:nvPr>
            <p:ph type="ftr" sz="quarter" idx="11"/>
          </p:nvPr>
        </p:nvSpPr>
        <p:spPr/>
        <p:txBody>
          <a:bodyPr/>
          <a:lstStyle>
            <a:lvl1pPr eaLnBrk="0" hangingPunct="0">
              <a:defRPr>
                <a:effectLst>
                  <a:outerShdw blurRad="38100" dist="38100" dir="2700000" algn="tl">
                    <a:srgbClr val="000000">
                      <a:alpha val="43137"/>
                    </a:srgbClr>
                  </a:outerShdw>
                </a:effectLst>
              </a:defRPr>
            </a:lvl1pPr>
          </a:lstStyle>
          <a:p>
            <a:pPr>
              <a:defRPr/>
            </a:pPr>
            <a:r>
              <a:rPr lang="en-US"/>
              <a:t>D. M. Webber</a:t>
            </a:r>
          </a:p>
        </p:txBody>
      </p:sp>
      <p:sp>
        <p:nvSpPr>
          <p:cNvPr id="9" name="Rectangle 6"/>
          <p:cNvSpPr>
            <a:spLocks noGrp="1" noChangeArrowheads="1"/>
          </p:cNvSpPr>
          <p:nvPr>
            <p:ph type="sldNum" sz="quarter" idx="12"/>
          </p:nvPr>
        </p:nvSpPr>
        <p:spPr/>
        <p:txBody>
          <a:bodyPr/>
          <a:lstStyle>
            <a:lvl1pPr eaLnBrk="0" hangingPunct="0">
              <a:defRPr>
                <a:effectLst>
                  <a:outerShdw blurRad="38100" dist="38100" dir="2700000" algn="tl">
                    <a:srgbClr val="000000">
                      <a:alpha val="43137"/>
                    </a:srgbClr>
                  </a:outerShdw>
                </a:effectLst>
              </a:defRPr>
            </a:lvl1pPr>
          </a:lstStyle>
          <a:p>
            <a:pPr>
              <a:defRPr/>
            </a:pPr>
            <a:fld id="{A9431AA5-6CC4-4E83-A87A-291173D7402F}" type="slidenum">
              <a:rPr lang="en-US"/>
              <a:pPr>
                <a:defRPr/>
              </a:pPr>
              <a:t>‹#›</a:t>
            </a:fld>
            <a:endParaRPr lang="en-US"/>
          </a:p>
        </p:txBody>
      </p:sp>
    </p:spTree>
    <p:extLst>
      <p:ext uri="{BB962C8B-B14F-4D97-AF65-F5344CB8AC3E}">
        <p14:creationId xmlns:p14="http://schemas.microsoft.com/office/powerpoint/2010/main" val="407491871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lgn="ctr" eaLnBrk="0" hangingPunct="0">
              <a:defRPr>
                <a:effectLst>
                  <a:outerShdw blurRad="38100" dist="38100" dir="2700000" algn="tl">
                    <a:srgbClr val="000000">
                      <a:alpha val="43137"/>
                    </a:srgbClr>
                  </a:outerShdw>
                </a:effectLst>
              </a:defRPr>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a:effectLst>
                  <a:outerShdw blurRad="38100" dist="38100" dir="2700000" algn="tl">
                    <a:srgbClr val="000000">
                      <a:alpha val="43137"/>
                    </a:srgbClr>
                  </a:outerShdw>
                </a:effectLst>
              </a:defRPr>
            </a:lvl1pPr>
          </a:lstStyle>
          <a:p>
            <a:pPr>
              <a:defRPr/>
            </a:pPr>
            <a:r>
              <a:rPr lang="en-US"/>
              <a:t>D. M. Webber</a:t>
            </a:r>
          </a:p>
        </p:txBody>
      </p:sp>
      <p:sp>
        <p:nvSpPr>
          <p:cNvPr id="5" name="Rectangle 6"/>
          <p:cNvSpPr>
            <a:spLocks noGrp="1" noChangeArrowheads="1"/>
          </p:cNvSpPr>
          <p:nvPr>
            <p:ph type="sldNum" sz="quarter" idx="12"/>
          </p:nvPr>
        </p:nvSpPr>
        <p:spPr/>
        <p:txBody>
          <a:bodyPr/>
          <a:lstStyle>
            <a:lvl1pPr eaLnBrk="0" hangingPunct="0">
              <a:defRPr>
                <a:effectLst>
                  <a:outerShdw blurRad="38100" dist="38100" dir="2700000" algn="tl">
                    <a:srgbClr val="000000">
                      <a:alpha val="43137"/>
                    </a:srgbClr>
                  </a:outerShdw>
                </a:effectLst>
              </a:defRPr>
            </a:lvl1pPr>
          </a:lstStyle>
          <a:p>
            <a:pPr>
              <a:defRPr/>
            </a:pPr>
            <a:fld id="{4AD8A7B5-E1E2-4A3E-BBD7-2269E0EBCEE6}" type="slidenum">
              <a:rPr lang="en-US"/>
              <a:pPr>
                <a:defRPr/>
              </a:pPr>
              <a:t>‹#›</a:t>
            </a:fld>
            <a:endParaRPr lang="en-US"/>
          </a:p>
        </p:txBody>
      </p:sp>
    </p:spTree>
    <p:extLst>
      <p:ext uri="{BB962C8B-B14F-4D97-AF65-F5344CB8AC3E}">
        <p14:creationId xmlns:p14="http://schemas.microsoft.com/office/powerpoint/2010/main" val="332477340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eaLnBrk="0" hangingPunct="0">
              <a:defRPr>
                <a:effectLst>
                  <a:outerShdw blurRad="38100" dist="38100" dir="2700000" algn="tl">
                    <a:srgbClr val="000000">
                      <a:alpha val="43137"/>
                    </a:srgbClr>
                  </a:outerShdw>
                </a:effectLst>
              </a:defRPr>
            </a:lvl1pPr>
          </a:lstStyle>
          <a:p>
            <a:pPr>
              <a:defRPr/>
            </a:pPr>
            <a:endParaRPr lang="en-US"/>
          </a:p>
        </p:txBody>
      </p:sp>
      <p:sp>
        <p:nvSpPr>
          <p:cNvPr id="3" name="Rectangle 5"/>
          <p:cNvSpPr>
            <a:spLocks noGrp="1" noChangeArrowheads="1"/>
          </p:cNvSpPr>
          <p:nvPr>
            <p:ph type="ftr" sz="quarter" idx="11"/>
          </p:nvPr>
        </p:nvSpPr>
        <p:spPr/>
        <p:txBody>
          <a:bodyPr/>
          <a:lstStyle>
            <a:lvl1pPr eaLnBrk="0" hangingPunct="0">
              <a:defRPr>
                <a:effectLst>
                  <a:outerShdw blurRad="38100" dist="38100" dir="2700000" algn="tl">
                    <a:srgbClr val="000000">
                      <a:alpha val="43137"/>
                    </a:srgbClr>
                  </a:outerShdw>
                </a:effectLst>
              </a:defRPr>
            </a:lvl1pPr>
          </a:lstStyle>
          <a:p>
            <a:pPr>
              <a:defRPr/>
            </a:pPr>
            <a:r>
              <a:rPr lang="en-US"/>
              <a:t>D. M. Webber</a:t>
            </a:r>
          </a:p>
        </p:txBody>
      </p:sp>
      <p:sp>
        <p:nvSpPr>
          <p:cNvPr id="4" name="Rectangle 6"/>
          <p:cNvSpPr>
            <a:spLocks noGrp="1" noChangeArrowheads="1"/>
          </p:cNvSpPr>
          <p:nvPr>
            <p:ph type="sldNum" sz="quarter" idx="12"/>
          </p:nvPr>
        </p:nvSpPr>
        <p:spPr/>
        <p:txBody>
          <a:bodyPr/>
          <a:lstStyle>
            <a:lvl1pPr eaLnBrk="0" hangingPunct="0">
              <a:defRPr>
                <a:effectLst>
                  <a:outerShdw blurRad="38100" dist="38100" dir="2700000" algn="tl">
                    <a:srgbClr val="000000">
                      <a:alpha val="43137"/>
                    </a:srgbClr>
                  </a:outerShdw>
                </a:effectLst>
              </a:defRPr>
            </a:lvl1pPr>
          </a:lstStyle>
          <a:p>
            <a:pPr>
              <a:defRPr/>
            </a:pPr>
            <a:fld id="{B582FA55-3A88-45DD-BD3A-C290069822CA}" type="slidenum">
              <a:rPr lang="en-US"/>
              <a:pPr>
                <a:defRPr/>
              </a:pPr>
              <a:t>‹#›</a:t>
            </a:fld>
            <a:endParaRPr lang="en-US"/>
          </a:p>
        </p:txBody>
      </p:sp>
    </p:spTree>
    <p:extLst>
      <p:ext uri="{BB962C8B-B14F-4D97-AF65-F5344CB8AC3E}">
        <p14:creationId xmlns:p14="http://schemas.microsoft.com/office/powerpoint/2010/main" val="51860437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eaLnBrk="0" hangingPunct="0">
              <a:defRPr>
                <a:effectLst>
                  <a:outerShdw blurRad="38100" dist="38100" dir="2700000" algn="tl">
                    <a:srgbClr val="000000">
                      <a:alpha val="43137"/>
                    </a:srgbClr>
                  </a:outerShdw>
                </a:effectLst>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effectLst>
                  <a:outerShdw blurRad="38100" dist="38100" dir="2700000" algn="tl">
                    <a:srgbClr val="000000">
                      <a:alpha val="43137"/>
                    </a:srgbClr>
                  </a:outerShdw>
                </a:effectLst>
              </a:defRPr>
            </a:lvl1pPr>
          </a:lstStyle>
          <a:p>
            <a:pPr>
              <a:defRPr/>
            </a:pPr>
            <a:r>
              <a:rPr lang="en-US"/>
              <a:t>D. M. Webber</a:t>
            </a:r>
          </a:p>
        </p:txBody>
      </p:sp>
      <p:sp>
        <p:nvSpPr>
          <p:cNvPr id="7" name="Rectangle 6"/>
          <p:cNvSpPr>
            <a:spLocks noGrp="1" noChangeArrowheads="1"/>
          </p:cNvSpPr>
          <p:nvPr>
            <p:ph type="sldNum" sz="quarter" idx="12"/>
          </p:nvPr>
        </p:nvSpPr>
        <p:spPr/>
        <p:txBody>
          <a:bodyPr/>
          <a:lstStyle>
            <a:lvl1pPr eaLnBrk="0" hangingPunct="0">
              <a:defRPr>
                <a:effectLst>
                  <a:outerShdw blurRad="38100" dist="38100" dir="2700000" algn="tl">
                    <a:srgbClr val="000000">
                      <a:alpha val="43137"/>
                    </a:srgbClr>
                  </a:outerShdw>
                </a:effectLst>
              </a:defRPr>
            </a:lvl1pPr>
          </a:lstStyle>
          <a:p>
            <a:pPr>
              <a:defRPr/>
            </a:pPr>
            <a:fld id="{37BD8945-4D72-42AF-A0A9-9BE0ECF2479B}" type="slidenum">
              <a:rPr lang="en-US"/>
              <a:pPr>
                <a:defRPr/>
              </a:pPr>
              <a:t>‹#›</a:t>
            </a:fld>
            <a:endParaRPr lang="en-US"/>
          </a:p>
        </p:txBody>
      </p:sp>
    </p:spTree>
    <p:extLst>
      <p:ext uri="{BB962C8B-B14F-4D97-AF65-F5344CB8AC3E}">
        <p14:creationId xmlns:p14="http://schemas.microsoft.com/office/powerpoint/2010/main" val="2523967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3590736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eaLnBrk="0" hangingPunct="0">
              <a:defRPr>
                <a:effectLst>
                  <a:outerShdw blurRad="38100" dist="38100" dir="2700000" algn="tl">
                    <a:srgbClr val="000000">
                      <a:alpha val="43137"/>
                    </a:srgbClr>
                  </a:outerShdw>
                </a:effectLst>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effectLst>
                  <a:outerShdw blurRad="38100" dist="38100" dir="2700000" algn="tl">
                    <a:srgbClr val="000000">
                      <a:alpha val="43137"/>
                    </a:srgbClr>
                  </a:outerShdw>
                </a:effectLst>
              </a:defRPr>
            </a:lvl1pPr>
          </a:lstStyle>
          <a:p>
            <a:pPr>
              <a:defRPr/>
            </a:pPr>
            <a:r>
              <a:rPr lang="en-US"/>
              <a:t>D. M. Webber</a:t>
            </a:r>
          </a:p>
        </p:txBody>
      </p:sp>
      <p:sp>
        <p:nvSpPr>
          <p:cNvPr id="7" name="Rectangle 6"/>
          <p:cNvSpPr>
            <a:spLocks noGrp="1" noChangeArrowheads="1"/>
          </p:cNvSpPr>
          <p:nvPr>
            <p:ph type="sldNum" sz="quarter" idx="12"/>
          </p:nvPr>
        </p:nvSpPr>
        <p:spPr/>
        <p:txBody>
          <a:bodyPr/>
          <a:lstStyle>
            <a:lvl1pPr eaLnBrk="0" hangingPunct="0">
              <a:defRPr>
                <a:effectLst>
                  <a:outerShdw blurRad="38100" dist="38100" dir="2700000" algn="tl">
                    <a:srgbClr val="000000">
                      <a:alpha val="43137"/>
                    </a:srgbClr>
                  </a:outerShdw>
                </a:effectLst>
              </a:defRPr>
            </a:lvl1pPr>
          </a:lstStyle>
          <a:p>
            <a:pPr>
              <a:defRPr/>
            </a:pPr>
            <a:fld id="{003E440C-A08A-4B19-988C-5008C842D546}" type="slidenum">
              <a:rPr lang="en-US"/>
              <a:pPr>
                <a:defRPr/>
              </a:pPr>
              <a:t>‹#›</a:t>
            </a:fld>
            <a:endParaRPr lang="en-US"/>
          </a:p>
        </p:txBody>
      </p:sp>
    </p:spTree>
    <p:extLst>
      <p:ext uri="{BB962C8B-B14F-4D97-AF65-F5344CB8AC3E}">
        <p14:creationId xmlns:p14="http://schemas.microsoft.com/office/powerpoint/2010/main" val="189979573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eaLnBrk="0" hangingPunct="0">
              <a:defRPr>
                <a:effectLst>
                  <a:outerShdw blurRad="38100" dist="38100" dir="2700000" algn="tl">
                    <a:srgbClr val="000000">
                      <a:alpha val="43137"/>
                    </a:srgbClr>
                  </a:outerShdw>
                </a:effectLst>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effectLst>
                  <a:outerShdw blurRad="38100" dist="38100" dir="2700000" algn="tl">
                    <a:srgbClr val="000000">
                      <a:alpha val="43137"/>
                    </a:srgbClr>
                  </a:outerShdw>
                </a:effectLst>
              </a:defRPr>
            </a:lvl1pPr>
          </a:lstStyle>
          <a:p>
            <a:pPr>
              <a:defRPr/>
            </a:pPr>
            <a:r>
              <a:rPr lang="en-US"/>
              <a:t>D. M. Webber</a:t>
            </a:r>
          </a:p>
        </p:txBody>
      </p:sp>
      <p:sp>
        <p:nvSpPr>
          <p:cNvPr id="6" name="Rectangle 6"/>
          <p:cNvSpPr>
            <a:spLocks noGrp="1" noChangeArrowheads="1"/>
          </p:cNvSpPr>
          <p:nvPr>
            <p:ph type="sldNum" sz="quarter" idx="12"/>
          </p:nvPr>
        </p:nvSpPr>
        <p:spPr/>
        <p:txBody>
          <a:bodyPr/>
          <a:lstStyle>
            <a:lvl1pPr eaLnBrk="0" hangingPunct="0">
              <a:defRPr>
                <a:effectLst>
                  <a:outerShdw blurRad="38100" dist="38100" dir="2700000" algn="tl">
                    <a:srgbClr val="000000">
                      <a:alpha val="43137"/>
                    </a:srgbClr>
                  </a:outerShdw>
                </a:effectLst>
              </a:defRPr>
            </a:lvl1pPr>
          </a:lstStyle>
          <a:p>
            <a:pPr>
              <a:defRPr/>
            </a:pPr>
            <a:fld id="{3D77D065-CAE1-4C91-8371-4644C925FDBE}" type="slidenum">
              <a:rPr lang="en-US"/>
              <a:pPr>
                <a:defRPr/>
              </a:pPr>
              <a:t>‹#›</a:t>
            </a:fld>
            <a:endParaRPr lang="en-US"/>
          </a:p>
        </p:txBody>
      </p:sp>
    </p:spTree>
    <p:extLst>
      <p:ext uri="{BB962C8B-B14F-4D97-AF65-F5344CB8AC3E}">
        <p14:creationId xmlns:p14="http://schemas.microsoft.com/office/powerpoint/2010/main" val="49544018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eaLnBrk="0" hangingPunct="0">
              <a:defRPr>
                <a:effectLst>
                  <a:outerShdw blurRad="38100" dist="38100" dir="2700000" algn="tl">
                    <a:srgbClr val="000000">
                      <a:alpha val="43137"/>
                    </a:srgbClr>
                  </a:outerShdw>
                </a:effectLst>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effectLst>
                  <a:outerShdw blurRad="38100" dist="38100" dir="2700000" algn="tl">
                    <a:srgbClr val="000000">
                      <a:alpha val="43137"/>
                    </a:srgbClr>
                  </a:outerShdw>
                </a:effectLst>
              </a:defRPr>
            </a:lvl1pPr>
          </a:lstStyle>
          <a:p>
            <a:pPr>
              <a:defRPr/>
            </a:pPr>
            <a:r>
              <a:rPr lang="en-US"/>
              <a:t>D. M. Webber</a:t>
            </a:r>
          </a:p>
        </p:txBody>
      </p:sp>
      <p:sp>
        <p:nvSpPr>
          <p:cNvPr id="6" name="Rectangle 6"/>
          <p:cNvSpPr>
            <a:spLocks noGrp="1" noChangeArrowheads="1"/>
          </p:cNvSpPr>
          <p:nvPr>
            <p:ph type="sldNum" sz="quarter" idx="12"/>
          </p:nvPr>
        </p:nvSpPr>
        <p:spPr/>
        <p:txBody>
          <a:bodyPr/>
          <a:lstStyle>
            <a:lvl1pPr eaLnBrk="0" hangingPunct="0">
              <a:defRPr>
                <a:effectLst>
                  <a:outerShdw blurRad="38100" dist="38100" dir="2700000" algn="tl">
                    <a:srgbClr val="000000">
                      <a:alpha val="43137"/>
                    </a:srgbClr>
                  </a:outerShdw>
                </a:effectLst>
              </a:defRPr>
            </a:lvl1pPr>
          </a:lstStyle>
          <a:p>
            <a:pPr>
              <a:defRPr/>
            </a:pPr>
            <a:fld id="{B3E28FA9-2E61-49B4-B5EA-67E64BB0AFBF}" type="slidenum">
              <a:rPr lang="en-US"/>
              <a:pPr>
                <a:defRPr/>
              </a:pPr>
              <a:t>‹#›</a:t>
            </a:fld>
            <a:endParaRPr lang="en-US"/>
          </a:p>
        </p:txBody>
      </p:sp>
    </p:spTree>
    <p:extLst>
      <p:ext uri="{BB962C8B-B14F-4D97-AF65-F5344CB8AC3E}">
        <p14:creationId xmlns:p14="http://schemas.microsoft.com/office/powerpoint/2010/main" val="327859106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lgn="ctr" eaLnBrk="0" hangingPunct="0">
              <a:defRPr>
                <a:effectLst>
                  <a:outerShdw blurRad="38100" dist="38100" dir="2700000" algn="tl">
                    <a:srgbClr val="000000">
                      <a:alpha val="43137"/>
                    </a:srgbClr>
                  </a:outerShdw>
                </a:effectLst>
              </a:defRPr>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a:effectLst>
                  <a:outerShdw blurRad="38100" dist="38100" dir="2700000" algn="tl">
                    <a:srgbClr val="000000">
                      <a:alpha val="43137"/>
                    </a:srgbClr>
                  </a:outerShdw>
                </a:effectLst>
              </a:defRPr>
            </a:lvl1pPr>
          </a:lstStyle>
          <a:p>
            <a:pPr>
              <a:defRPr/>
            </a:pPr>
            <a:r>
              <a:rPr lang="en-US"/>
              <a:t>D. M. Webber</a:t>
            </a:r>
          </a:p>
        </p:txBody>
      </p:sp>
      <p:sp>
        <p:nvSpPr>
          <p:cNvPr id="5" name="Rectangle 6"/>
          <p:cNvSpPr>
            <a:spLocks noGrp="1" noChangeArrowheads="1"/>
          </p:cNvSpPr>
          <p:nvPr>
            <p:ph type="sldNum" sz="quarter" idx="12"/>
          </p:nvPr>
        </p:nvSpPr>
        <p:spPr/>
        <p:txBody>
          <a:bodyPr/>
          <a:lstStyle>
            <a:lvl1pPr eaLnBrk="0" hangingPunct="0">
              <a:defRPr>
                <a:effectLst>
                  <a:outerShdw blurRad="38100" dist="38100" dir="2700000" algn="tl">
                    <a:srgbClr val="000000">
                      <a:alpha val="43137"/>
                    </a:srgbClr>
                  </a:outerShdw>
                </a:effectLst>
              </a:defRPr>
            </a:lvl1pPr>
          </a:lstStyle>
          <a:p>
            <a:pPr>
              <a:defRPr/>
            </a:pPr>
            <a:fld id="{96B25542-5572-41AA-AD37-51C98482D2FC}" type="slidenum">
              <a:rPr lang="en-US"/>
              <a:pPr>
                <a:defRPr/>
              </a:pPr>
              <a:t>‹#›</a:t>
            </a:fld>
            <a:endParaRPr lang="en-US"/>
          </a:p>
        </p:txBody>
      </p:sp>
    </p:spTree>
    <p:extLst>
      <p:ext uri="{BB962C8B-B14F-4D97-AF65-F5344CB8AC3E}">
        <p14:creationId xmlns:p14="http://schemas.microsoft.com/office/powerpoint/2010/main" val="40386052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lgn="ctr" eaLnBrk="0" hangingPunct="0">
              <a:defRPr>
                <a:effectLst>
                  <a:outerShdw blurRad="38100" dist="38100" dir="2700000" algn="tl">
                    <a:srgbClr val="000000">
                      <a:alpha val="43137"/>
                    </a:srgbClr>
                  </a:outerShdw>
                </a:effectLst>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effectLst>
                  <a:outerShdw blurRad="38100" dist="38100" dir="2700000" algn="tl">
                    <a:srgbClr val="000000">
                      <a:alpha val="43137"/>
                    </a:srgbClr>
                  </a:outerShdw>
                </a:effectLst>
              </a:defRPr>
            </a:lvl1pPr>
          </a:lstStyle>
          <a:p>
            <a:pPr>
              <a:defRPr/>
            </a:pPr>
            <a:r>
              <a:rPr lang="en-US"/>
              <a:t>D. M. Webber</a:t>
            </a:r>
          </a:p>
        </p:txBody>
      </p:sp>
      <p:sp>
        <p:nvSpPr>
          <p:cNvPr id="6" name="Rectangle 6"/>
          <p:cNvSpPr>
            <a:spLocks noGrp="1" noChangeArrowheads="1"/>
          </p:cNvSpPr>
          <p:nvPr>
            <p:ph type="sldNum" sz="quarter" idx="12"/>
          </p:nvPr>
        </p:nvSpPr>
        <p:spPr/>
        <p:txBody>
          <a:bodyPr/>
          <a:lstStyle>
            <a:lvl1pPr eaLnBrk="0" hangingPunct="0">
              <a:defRPr>
                <a:effectLst>
                  <a:outerShdw blurRad="38100" dist="38100" dir="2700000" algn="tl">
                    <a:srgbClr val="000000">
                      <a:alpha val="43137"/>
                    </a:srgbClr>
                  </a:outerShdw>
                </a:effectLst>
              </a:defRPr>
            </a:lvl1pPr>
          </a:lstStyle>
          <a:p>
            <a:pPr>
              <a:defRPr/>
            </a:pPr>
            <a:fld id="{E962DABC-C074-4867-942B-F9E7727C025A}" type="slidenum">
              <a:rPr lang="en-US"/>
              <a:pPr>
                <a:defRPr/>
              </a:pPr>
              <a:t>‹#›</a:t>
            </a:fld>
            <a:endParaRPr lang="en-US"/>
          </a:p>
        </p:txBody>
      </p:sp>
    </p:spTree>
    <p:extLst>
      <p:ext uri="{BB962C8B-B14F-4D97-AF65-F5344CB8AC3E}">
        <p14:creationId xmlns:p14="http://schemas.microsoft.com/office/powerpoint/2010/main" val="206488354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eaLnBrk="0" hangingPunct="0">
              <a:defRPr>
                <a:effectLst>
                  <a:outerShdw blurRad="38100" dist="38100" dir="2700000" algn="tl">
                    <a:srgbClr val="000000">
                      <a:alpha val="43137"/>
                    </a:srgbClr>
                  </a:outerShdw>
                </a:effectLst>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effectLst>
                  <a:outerShdw blurRad="38100" dist="38100" dir="2700000" algn="tl">
                    <a:srgbClr val="000000">
                      <a:alpha val="43137"/>
                    </a:srgbClr>
                  </a:outerShdw>
                </a:effectLst>
              </a:defRPr>
            </a:lvl1pPr>
          </a:lstStyle>
          <a:p>
            <a:pPr>
              <a:defRPr/>
            </a:pPr>
            <a:r>
              <a:rPr lang="en-US"/>
              <a:t>D. M. Webber</a:t>
            </a:r>
          </a:p>
        </p:txBody>
      </p:sp>
      <p:sp>
        <p:nvSpPr>
          <p:cNvPr id="6" name="Rectangle 6"/>
          <p:cNvSpPr>
            <a:spLocks noGrp="1" noChangeArrowheads="1"/>
          </p:cNvSpPr>
          <p:nvPr>
            <p:ph type="sldNum" sz="quarter" idx="12"/>
          </p:nvPr>
        </p:nvSpPr>
        <p:spPr/>
        <p:txBody>
          <a:bodyPr/>
          <a:lstStyle>
            <a:lvl1pPr eaLnBrk="0" hangingPunct="0">
              <a:defRPr>
                <a:effectLst>
                  <a:outerShdw blurRad="38100" dist="38100" dir="2700000" algn="tl">
                    <a:srgbClr val="000000">
                      <a:alpha val="43137"/>
                    </a:srgbClr>
                  </a:outerShdw>
                </a:effectLst>
              </a:defRPr>
            </a:lvl1pPr>
          </a:lstStyle>
          <a:p>
            <a:pPr>
              <a:defRPr/>
            </a:pPr>
            <a:fld id="{38D1828F-AE72-486D-9670-9F56A9AAA2A1}" type="slidenum">
              <a:rPr lang="en-US"/>
              <a:pPr>
                <a:defRPr/>
              </a:pPr>
              <a:t>‹#›</a:t>
            </a:fld>
            <a:endParaRPr lang="en-US"/>
          </a:p>
        </p:txBody>
      </p:sp>
    </p:spTree>
    <p:extLst>
      <p:ext uri="{BB962C8B-B14F-4D97-AF65-F5344CB8AC3E}">
        <p14:creationId xmlns:p14="http://schemas.microsoft.com/office/powerpoint/2010/main" val="38603115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lgn="ctr" eaLnBrk="0" hangingPunct="0">
              <a:defRPr>
                <a:effectLst>
                  <a:outerShdw blurRad="38100" dist="38100" dir="2700000" algn="tl">
                    <a:srgbClr val="000000">
                      <a:alpha val="43137"/>
                    </a:srgbClr>
                  </a:outerShdw>
                </a:effectLst>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effectLst>
                  <a:outerShdw blurRad="38100" dist="38100" dir="2700000" algn="tl">
                    <a:srgbClr val="000000">
                      <a:alpha val="43137"/>
                    </a:srgbClr>
                  </a:outerShdw>
                </a:effectLst>
              </a:defRPr>
            </a:lvl1pPr>
          </a:lstStyle>
          <a:p>
            <a:pPr>
              <a:defRPr/>
            </a:pPr>
            <a:r>
              <a:rPr lang="en-US"/>
              <a:t>D. M. Webber</a:t>
            </a:r>
          </a:p>
        </p:txBody>
      </p:sp>
      <p:sp>
        <p:nvSpPr>
          <p:cNvPr id="6" name="Rectangle 6"/>
          <p:cNvSpPr>
            <a:spLocks noGrp="1" noChangeArrowheads="1"/>
          </p:cNvSpPr>
          <p:nvPr>
            <p:ph type="sldNum" sz="quarter" idx="12"/>
          </p:nvPr>
        </p:nvSpPr>
        <p:spPr/>
        <p:txBody>
          <a:bodyPr/>
          <a:lstStyle>
            <a:lvl1pPr eaLnBrk="0" hangingPunct="0">
              <a:defRPr>
                <a:effectLst>
                  <a:outerShdw blurRad="38100" dist="38100" dir="2700000" algn="tl">
                    <a:srgbClr val="000000">
                      <a:alpha val="43137"/>
                    </a:srgbClr>
                  </a:outerShdw>
                </a:effectLst>
              </a:defRPr>
            </a:lvl1pPr>
          </a:lstStyle>
          <a:p>
            <a:pPr>
              <a:defRPr/>
            </a:pPr>
            <a:fld id="{8C418B4C-906D-49DB-AC95-5E70634200C8}" type="slidenum">
              <a:rPr lang="en-US"/>
              <a:pPr>
                <a:defRPr/>
              </a:pPr>
              <a:t>‹#›</a:t>
            </a:fld>
            <a:endParaRPr lang="en-US"/>
          </a:p>
        </p:txBody>
      </p:sp>
    </p:spTree>
    <p:extLst>
      <p:ext uri="{BB962C8B-B14F-4D97-AF65-F5344CB8AC3E}">
        <p14:creationId xmlns:p14="http://schemas.microsoft.com/office/powerpoint/2010/main" val="401741735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lgn="ctr" eaLnBrk="0" hangingPunct="0">
              <a:defRPr>
                <a:effectLst>
                  <a:outerShdw blurRad="38100" dist="38100" dir="2700000" algn="tl">
                    <a:srgbClr val="000000">
                      <a:alpha val="43137"/>
                    </a:srgbClr>
                  </a:outerShdw>
                </a:effectLst>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effectLst>
                  <a:outerShdw blurRad="38100" dist="38100" dir="2700000" algn="tl">
                    <a:srgbClr val="000000">
                      <a:alpha val="43137"/>
                    </a:srgbClr>
                  </a:outerShdw>
                </a:effectLst>
              </a:defRPr>
            </a:lvl1pPr>
          </a:lstStyle>
          <a:p>
            <a:pPr>
              <a:defRPr/>
            </a:pPr>
            <a:r>
              <a:rPr lang="en-US"/>
              <a:t>D. M. Webber</a:t>
            </a:r>
          </a:p>
        </p:txBody>
      </p:sp>
      <p:sp>
        <p:nvSpPr>
          <p:cNvPr id="7" name="Rectangle 6"/>
          <p:cNvSpPr>
            <a:spLocks noGrp="1" noChangeArrowheads="1"/>
          </p:cNvSpPr>
          <p:nvPr>
            <p:ph type="sldNum" sz="quarter" idx="12"/>
          </p:nvPr>
        </p:nvSpPr>
        <p:spPr/>
        <p:txBody>
          <a:bodyPr/>
          <a:lstStyle>
            <a:lvl1pPr eaLnBrk="0" hangingPunct="0">
              <a:defRPr>
                <a:effectLst>
                  <a:outerShdw blurRad="38100" dist="38100" dir="2700000" algn="tl">
                    <a:srgbClr val="000000">
                      <a:alpha val="43137"/>
                    </a:srgbClr>
                  </a:outerShdw>
                </a:effectLst>
              </a:defRPr>
            </a:lvl1pPr>
          </a:lstStyle>
          <a:p>
            <a:pPr>
              <a:defRPr/>
            </a:pPr>
            <a:fld id="{6DDB48D4-9EFA-496F-91B4-C6A9F9A47300}" type="slidenum">
              <a:rPr lang="en-US"/>
              <a:pPr>
                <a:defRPr/>
              </a:pPr>
              <a:t>‹#›</a:t>
            </a:fld>
            <a:endParaRPr lang="en-US"/>
          </a:p>
        </p:txBody>
      </p:sp>
    </p:spTree>
    <p:extLst>
      <p:ext uri="{BB962C8B-B14F-4D97-AF65-F5344CB8AC3E}">
        <p14:creationId xmlns:p14="http://schemas.microsoft.com/office/powerpoint/2010/main" val="116381901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lgn="ctr" eaLnBrk="0" hangingPunct="0">
              <a:defRPr>
                <a:effectLst>
                  <a:outerShdw blurRad="38100" dist="38100" dir="2700000" algn="tl">
                    <a:srgbClr val="000000">
                      <a:alpha val="43137"/>
                    </a:srgbClr>
                  </a:outerShdw>
                </a:effectLst>
              </a:defRPr>
            </a:lvl1pPr>
          </a:lstStyle>
          <a:p>
            <a:pPr>
              <a:defRPr/>
            </a:pPr>
            <a:endParaRPr lang="en-US"/>
          </a:p>
        </p:txBody>
      </p:sp>
      <p:sp>
        <p:nvSpPr>
          <p:cNvPr id="8" name="Rectangle 5"/>
          <p:cNvSpPr>
            <a:spLocks noGrp="1" noChangeArrowheads="1"/>
          </p:cNvSpPr>
          <p:nvPr>
            <p:ph type="ftr" sz="quarter" idx="11"/>
          </p:nvPr>
        </p:nvSpPr>
        <p:spPr/>
        <p:txBody>
          <a:bodyPr/>
          <a:lstStyle>
            <a:lvl1pPr eaLnBrk="0" hangingPunct="0">
              <a:defRPr>
                <a:effectLst>
                  <a:outerShdw blurRad="38100" dist="38100" dir="2700000" algn="tl">
                    <a:srgbClr val="000000">
                      <a:alpha val="43137"/>
                    </a:srgbClr>
                  </a:outerShdw>
                </a:effectLst>
              </a:defRPr>
            </a:lvl1pPr>
          </a:lstStyle>
          <a:p>
            <a:pPr>
              <a:defRPr/>
            </a:pPr>
            <a:r>
              <a:rPr lang="en-US"/>
              <a:t>D. M. Webber</a:t>
            </a:r>
          </a:p>
        </p:txBody>
      </p:sp>
      <p:sp>
        <p:nvSpPr>
          <p:cNvPr id="9" name="Rectangle 6"/>
          <p:cNvSpPr>
            <a:spLocks noGrp="1" noChangeArrowheads="1"/>
          </p:cNvSpPr>
          <p:nvPr>
            <p:ph type="sldNum" sz="quarter" idx="12"/>
          </p:nvPr>
        </p:nvSpPr>
        <p:spPr/>
        <p:txBody>
          <a:bodyPr/>
          <a:lstStyle>
            <a:lvl1pPr eaLnBrk="0" hangingPunct="0">
              <a:defRPr>
                <a:effectLst>
                  <a:outerShdw blurRad="38100" dist="38100" dir="2700000" algn="tl">
                    <a:srgbClr val="000000">
                      <a:alpha val="43137"/>
                    </a:srgbClr>
                  </a:outerShdw>
                </a:effectLst>
              </a:defRPr>
            </a:lvl1pPr>
          </a:lstStyle>
          <a:p>
            <a:pPr>
              <a:defRPr/>
            </a:pPr>
            <a:fld id="{48CCE05B-7ED7-4B45-B61C-3D423C7F1D7B}" type="slidenum">
              <a:rPr lang="en-US"/>
              <a:pPr>
                <a:defRPr/>
              </a:pPr>
              <a:t>‹#›</a:t>
            </a:fld>
            <a:endParaRPr lang="en-US"/>
          </a:p>
        </p:txBody>
      </p:sp>
    </p:spTree>
    <p:extLst>
      <p:ext uri="{BB962C8B-B14F-4D97-AF65-F5344CB8AC3E}">
        <p14:creationId xmlns:p14="http://schemas.microsoft.com/office/powerpoint/2010/main" val="160348404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lgn="ctr" eaLnBrk="0" hangingPunct="0">
              <a:defRPr>
                <a:effectLst>
                  <a:outerShdw blurRad="38100" dist="38100" dir="2700000" algn="tl">
                    <a:srgbClr val="000000">
                      <a:alpha val="43137"/>
                    </a:srgbClr>
                  </a:outerShdw>
                </a:effectLst>
              </a:defRPr>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a:effectLst>
                  <a:outerShdw blurRad="38100" dist="38100" dir="2700000" algn="tl">
                    <a:srgbClr val="000000">
                      <a:alpha val="43137"/>
                    </a:srgbClr>
                  </a:outerShdw>
                </a:effectLst>
              </a:defRPr>
            </a:lvl1pPr>
          </a:lstStyle>
          <a:p>
            <a:pPr>
              <a:defRPr/>
            </a:pPr>
            <a:r>
              <a:rPr lang="en-US"/>
              <a:t>D. M. Webber</a:t>
            </a:r>
          </a:p>
        </p:txBody>
      </p:sp>
      <p:sp>
        <p:nvSpPr>
          <p:cNvPr id="5" name="Rectangle 6"/>
          <p:cNvSpPr>
            <a:spLocks noGrp="1" noChangeArrowheads="1"/>
          </p:cNvSpPr>
          <p:nvPr>
            <p:ph type="sldNum" sz="quarter" idx="12"/>
          </p:nvPr>
        </p:nvSpPr>
        <p:spPr/>
        <p:txBody>
          <a:bodyPr/>
          <a:lstStyle>
            <a:lvl1pPr eaLnBrk="0" hangingPunct="0">
              <a:defRPr>
                <a:effectLst>
                  <a:outerShdw blurRad="38100" dist="38100" dir="2700000" algn="tl">
                    <a:srgbClr val="000000">
                      <a:alpha val="43137"/>
                    </a:srgbClr>
                  </a:outerShdw>
                </a:effectLst>
              </a:defRPr>
            </a:lvl1pPr>
          </a:lstStyle>
          <a:p>
            <a:pPr>
              <a:defRPr/>
            </a:pPr>
            <a:fld id="{3FD74139-D85F-444B-86F1-4CC512CCDEB5}" type="slidenum">
              <a:rPr lang="en-US"/>
              <a:pPr>
                <a:defRPr/>
              </a:pPr>
              <a:t>‹#›</a:t>
            </a:fld>
            <a:endParaRPr lang="en-US"/>
          </a:p>
        </p:txBody>
      </p:sp>
    </p:spTree>
    <p:extLst>
      <p:ext uri="{BB962C8B-B14F-4D97-AF65-F5344CB8AC3E}">
        <p14:creationId xmlns:p14="http://schemas.microsoft.com/office/powerpoint/2010/main" val="3599089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3.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theme" Target="../theme/theme10.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4.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theme" Target="../theme/theme11.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5.xml"/><Relationship Id="rId13" Type="http://schemas.openxmlformats.org/officeDocument/2006/relationships/theme" Target="../theme/theme12.xml"/><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slideLayout" Target="../slideLayouts/slideLayout139.xml"/><Relationship Id="rId2" Type="http://schemas.openxmlformats.org/officeDocument/2006/relationships/slideLayout" Target="../slideLayouts/slideLayout129.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0" Type="http://schemas.openxmlformats.org/officeDocument/2006/relationships/slideLayout" Target="../slideLayouts/slideLayout137.xml"/><Relationship Id="rId4" Type="http://schemas.openxmlformats.org/officeDocument/2006/relationships/slideLayout" Target="../slideLayouts/slideLayout131.xml"/><Relationship Id="rId9" Type="http://schemas.openxmlformats.org/officeDocument/2006/relationships/slideLayout" Target="../slideLayouts/slideLayout13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7.xml"/><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3.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8.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theme" Target="../theme/theme14.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9.xml"/><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theme" Target="../theme/theme15.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0.xml"/><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theme" Target="../theme/theme16.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1.xml"/><Relationship Id="rId3" Type="http://schemas.openxmlformats.org/officeDocument/2006/relationships/slideLayout" Target="../slideLayouts/slideLayout186.xml"/><Relationship Id="rId7" Type="http://schemas.openxmlformats.org/officeDocument/2006/relationships/slideLayout" Target="../slideLayouts/slideLayout190.xml"/><Relationship Id="rId12" Type="http://schemas.openxmlformats.org/officeDocument/2006/relationships/theme" Target="../theme/theme17.xml"/><Relationship Id="rId2" Type="http://schemas.openxmlformats.org/officeDocument/2006/relationships/slideLayout" Target="../slideLayouts/slideLayout185.xml"/><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slideLayout" Target="../slideLayouts/slideLayout194.xml"/><Relationship Id="rId5" Type="http://schemas.openxmlformats.org/officeDocument/2006/relationships/slideLayout" Target="../slideLayouts/slideLayout188.xml"/><Relationship Id="rId10" Type="http://schemas.openxmlformats.org/officeDocument/2006/relationships/slideLayout" Target="../slideLayouts/slideLayout193.xml"/><Relationship Id="rId4" Type="http://schemas.openxmlformats.org/officeDocument/2006/relationships/slideLayout" Target="../slideLayouts/slideLayout187.xml"/><Relationship Id="rId9" Type="http://schemas.openxmlformats.org/officeDocument/2006/relationships/slideLayout" Target="../slideLayouts/slideLayout192.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2.xml"/><Relationship Id="rId3" Type="http://schemas.openxmlformats.org/officeDocument/2006/relationships/slideLayout" Target="../slideLayouts/slideLayout197.xml"/><Relationship Id="rId7" Type="http://schemas.openxmlformats.org/officeDocument/2006/relationships/slideLayout" Target="../slideLayouts/slideLayout201.xml"/><Relationship Id="rId12" Type="http://schemas.openxmlformats.org/officeDocument/2006/relationships/theme" Target="../theme/theme18.xml"/><Relationship Id="rId2" Type="http://schemas.openxmlformats.org/officeDocument/2006/relationships/slideLayout" Target="../slideLayouts/slideLayout196.xml"/><Relationship Id="rId1" Type="http://schemas.openxmlformats.org/officeDocument/2006/relationships/slideLayout" Target="../slideLayouts/slideLayout195.xml"/><Relationship Id="rId6" Type="http://schemas.openxmlformats.org/officeDocument/2006/relationships/slideLayout" Target="../slideLayouts/slideLayout200.xml"/><Relationship Id="rId11" Type="http://schemas.openxmlformats.org/officeDocument/2006/relationships/slideLayout" Target="../slideLayouts/slideLayout205.xml"/><Relationship Id="rId5" Type="http://schemas.openxmlformats.org/officeDocument/2006/relationships/slideLayout" Target="../slideLayouts/slideLayout199.xml"/><Relationship Id="rId10" Type="http://schemas.openxmlformats.org/officeDocument/2006/relationships/slideLayout" Target="../slideLayouts/slideLayout204.xml"/><Relationship Id="rId4" Type="http://schemas.openxmlformats.org/officeDocument/2006/relationships/slideLayout" Target="../slideLayouts/slideLayout198.xml"/><Relationship Id="rId9" Type="http://schemas.openxmlformats.org/officeDocument/2006/relationships/slideLayout" Target="../slideLayouts/slideLayout203.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13.xml"/><Relationship Id="rId3" Type="http://schemas.openxmlformats.org/officeDocument/2006/relationships/slideLayout" Target="../slideLayouts/slideLayout208.xml"/><Relationship Id="rId7" Type="http://schemas.openxmlformats.org/officeDocument/2006/relationships/slideLayout" Target="../slideLayouts/slideLayout212.xml"/><Relationship Id="rId12" Type="http://schemas.openxmlformats.org/officeDocument/2006/relationships/theme" Target="../theme/theme19.xml"/><Relationship Id="rId2" Type="http://schemas.openxmlformats.org/officeDocument/2006/relationships/slideLayout" Target="../slideLayouts/slideLayout207.xml"/><Relationship Id="rId1" Type="http://schemas.openxmlformats.org/officeDocument/2006/relationships/slideLayout" Target="../slideLayouts/slideLayout206.xml"/><Relationship Id="rId6" Type="http://schemas.openxmlformats.org/officeDocument/2006/relationships/slideLayout" Target="../slideLayouts/slideLayout211.xml"/><Relationship Id="rId11" Type="http://schemas.openxmlformats.org/officeDocument/2006/relationships/slideLayout" Target="../slideLayouts/slideLayout216.xml"/><Relationship Id="rId5" Type="http://schemas.openxmlformats.org/officeDocument/2006/relationships/slideLayout" Target="../slideLayouts/slideLayout210.xml"/><Relationship Id="rId10" Type="http://schemas.openxmlformats.org/officeDocument/2006/relationships/slideLayout" Target="../slideLayouts/slideLayout215.xml"/><Relationship Id="rId4" Type="http://schemas.openxmlformats.org/officeDocument/2006/relationships/slideLayout" Target="../slideLayouts/slideLayout209.xml"/><Relationship Id="rId9" Type="http://schemas.openxmlformats.org/officeDocument/2006/relationships/slideLayout" Target="../slideLayouts/slideLayout2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24.xml"/><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theme" Target="../theme/theme20.xml"/><Relationship Id="rId2" Type="http://schemas.openxmlformats.org/officeDocument/2006/relationships/slideLayout" Target="../slideLayouts/slideLayout218.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5" Type="http://schemas.openxmlformats.org/officeDocument/2006/relationships/slideLayout" Target="../slideLayouts/slideLayout221.xml"/><Relationship Id="rId10" Type="http://schemas.openxmlformats.org/officeDocument/2006/relationships/slideLayout" Target="../slideLayouts/slideLayout226.xml"/><Relationship Id="rId4" Type="http://schemas.openxmlformats.org/officeDocument/2006/relationships/slideLayout" Target="../slideLayouts/slideLayout220.xml"/><Relationship Id="rId9" Type="http://schemas.openxmlformats.org/officeDocument/2006/relationships/slideLayout" Target="../slideLayouts/slideLayout2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6.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theme" Target="../theme/theme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theme" Target="../theme/theme8.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theme" Target="../theme/theme9.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body" idx="1"/>
          </p:nvPr>
        </p:nvSpPr>
        <p:spPr bwMode="auto">
          <a:xfrm>
            <a:off x="381000" y="990600"/>
            <a:ext cx="8255000" cy="527685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51" tIns="44432" rIns="90451" bIns="44432"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7" name="Rectangle 4"/>
          <p:cNvSpPr>
            <a:spLocks noGrp="1" noChangeArrowheads="1"/>
          </p:cNvSpPr>
          <p:nvPr>
            <p:ph type="title"/>
          </p:nvPr>
        </p:nvSpPr>
        <p:spPr bwMode="auto">
          <a:xfrm>
            <a:off x="1149350" y="381000"/>
            <a:ext cx="7181850" cy="53340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51" tIns="44432" rIns="90451" bIns="44432" numCol="1" anchor="b" anchorCtr="0" compatLnSpc="1">
            <a:prstTxWarp prst="textNoShape">
              <a:avLst/>
            </a:prstTxWarp>
          </a:bodyPr>
          <a:lstStyle/>
          <a:p>
            <a:pPr lvl="0"/>
            <a:r>
              <a:rPr lang="en-US" smtClean="0"/>
              <a:t>Slide Title</a:t>
            </a:r>
          </a:p>
        </p:txBody>
      </p:sp>
    </p:spTree>
  </p:cSld>
  <p:clrMap bg1="lt1" tx1="dk1" bg2="lt2" tx2="dk2" accent1="accent1" accent2="accent2" accent3="accent3" accent4="accent4" accent5="accent5" accent6="accent6" hlink="hlink" folHlink="folHlink"/>
  <p:sldLayoutIdLst>
    <p:sldLayoutId id="2147484690" r:id="rId1"/>
    <p:sldLayoutId id="2147484691" r:id="rId2"/>
    <p:sldLayoutId id="2147484692" r:id="rId3"/>
    <p:sldLayoutId id="2147484693" r:id="rId4"/>
    <p:sldLayoutId id="2147484694" r:id="rId5"/>
    <p:sldLayoutId id="2147484695" r:id="rId6"/>
    <p:sldLayoutId id="2147484696" r:id="rId7"/>
    <p:sldLayoutId id="2147484697" r:id="rId8"/>
    <p:sldLayoutId id="2147484698" r:id="rId9"/>
    <p:sldLayoutId id="2147484699" r:id="rId10"/>
    <p:sldLayoutId id="2147484700" r:id="rId11"/>
    <p:sldLayoutId id="2147484701" r:id="rId12"/>
  </p:sldLayoutIdLst>
  <p:txStyles>
    <p:titleStyle>
      <a:lvl1pPr algn="ctr" rtl="0" eaLnBrk="0" fontAlgn="base" hangingPunct="0">
        <a:lnSpc>
          <a:spcPct val="90000"/>
        </a:lnSpc>
        <a:spcBef>
          <a:spcPct val="0"/>
        </a:spcBef>
        <a:spcAft>
          <a:spcPct val="0"/>
        </a:spcAft>
        <a:defRPr sz="3600" b="1">
          <a:solidFill>
            <a:schemeClr val="tx1"/>
          </a:solidFill>
          <a:latin typeface="+mj-lt"/>
          <a:ea typeface="+mj-ea"/>
          <a:cs typeface="+mj-cs"/>
        </a:defRPr>
      </a:lvl1pPr>
      <a:lvl2pPr algn="ctr" rtl="0" eaLnBrk="0" fontAlgn="base" hangingPunct="0">
        <a:lnSpc>
          <a:spcPct val="90000"/>
        </a:lnSpc>
        <a:spcBef>
          <a:spcPct val="0"/>
        </a:spcBef>
        <a:spcAft>
          <a:spcPct val="0"/>
        </a:spcAft>
        <a:defRPr sz="3600" b="1">
          <a:solidFill>
            <a:schemeClr val="tx1"/>
          </a:solidFill>
          <a:latin typeface="Arial" pitchFamily="34" charset="0"/>
        </a:defRPr>
      </a:lvl2pPr>
      <a:lvl3pPr algn="ctr" rtl="0" eaLnBrk="0" fontAlgn="base" hangingPunct="0">
        <a:lnSpc>
          <a:spcPct val="90000"/>
        </a:lnSpc>
        <a:spcBef>
          <a:spcPct val="0"/>
        </a:spcBef>
        <a:spcAft>
          <a:spcPct val="0"/>
        </a:spcAft>
        <a:defRPr sz="3600" b="1">
          <a:solidFill>
            <a:schemeClr val="tx1"/>
          </a:solidFill>
          <a:latin typeface="Arial" pitchFamily="34" charset="0"/>
        </a:defRPr>
      </a:lvl3pPr>
      <a:lvl4pPr algn="ctr" rtl="0" eaLnBrk="0" fontAlgn="base" hangingPunct="0">
        <a:lnSpc>
          <a:spcPct val="90000"/>
        </a:lnSpc>
        <a:spcBef>
          <a:spcPct val="0"/>
        </a:spcBef>
        <a:spcAft>
          <a:spcPct val="0"/>
        </a:spcAft>
        <a:defRPr sz="3600" b="1">
          <a:solidFill>
            <a:schemeClr val="tx1"/>
          </a:solidFill>
          <a:latin typeface="Arial" pitchFamily="34" charset="0"/>
        </a:defRPr>
      </a:lvl4pPr>
      <a:lvl5pPr algn="ctr" rtl="0" eaLnBrk="0" fontAlgn="base" hangingPunct="0">
        <a:lnSpc>
          <a:spcPct val="90000"/>
        </a:lnSpc>
        <a:spcBef>
          <a:spcPct val="0"/>
        </a:spcBef>
        <a:spcAft>
          <a:spcPct val="0"/>
        </a:spcAft>
        <a:defRPr sz="3600" b="1">
          <a:solidFill>
            <a:schemeClr val="tx1"/>
          </a:solidFill>
          <a:latin typeface="Arial" pitchFamily="34" charset="0"/>
        </a:defRPr>
      </a:lvl5pPr>
      <a:lvl6pPr marL="457200" algn="ctr" rtl="0" eaLnBrk="0" fontAlgn="base" hangingPunct="0">
        <a:lnSpc>
          <a:spcPct val="90000"/>
        </a:lnSpc>
        <a:spcBef>
          <a:spcPct val="0"/>
        </a:spcBef>
        <a:spcAft>
          <a:spcPct val="0"/>
        </a:spcAft>
        <a:defRPr sz="3600" b="1">
          <a:solidFill>
            <a:schemeClr val="tx1"/>
          </a:solidFill>
          <a:latin typeface="Arial" pitchFamily="34" charset="0"/>
        </a:defRPr>
      </a:lvl6pPr>
      <a:lvl7pPr marL="914400" algn="ctr" rtl="0" eaLnBrk="0" fontAlgn="base" hangingPunct="0">
        <a:lnSpc>
          <a:spcPct val="90000"/>
        </a:lnSpc>
        <a:spcBef>
          <a:spcPct val="0"/>
        </a:spcBef>
        <a:spcAft>
          <a:spcPct val="0"/>
        </a:spcAft>
        <a:defRPr sz="3600" b="1">
          <a:solidFill>
            <a:schemeClr val="tx1"/>
          </a:solidFill>
          <a:latin typeface="Arial" pitchFamily="34" charset="0"/>
        </a:defRPr>
      </a:lvl7pPr>
      <a:lvl8pPr marL="1371600" algn="ctr" rtl="0" eaLnBrk="0" fontAlgn="base" hangingPunct="0">
        <a:lnSpc>
          <a:spcPct val="90000"/>
        </a:lnSpc>
        <a:spcBef>
          <a:spcPct val="0"/>
        </a:spcBef>
        <a:spcAft>
          <a:spcPct val="0"/>
        </a:spcAft>
        <a:defRPr sz="3600" b="1">
          <a:solidFill>
            <a:schemeClr val="tx1"/>
          </a:solidFill>
          <a:latin typeface="Arial" pitchFamily="34" charset="0"/>
        </a:defRPr>
      </a:lvl8pPr>
      <a:lvl9pPr marL="1828800" algn="ctr" rtl="0" eaLnBrk="0" fontAlgn="base" hangingPunct="0">
        <a:lnSpc>
          <a:spcPct val="90000"/>
        </a:lnSpc>
        <a:spcBef>
          <a:spcPct val="0"/>
        </a:spcBef>
        <a:spcAft>
          <a:spcPct val="0"/>
        </a:spcAft>
        <a:defRPr sz="3600" b="1">
          <a:solidFill>
            <a:schemeClr val="tx1"/>
          </a:solidFill>
          <a:latin typeface="Arial" pitchFamily="34" charset="0"/>
        </a:defRPr>
      </a:lvl9pPr>
    </p:titleStyle>
    <p:bodyStyle>
      <a:lvl1pPr marL="285750" indent="-285750" algn="l" rtl="0" eaLnBrk="0" fontAlgn="base" hangingPunct="0">
        <a:lnSpc>
          <a:spcPct val="90000"/>
        </a:lnSpc>
        <a:spcBef>
          <a:spcPct val="30000"/>
        </a:spcBef>
        <a:spcAft>
          <a:spcPct val="0"/>
        </a:spcAft>
        <a:buClr>
          <a:schemeClr val="tx1"/>
        </a:buClr>
        <a:buSzPct val="75000"/>
        <a:buFont typeface="Monotype Sorts" pitchFamily="2" charset="2"/>
        <a:buChar char="n"/>
        <a:defRPr sz="2400" b="1">
          <a:solidFill>
            <a:schemeClr val="tx1"/>
          </a:solidFill>
          <a:latin typeface="+mn-lt"/>
          <a:ea typeface="+mn-ea"/>
          <a:cs typeface="+mn-cs"/>
        </a:defRPr>
      </a:lvl1pPr>
      <a:lvl2pPr marL="685800" indent="-228600" algn="l" rtl="0" eaLnBrk="0" fontAlgn="base" hangingPunct="0">
        <a:lnSpc>
          <a:spcPct val="90000"/>
        </a:lnSpc>
        <a:spcBef>
          <a:spcPct val="30000"/>
        </a:spcBef>
        <a:spcAft>
          <a:spcPct val="0"/>
        </a:spcAft>
        <a:buClr>
          <a:schemeClr val="tx2"/>
        </a:buClr>
        <a:buSzPct val="75000"/>
        <a:buFont typeface="Monotype Sorts" pitchFamily="2" charset="2"/>
        <a:buChar char="u"/>
        <a:defRPr sz="2000" b="1">
          <a:solidFill>
            <a:schemeClr val="tx2"/>
          </a:solidFill>
          <a:latin typeface="+mn-lt"/>
        </a:defRPr>
      </a:lvl2pPr>
      <a:lvl3pPr marL="1143000" indent="-228600" algn="l" rtl="0" eaLnBrk="0" fontAlgn="base" hangingPunct="0">
        <a:lnSpc>
          <a:spcPct val="90000"/>
        </a:lnSpc>
        <a:spcBef>
          <a:spcPct val="30000"/>
        </a:spcBef>
        <a:spcAft>
          <a:spcPct val="0"/>
        </a:spcAft>
        <a:buClr>
          <a:schemeClr val="accent2"/>
        </a:buClr>
        <a:buSzPct val="75000"/>
        <a:buFont typeface="Wingdings" pitchFamily="2" charset="2"/>
        <a:buChar char="§"/>
        <a:defRPr b="1">
          <a:solidFill>
            <a:schemeClr val="accent2"/>
          </a:solidFill>
          <a:latin typeface="+mn-lt"/>
        </a:defRPr>
      </a:lvl3pPr>
      <a:lvl4pPr marL="1543050" indent="-171450" algn="l" rtl="0" eaLnBrk="0" fontAlgn="base" hangingPunct="0">
        <a:lnSpc>
          <a:spcPct val="90000"/>
        </a:lnSpc>
        <a:spcBef>
          <a:spcPct val="30000"/>
        </a:spcBef>
        <a:spcAft>
          <a:spcPct val="0"/>
        </a:spcAft>
        <a:buClr>
          <a:schemeClr val="accent2"/>
        </a:buClr>
        <a:buSzPct val="50000"/>
        <a:buFont typeface="Monotype Sorts" pitchFamily="2" charset="2"/>
        <a:buChar char="l"/>
        <a:defRPr sz="1400" b="1">
          <a:solidFill>
            <a:schemeClr val="accent2"/>
          </a:solidFill>
          <a:latin typeface="+mn-lt"/>
        </a:defRPr>
      </a:lvl4pPr>
      <a:lvl5pPr marL="2000250" indent="-171450" algn="l" rtl="0" eaLnBrk="0" fontAlgn="base" hangingPunct="0">
        <a:lnSpc>
          <a:spcPct val="90000"/>
        </a:lnSpc>
        <a:spcBef>
          <a:spcPct val="30000"/>
        </a:spcBef>
        <a:spcAft>
          <a:spcPct val="0"/>
        </a:spcAft>
        <a:buClr>
          <a:schemeClr val="accent2"/>
        </a:buClr>
        <a:buSzPct val="50000"/>
        <a:buFont typeface="Monotype Sorts" pitchFamily="2" charset="2"/>
        <a:buChar char="l"/>
        <a:defRPr sz="1400" b="1">
          <a:solidFill>
            <a:schemeClr val="accent2"/>
          </a:solidFill>
          <a:latin typeface="+mn-lt"/>
        </a:defRPr>
      </a:lvl5pPr>
      <a:lvl6pPr marL="2457450" indent="-171450" algn="l" rtl="0" eaLnBrk="0" fontAlgn="base" hangingPunct="0">
        <a:lnSpc>
          <a:spcPct val="90000"/>
        </a:lnSpc>
        <a:spcBef>
          <a:spcPct val="30000"/>
        </a:spcBef>
        <a:spcAft>
          <a:spcPct val="0"/>
        </a:spcAft>
        <a:buClr>
          <a:schemeClr val="accent2"/>
        </a:buClr>
        <a:buSzPct val="50000"/>
        <a:buFont typeface="Monotype Sorts" pitchFamily="2" charset="2"/>
        <a:buChar char="l"/>
        <a:defRPr sz="1400" b="1">
          <a:solidFill>
            <a:schemeClr val="accent2"/>
          </a:solidFill>
          <a:latin typeface="+mn-lt"/>
        </a:defRPr>
      </a:lvl6pPr>
      <a:lvl7pPr marL="2914650" indent="-171450" algn="l" rtl="0" eaLnBrk="0" fontAlgn="base" hangingPunct="0">
        <a:lnSpc>
          <a:spcPct val="90000"/>
        </a:lnSpc>
        <a:spcBef>
          <a:spcPct val="30000"/>
        </a:spcBef>
        <a:spcAft>
          <a:spcPct val="0"/>
        </a:spcAft>
        <a:buClr>
          <a:schemeClr val="accent2"/>
        </a:buClr>
        <a:buSzPct val="50000"/>
        <a:buFont typeface="Monotype Sorts" pitchFamily="2" charset="2"/>
        <a:buChar char="l"/>
        <a:defRPr sz="1400" b="1">
          <a:solidFill>
            <a:schemeClr val="accent2"/>
          </a:solidFill>
          <a:latin typeface="+mn-lt"/>
        </a:defRPr>
      </a:lvl7pPr>
      <a:lvl8pPr marL="3371850" indent="-171450" algn="l" rtl="0" eaLnBrk="0" fontAlgn="base" hangingPunct="0">
        <a:lnSpc>
          <a:spcPct val="90000"/>
        </a:lnSpc>
        <a:spcBef>
          <a:spcPct val="30000"/>
        </a:spcBef>
        <a:spcAft>
          <a:spcPct val="0"/>
        </a:spcAft>
        <a:buClr>
          <a:schemeClr val="accent2"/>
        </a:buClr>
        <a:buSzPct val="50000"/>
        <a:buFont typeface="Monotype Sorts" pitchFamily="2" charset="2"/>
        <a:buChar char="l"/>
        <a:defRPr sz="1400" b="1">
          <a:solidFill>
            <a:schemeClr val="accent2"/>
          </a:solidFill>
          <a:latin typeface="+mn-lt"/>
        </a:defRPr>
      </a:lvl8pPr>
      <a:lvl9pPr marL="3829050" indent="-171450" algn="l" rtl="0" eaLnBrk="0" fontAlgn="base" hangingPunct="0">
        <a:lnSpc>
          <a:spcPct val="90000"/>
        </a:lnSpc>
        <a:spcBef>
          <a:spcPct val="30000"/>
        </a:spcBef>
        <a:spcAft>
          <a:spcPct val="0"/>
        </a:spcAft>
        <a:buClr>
          <a:schemeClr val="accent2"/>
        </a:buClr>
        <a:buSzPct val="50000"/>
        <a:buFont typeface="Monotype Sorts" pitchFamily="2" charset="2"/>
        <a:buChar char="l"/>
        <a:defRPr sz="1400" b="1">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EAEAEA"/>
            </a:gs>
          </a:gsLst>
          <a:lin ang="5400000" scaled="1"/>
        </a:gra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body" idx="1"/>
          </p:nvPr>
        </p:nvSpPr>
        <p:spPr bwMode="auto">
          <a:xfrm>
            <a:off x="381000" y="990600"/>
            <a:ext cx="8255000" cy="527685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51" tIns="44432" rIns="90451" bIns="44432"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07" name="Rectangle 3"/>
          <p:cNvSpPr>
            <a:spLocks noGrp="1" noChangeArrowheads="1"/>
          </p:cNvSpPr>
          <p:nvPr>
            <p:ph type="title"/>
          </p:nvPr>
        </p:nvSpPr>
        <p:spPr bwMode="auto">
          <a:xfrm>
            <a:off x="1149350" y="381000"/>
            <a:ext cx="7181850" cy="53340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51" tIns="44432" rIns="90451" bIns="44432" numCol="1" anchor="b" anchorCtr="0" compatLnSpc="1">
            <a:prstTxWarp prst="textNoShape">
              <a:avLst/>
            </a:prstTxWarp>
          </a:bodyPr>
          <a:lstStyle/>
          <a:p>
            <a:pPr lvl="0"/>
            <a:r>
              <a:rPr lang="en-US" smtClean="0"/>
              <a:t>Slide Title</a:t>
            </a:r>
          </a:p>
        </p:txBody>
      </p:sp>
    </p:spTree>
  </p:cSld>
  <p:clrMap bg1="lt1" tx1="dk1" bg2="lt2" tx2="dk2" accent1="accent1" accent2="accent2" accent3="accent3" accent4="accent4" accent5="accent5" accent6="accent6" hlink="hlink" folHlink="folHlink"/>
  <p:sldLayoutIdLst>
    <p:sldLayoutId id="2147484790" r:id="rId1"/>
    <p:sldLayoutId id="2147484791" r:id="rId2"/>
    <p:sldLayoutId id="2147484792" r:id="rId3"/>
    <p:sldLayoutId id="2147484793" r:id="rId4"/>
    <p:sldLayoutId id="2147484794" r:id="rId5"/>
    <p:sldLayoutId id="2147484795" r:id="rId6"/>
    <p:sldLayoutId id="2147484796" r:id="rId7"/>
    <p:sldLayoutId id="2147484797" r:id="rId8"/>
    <p:sldLayoutId id="2147484798" r:id="rId9"/>
    <p:sldLayoutId id="2147484799" r:id="rId10"/>
    <p:sldLayoutId id="2147484800" r:id="rId11"/>
  </p:sldLayoutIdLst>
  <p:txStyles>
    <p:titleStyle>
      <a:lvl1pPr algn="ctr" rtl="0" eaLnBrk="0" fontAlgn="base" hangingPunct="0">
        <a:lnSpc>
          <a:spcPct val="90000"/>
        </a:lnSpc>
        <a:spcBef>
          <a:spcPct val="0"/>
        </a:spcBef>
        <a:spcAft>
          <a:spcPct val="0"/>
        </a:spcAft>
        <a:defRPr sz="3600" b="1">
          <a:solidFill>
            <a:schemeClr val="tx1"/>
          </a:solidFill>
          <a:latin typeface="+mj-lt"/>
          <a:ea typeface="+mj-ea"/>
          <a:cs typeface="+mj-cs"/>
        </a:defRPr>
      </a:lvl1pPr>
      <a:lvl2pPr algn="ctr" rtl="0" eaLnBrk="0" fontAlgn="base" hangingPunct="0">
        <a:lnSpc>
          <a:spcPct val="90000"/>
        </a:lnSpc>
        <a:spcBef>
          <a:spcPct val="0"/>
        </a:spcBef>
        <a:spcAft>
          <a:spcPct val="0"/>
        </a:spcAft>
        <a:defRPr sz="3600" b="1">
          <a:solidFill>
            <a:schemeClr val="tx1"/>
          </a:solidFill>
          <a:latin typeface="Arial" charset="0"/>
        </a:defRPr>
      </a:lvl2pPr>
      <a:lvl3pPr algn="ctr" rtl="0" eaLnBrk="0" fontAlgn="base" hangingPunct="0">
        <a:lnSpc>
          <a:spcPct val="90000"/>
        </a:lnSpc>
        <a:spcBef>
          <a:spcPct val="0"/>
        </a:spcBef>
        <a:spcAft>
          <a:spcPct val="0"/>
        </a:spcAft>
        <a:defRPr sz="3600" b="1">
          <a:solidFill>
            <a:schemeClr val="tx1"/>
          </a:solidFill>
          <a:latin typeface="Arial" charset="0"/>
        </a:defRPr>
      </a:lvl3pPr>
      <a:lvl4pPr algn="ctr" rtl="0" eaLnBrk="0" fontAlgn="base" hangingPunct="0">
        <a:lnSpc>
          <a:spcPct val="90000"/>
        </a:lnSpc>
        <a:spcBef>
          <a:spcPct val="0"/>
        </a:spcBef>
        <a:spcAft>
          <a:spcPct val="0"/>
        </a:spcAft>
        <a:defRPr sz="3600" b="1">
          <a:solidFill>
            <a:schemeClr val="tx1"/>
          </a:solidFill>
          <a:latin typeface="Arial" charset="0"/>
        </a:defRPr>
      </a:lvl4pPr>
      <a:lvl5pPr algn="ctr" rtl="0" eaLnBrk="0" fontAlgn="base" hangingPunct="0">
        <a:lnSpc>
          <a:spcPct val="90000"/>
        </a:lnSpc>
        <a:spcBef>
          <a:spcPct val="0"/>
        </a:spcBef>
        <a:spcAft>
          <a:spcPct val="0"/>
        </a:spcAft>
        <a:defRPr sz="3600" b="1">
          <a:solidFill>
            <a:schemeClr val="tx1"/>
          </a:solidFill>
          <a:latin typeface="Arial" charset="0"/>
        </a:defRPr>
      </a:lvl5pPr>
      <a:lvl6pPr marL="457200" algn="ctr" rtl="0" fontAlgn="base">
        <a:lnSpc>
          <a:spcPct val="90000"/>
        </a:lnSpc>
        <a:spcBef>
          <a:spcPct val="0"/>
        </a:spcBef>
        <a:spcAft>
          <a:spcPct val="0"/>
        </a:spcAft>
        <a:defRPr sz="3600" b="1">
          <a:solidFill>
            <a:schemeClr val="tx1"/>
          </a:solidFill>
          <a:latin typeface="Arial" charset="0"/>
        </a:defRPr>
      </a:lvl6pPr>
      <a:lvl7pPr marL="914400" algn="ctr" rtl="0" fontAlgn="base">
        <a:lnSpc>
          <a:spcPct val="90000"/>
        </a:lnSpc>
        <a:spcBef>
          <a:spcPct val="0"/>
        </a:spcBef>
        <a:spcAft>
          <a:spcPct val="0"/>
        </a:spcAft>
        <a:defRPr sz="3600" b="1">
          <a:solidFill>
            <a:schemeClr val="tx1"/>
          </a:solidFill>
          <a:latin typeface="Arial" charset="0"/>
        </a:defRPr>
      </a:lvl7pPr>
      <a:lvl8pPr marL="1371600" algn="ctr" rtl="0" fontAlgn="base">
        <a:lnSpc>
          <a:spcPct val="90000"/>
        </a:lnSpc>
        <a:spcBef>
          <a:spcPct val="0"/>
        </a:spcBef>
        <a:spcAft>
          <a:spcPct val="0"/>
        </a:spcAft>
        <a:defRPr sz="3600" b="1">
          <a:solidFill>
            <a:schemeClr val="tx1"/>
          </a:solidFill>
          <a:latin typeface="Arial" charset="0"/>
        </a:defRPr>
      </a:lvl8pPr>
      <a:lvl9pPr marL="1828800" algn="ctr" rtl="0" fontAlgn="base">
        <a:lnSpc>
          <a:spcPct val="90000"/>
        </a:lnSpc>
        <a:spcBef>
          <a:spcPct val="0"/>
        </a:spcBef>
        <a:spcAft>
          <a:spcPct val="0"/>
        </a:spcAft>
        <a:defRPr sz="3600" b="1">
          <a:solidFill>
            <a:schemeClr val="tx1"/>
          </a:solidFill>
          <a:latin typeface="Arial" charset="0"/>
        </a:defRPr>
      </a:lvl9pPr>
    </p:titleStyle>
    <p:bodyStyle>
      <a:lvl1pPr marL="285750" indent="-285750" algn="l" rtl="0" eaLnBrk="0" fontAlgn="base" hangingPunct="0">
        <a:lnSpc>
          <a:spcPct val="90000"/>
        </a:lnSpc>
        <a:spcBef>
          <a:spcPct val="30000"/>
        </a:spcBef>
        <a:spcAft>
          <a:spcPct val="0"/>
        </a:spcAft>
        <a:buClr>
          <a:schemeClr val="tx1"/>
        </a:buClr>
        <a:buSzPct val="75000"/>
        <a:buFont typeface="Monotype Sorts" pitchFamily="2" charset="2"/>
        <a:buChar char="n"/>
        <a:defRPr sz="2400" b="1">
          <a:solidFill>
            <a:schemeClr val="tx1"/>
          </a:solidFill>
          <a:latin typeface="+mn-lt"/>
          <a:ea typeface="+mn-ea"/>
          <a:cs typeface="+mn-cs"/>
        </a:defRPr>
      </a:lvl1pPr>
      <a:lvl2pPr marL="685800" indent="-228600" algn="l" rtl="0" eaLnBrk="0" fontAlgn="base" hangingPunct="0">
        <a:lnSpc>
          <a:spcPct val="90000"/>
        </a:lnSpc>
        <a:spcBef>
          <a:spcPct val="30000"/>
        </a:spcBef>
        <a:spcAft>
          <a:spcPct val="0"/>
        </a:spcAft>
        <a:buClr>
          <a:schemeClr val="tx2"/>
        </a:buClr>
        <a:buSzPct val="75000"/>
        <a:buFont typeface="Monotype Sorts" pitchFamily="2" charset="2"/>
        <a:buChar char="u"/>
        <a:defRPr sz="2000" b="1">
          <a:solidFill>
            <a:schemeClr val="tx2"/>
          </a:solidFill>
          <a:latin typeface="+mn-lt"/>
        </a:defRPr>
      </a:lvl2pPr>
      <a:lvl3pPr marL="1143000" indent="-228600" algn="l" rtl="0" eaLnBrk="0" fontAlgn="base" hangingPunct="0">
        <a:lnSpc>
          <a:spcPct val="90000"/>
        </a:lnSpc>
        <a:spcBef>
          <a:spcPct val="30000"/>
        </a:spcBef>
        <a:spcAft>
          <a:spcPct val="0"/>
        </a:spcAft>
        <a:buClr>
          <a:schemeClr val="accent2"/>
        </a:buClr>
        <a:buSzPct val="75000"/>
        <a:buFont typeface="Wingdings" pitchFamily="2" charset="2"/>
        <a:buChar char="§"/>
        <a:defRPr b="1">
          <a:solidFill>
            <a:schemeClr val="accent2"/>
          </a:solidFill>
          <a:latin typeface="+mn-lt"/>
        </a:defRPr>
      </a:lvl3pPr>
      <a:lvl4pPr marL="1543050" indent="-171450" algn="l" rtl="0" eaLnBrk="0" fontAlgn="base" hangingPunct="0">
        <a:lnSpc>
          <a:spcPct val="90000"/>
        </a:lnSpc>
        <a:spcBef>
          <a:spcPct val="30000"/>
        </a:spcBef>
        <a:spcAft>
          <a:spcPct val="0"/>
        </a:spcAft>
        <a:buClr>
          <a:schemeClr val="accent2"/>
        </a:buClr>
        <a:buSzPct val="50000"/>
        <a:buFont typeface="Monotype Sorts" pitchFamily="2" charset="2"/>
        <a:buChar char="l"/>
        <a:defRPr sz="1400" b="1">
          <a:solidFill>
            <a:schemeClr val="accent2"/>
          </a:solidFill>
          <a:latin typeface="+mn-lt"/>
        </a:defRPr>
      </a:lvl4pPr>
      <a:lvl5pPr marL="2000250" indent="-171450" algn="l" rtl="0" eaLnBrk="0" fontAlgn="base" hangingPunct="0">
        <a:lnSpc>
          <a:spcPct val="90000"/>
        </a:lnSpc>
        <a:spcBef>
          <a:spcPct val="30000"/>
        </a:spcBef>
        <a:spcAft>
          <a:spcPct val="0"/>
        </a:spcAft>
        <a:buClr>
          <a:schemeClr val="accent2"/>
        </a:buClr>
        <a:buSzPct val="50000"/>
        <a:buFont typeface="Monotype Sorts" pitchFamily="2" charset="2"/>
        <a:buChar char="l"/>
        <a:defRPr sz="1400" b="1">
          <a:solidFill>
            <a:schemeClr val="accent2"/>
          </a:solidFill>
          <a:latin typeface="+mn-lt"/>
        </a:defRPr>
      </a:lvl5pPr>
      <a:lvl6pPr marL="2457450" indent="-171450" algn="l" rtl="0" fontAlgn="base">
        <a:lnSpc>
          <a:spcPct val="90000"/>
        </a:lnSpc>
        <a:spcBef>
          <a:spcPct val="30000"/>
        </a:spcBef>
        <a:spcAft>
          <a:spcPct val="0"/>
        </a:spcAft>
        <a:buClr>
          <a:schemeClr val="accent2"/>
        </a:buClr>
        <a:buSzPct val="50000"/>
        <a:buFont typeface="Monotype Sorts" pitchFamily="2" charset="2"/>
        <a:buChar char="l"/>
        <a:defRPr sz="1400" b="1">
          <a:solidFill>
            <a:schemeClr val="accent2"/>
          </a:solidFill>
          <a:latin typeface="+mn-lt"/>
        </a:defRPr>
      </a:lvl6pPr>
      <a:lvl7pPr marL="2914650" indent="-171450" algn="l" rtl="0" fontAlgn="base">
        <a:lnSpc>
          <a:spcPct val="90000"/>
        </a:lnSpc>
        <a:spcBef>
          <a:spcPct val="30000"/>
        </a:spcBef>
        <a:spcAft>
          <a:spcPct val="0"/>
        </a:spcAft>
        <a:buClr>
          <a:schemeClr val="accent2"/>
        </a:buClr>
        <a:buSzPct val="50000"/>
        <a:buFont typeface="Monotype Sorts" pitchFamily="2" charset="2"/>
        <a:buChar char="l"/>
        <a:defRPr sz="1400" b="1">
          <a:solidFill>
            <a:schemeClr val="accent2"/>
          </a:solidFill>
          <a:latin typeface="+mn-lt"/>
        </a:defRPr>
      </a:lvl7pPr>
      <a:lvl8pPr marL="3371850" indent="-171450" algn="l" rtl="0" fontAlgn="base">
        <a:lnSpc>
          <a:spcPct val="90000"/>
        </a:lnSpc>
        <a:spcBef>
          <a:spcPct val="30000"/>
        </a:spcBef>
        <a:spcAft>
          <a:spcPct val="0"/>
        </a:spcAft>
        <a:buClr>
          <a:schemeClr val="accent2"/>
        </a:buClr>
        <a:buSzPct val="50000"/>
        <a:buFont typeface="Monotype Sorts" pitchFamily="2" charset="2"/>
        <a:buChar char="l"/>
        <a:defRPr sz="1400" b="1">
          <a:solidFill>
            <a:schemeClr val="accent2"/>
          </a:solidFill>
          <a:latin typeface="+mn-lt"/>
        </a:defRPr>
      </a:lvl8pPr>
      <a:lvl9pPr marL="3829050" indent="-171450" algn="l" rtl="0" fontAlgn="base">
        <a:lnSpc>
          <a:spcPct val="90000"/>
        </a:lnSpc>
        <a:spcBef>
          <a:spcPct val="30000"/>
        </a:spcBef>
        <a:spcAft>
          <a:spcPct val="0"/>
        </a:spcAft>
        <a:buClr>
          <a:schemeClr val="accent2"/>
        </a:buClr>
        <a:buSzPct val="50000"/>
        <a:buFont typeface="Monotype Sorts" pitchFamily="2" charset="2"/>
        <a:buChar char="l"/>
        <a:defRPr sz="1400" b="1">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b="0">
                <a:solidFill>
                  <a:srgbClr val="000000"/>
                </a:solidFill>
                <a:effectLst/>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7010400" y="65532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rgbClr val="000000"/>
                </a:solidFill>
                <a:effectLst/>
                <a:latin typeface="+mn-lt"/>
                <a:cs typeface="+mn-cs"/>
              </a:defRPr>
            </a:lvl1pPr>
          </a:lstStyle>
          <a:p>
            <a:pPr>
              <a:defRPr/>
            </a:pPr>
            <a:fld id="{17CE8DED-1F68-4674-A3ED-C7AEA684573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978" r:id="rId1"/>
    <p:sldLayoutId id="2147484979" r:id="rId2"/>
    <p:sldLayoutId id="2147484980" r:id="rId3"/>
    <p:sldLayoutId id="2147484981" r:id="rId4"/>
    <p:sldLayoutId id="2147484982" r:id="rId5"/>
    <p:sldLayoutId id="2147484983" r:id="rId6"/>
    <p:sldLayoutId id="2147484984" r:id="rId7"/>
    <p:sldLayoutId id="2147484985" r:id="rId8"/>
    <p:sldLayoutId id="2147484986" r:id="rId9"/>
    <p:sldLayoutId id="2147484987" r:id="rId10"/>
    <p:sldLayoutId id="2147484988" r:id="rId11"/>
  </p:sldLayoutIdLst>
  <p:timing>
    <p:tnLst>
      <p:par>
        <p:cTn id="1" dur="indefinite" restart="never" nodeType="tmRoot"/>
      </p:par>
    </p:tnLst>
  </p:timing>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5"/>
          <p:cNvSpPr>
            <a:spLocks noGrp="1" noChangeArrowheads="1"/>
          </p:cNvSpPr>
          <p:nvPr>
            <p:ph type="body" idx="1"/>
          </p:nvPr>
        </p:nvSpPr>
        <p:spPr bwMode="auto">
          <a:xfrm>
            <a:off x="381000" y="990600"/>
            <a:ext cx="8255000" cy="527685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393" tIns="44403" rIns="90393" bIns="44403"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651" name="Rectangle 4"/>
          <p:cNvSpPr>
            <a:spLocks noGrp="1" noChangeArrowheads="1"/>
          </p:cNvSpPr>
          <p:nvPr>
            <p:ph type="title"/>
          </p:nvPr>
        </p:nvSpPr>
        <p:spPr bwMode="auto">
          <a:xfrm>
            <a:off x="1149350" y="381000"/>
            <a:ext cx="7181850" cy="53340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393" tIns="44403" rIns="90393" bIns="44403" numCol="1" anchor="b" anchorCtr="0" compatLnSpc="1">
            <a:prstTxWarp prst="textNoShape">
              <a:avLst/>
            </a:prstTxWarp>
          </a:bodyPr>
          <a:lstStyle/>
          <a:p>
            <a:pPr lvl="0"/>
            <a:r>
              <a:rPr lang="en-US" smtClean="0"/>
              <a:t>Slide Title</a:t>
            </a:r>
          </a:p>
        </p:txBody>
      </p:sp>
    </p:spTree>
  </p:cSld>
  <p:clrMap bg1="lt1" tx1="dk1" bg2="lt2" tx2="dk2" accent1="accent1" accent2="accent2" accent3="accent3" accent4="accent4" accent5="accent5" accent6="accent6" hlink="hlink" folHlink="folHlink"/>
  <p:sldLayoutIdLst>
    <p:sldLayoutId id="2147484834" r:id="rId1"/>
    <p:sldLayoutId id="2147484835" r:id="rId2"/>
    <p:sldLayoutId id="2147484836" r:id="rId3"/>
    <p:sldLayoutId id="2147484837" r:id="rId4"/>
    <p:sldLayoutId id="2147484838" r:id="rId5"/>
    <p:sldLayoutId id="2147484839" r:id="rId6"/>
    <p:sldLayoutId id="2147484840" r:id="rId7"/>
    <p:sldLayoutId id="2147484841" r:id="rId8"/>
    <p:sldLayoutId id="2147484842" r:id="rId9"/>
    <p:sldLayoutId id="2147484843" r:id="rId10"/>
    <p:sldLayoutId id="2147484844" r:id="rId11"/>
    <p:sldLayoutId id="2147484845" r:id="rId12"/>
  </p:sldLayoutIdLst>
  <p:txStyles>
    <p:titleStyle>
      <a:lvl1pPr algn="ctr" rtl="0" eaLnBrk="0" fontAlgn="base" hangingPunct="0">
        <a:lnSpc>
          <a:spcPct val="90000"/>
        </a:lnSpc>
        <a:spcBef>
          <a:spcPct val="0"/>
        </a:spcBef>
        <a:spcAft>
          <a:spcPct val="0"/>
        </a:spcAft>
        <a:defRPr sz="3600" b="1">
          <a:solidFill>
            <a:schemeClr val="tx1"/>
          </a:solidFill>
          <a:latin typeface="+mj-lt"/>
          <a:ea typeface="+mj-ea"/>
          <a:cs typeface="+mj-cs"/>
        </a:defRPr>
      </a:lvl1pPr>
      <a:lvl2pPr algn="ctr" rtl="0" eaLnBrk="0" fontAlgn="base" hangingPunct="0">
        <a:lnSpc>
          <a:spcPct val="90000"/>
        </a:lnSpc>
        <a:spcBef>
          <a:spcPct val="0"/>
        </a:spcBef>
        <a:spcAft>
          <a:spcPct val="0"/>
        </a:spcAft>
        <a:defRPr sz="3600" b="1">
          <a:solidFill>
            <a:schemeClr val="tx1"/>
          </a:solidFill>
          <a:latin typeface="Arial" pitchFamily="34" charset="0"/>
        </a:defRPr>
      </a:lvl2pPr>
      <a:lvl3pPr algn="ctr" rtl="0" eaLnBrk="0" fontAlgn="base" hangingPunct="0">
        <a:lnSpc>
          <a:spcPct val="90000"/>
        </a:lnSpc>
        <a:spcBef>
          <a:spcPct val="0"/>
        </a:spcBef>
        <a:spcAft>
          <a:spcPct val="0"/>
        </a:spcAft>
        <a:defRPr sz="3600" b="1">
          <a:solidFill>
            <a:schemeClr val="tx1"/>
          </a:solidFill>
          <a:latin typeface="Arial" pitchFamily="34" charset="0"/>
        </a:defRPr>
      </a:lvl3pPr>
      <a:lvl4pPr algn="ctr" rtl="0" eaLnBrk="0" fontAlgn="base" hangingPunct="0">
        <a:lnSpc>
          <a:spcPct val="90000"/>
        </a:lnSpc>
        <a:spcBef>
          <a:spcPct val="0"/>
        </a:spcBef>
        <a:spcAft>
          <a:spcPct val="0"/>
        </a:spcAft>
        <a:defRPr sz="3600" b="1">
          <a:solidFill>
            <a:schemeClr val="tx1"/>
          </a:solidFill>
          <a:latin typeface="Arial" pitchFamily="34" charset="0"/>
        </a:defRPr>
      </a:lvl4pPr>
      <a:lvl5pPr algn="ctr" rtl="0" eaLnBrk="0" fontAlgn="base" hangingPunct="0">
        <a:lnSpc>
          <a:spcPct val="90000"/>
        </a:lnSpc>
        <a:spcBef>
          <a:spcPct val="0"/>
        </a:spcBef>
        <a:spcAft>
          <a:spcPct val="0"/>
        </a:spcAft>
        <a:defRPr sz="3600" b="1">
          <a:solidFill>
            <a:schemeClr val="tx1"/>
          </a:solidFill>
          <a:latin typeface="Arial" pitchFamily="34" charset="0"/>
        </a:defRPr>
      </a:lvl5pPr>
      <a:lvl6pPr marL="456915" algn="ctr" rtl="0" eaLnBrk="0" fontAlgn="base" hangingPunct="0">
        <a:lnSpc>
          <a:spcPct val="90000"/>
        </a:lnSpc>
        <a:spcBef>
          <a:spcPct val="0"/>
        </a:spcBef>
        <a:spcAft>
          <a:spcPct val="0"/>
        </a:spcAft>
        <a:defRPr sz="3600" b="1">
          <a:solidFill>
            <a:schemeClr val="tx1"/>
          </a:solidFill>
          <a:latin typeface="Arial" pitchFamily="34" charset="0"/>
        </a:defRPr>
      </a:lvl6pPr>
      <a:lvl7pPr marL="913832" algn="ctr" rtl="0" eaLnBrk="0" fontAlgn="base" hangingPunct="0">
        <a:lnSpc>
          <a:spcPct val="90000"/>
        </a:lnSpc>
        <a:spcBef>
          <a:spcPct val="0"/>
        </a:spcBef>
        <a:spcAft>
          <a:spcPct val="0"/>
        </a:spcAft>
        <a:defRPr sz="3600" b="1">
          <a:solidFill>
            <a:schemeClr val="tx1"/>
          </a:solidFill>
          <a:latin typeface="Arial" pitchFamily="34" charset="0"/>
        </a:defRPr>
      </a:lvl7pPr>
      <a:lvl8pPr marL="1370748" algn="ctr" rtl="0" eaLnBrk="0" fontAlgn="base" hangingPunct="0">
        <a:lnSpc>
          <a:spcPct val="90000"/>
        </a:lnSpc>
        <a:spcBef>
          <a:spcPct val="0"/>
        </a:spcBef>
        <a:spcAft>
          <a:spcPct val="0"/>
        </a:spcAft>
        <a:defRPr sz="3600" b="1">
          <a:solidFill>
            <a:schemeClr val="tx1"/>
          </a:solidFill>
          <a:latin typeface="Arial" pitchFamily="34" charset="0"/>
        </a:defRPr>
      </a:lvl8pPr>
      <a:lvl9pPr marL="1827662" algn="ctr" rtl="0" eaLnBrk="0" fontAlgn="base" hangingPunct="0">
        <a:lnSpc>
          <a:spcPct val="90000"/>
        </a:lnSpc>
        <a:spcBef>
          <a:spcPct val="0"/>
        </a:spcBef>
        <a:spcAft>
          <a:spcPct val="0"/>
        </a:spcAft>
        <a:defRPr sz="3600" b="1">
          <a:solidFill>
            <a:schemeClr val="tx1"/>
          </a:solidFill>
          <a:latin typeface="Arial" pitchFamily="34" charset="0"/>
        </a:defRPr>
      </a:lvl9pPr>
    </p:titleStyle>
    <p:bodyStyle>
      <a:lvl1pPr marL="284163" indent="-284163" algn="l" rtl="0" eaLnBrk="0" fontAlgn="base" hangingPunct="0">
        <a:lnSpc>
          <a:spcPct val="90000"/>
        </a:lnSpc>
        <a:spcBef>
          <a:spcPct val="30000"/>
        </a:spcBef>
        <a:spcAft>
          <a:spcPct val="0"/>
        </a:spcAft>
        <a:buClr>
          <a:schemeClr val="tx1"/>
        </a:buClr>
        <a:buSzPct val="75000"/>
        <a:buFont typeface="Monotype Sorts" pitchFamily="2" charset="2"/>
        <a:buChar char="n"/>
        <a:defRPr sz="2400" b="1">
          <a:solidFill>
            <a:schemeClr val="tx1"/>
          </a:solidFill>
          <a:latin typeface="+mn-lt"/>
          <a:ea typeface="+mn-ea"/>
          <a:cs typeface="+mn-cs"/>
        </a:defRPr>
      </a:lvl1pPr>
      <a:lvl2pPr marL="684213" indent="-227013" algn="l" rtl="0" eaLnBrk="0" fontAlgn="base" hangingPunct="0">
        <a:lnSpc>
          <a:spcPct val="90000"/>
        </a:lnSpc>
        <a:spcBef>
          <a:spcPct val="30000"/>
        </a:spcBef>
        <a:spcAft>
          <a:spcPct val="0"/>
        </a:spcAft>
        <a:buClr>
          <a:schemeClr val="tx2"/>
        </a:buClr>
        <a:buSzPct val="75000"/>
        <a:buFont typeface="Monotype Sorts" pitchFamily="2" charset="2"/>
        <a:buChar char="u"/>
        <a:defRPr sz="2000" b="1">
          <a:solidFill>
            <a:schemeClr val="tx2"/>
          </a:solidFill>
          <a:latin typeface="+mn-lt"/>
        </a:defRPr>
      </a:lvl2pPr>
      <a:lvl3pPr marL="1141413" indent="-227013" algn="l" rtl="0" eaLnBrk="0" fontAlgn="base" hangingPunct="0">
        <a:lnSpc>
          <a:spcPct val="90000"/>
        </a:lnSpc>
        <a:spcBef>
          <a:spcPct val="30000"/>
        </a:spcBef>
        <a:spcAft>
          <a:spcPct val="0"/>
        </a:spcAft>
        <a:buClr>
          <a:schemeClr val="accent2"/>
        </a:buClr>
        <a:buSzPct val="75000"/>
        <a:buFont typeface="Wingdings" pitchFamily="2" charset="2"/>
        <a:buChar char="§"/>
        <a:defRPr b="1">
          <a:solidFill>
            <a:schemeClr val="accent2"/>
          </a:solidFill>
          <a:latin typeface="+mn-lt"/>
        </a:defRPr>
      </a:lvl3pPr>
      <a:lvl4pPr marL="1541463" indent="-169863" algn="l" rtl="0" eaLnBrk="0" fontAlgn="base" hangingPunct="0">
        <a:lnSpc>
          <a:spcPct val="90000"/>
        </a:lnSpc>
        <a:spcBef>
          <a:spcPct val="30000"/>
        </a:spcBef>
        <a:spcAft>
          <a:spcPct val="0"/>
        </a:spcAft>
        <a:buClr>
          <a:schemeClr val="accent2"/>
        </a:buClr>
        <a:buSzPct val="50000"/>
        <a:buFont typeface="Monotype Sorts" pitchFamily="2" charset="2"/>
        <a:buChar char="l"/>
        <a:defRPr sz="1400" b="1">
          <a:solidFill>
            <a:schemeClr val="accent2"/>
          </a:solidFill>
          <a:latin typeface="+mn-lt"/>
        </a:defRPr>
      </a:lvl4pPr>
      <a:lvl5pPr marL="1998663" indent="-169863" algn="l" rtl="0" eaLnBrk="0" fontAlgn="base" hangingPunct="0">
        <a:lnSpc>
          <a:spcPct val="90000"/>
        </a:lnSpc>
        <a:spcBef>
          <a:spcPct val="30000"/>
        </a:spcBef>
        <a:spcAft>
          <a:spcPct val="0"/>
        </a:spcAft>
        <a:buClr>
          <a:schemeClr val="accent2"/>
        </a:buClr>
        <a:buSzPct val="50000"/>
        <a:buFont typeface="Monotype Sorts" pitchFamily="2" charset="2"/>
        <a:buChar char="l"/>
        <a:defRPr sz="1400" b="1">
          <a:solidFill>
            <a:schemeClr val="accent2"/>
          </a:solidFill>
          <a:latin typeface="+mn-lt"/>
        </a:defRPr>
      </a:lvl5pPr>
      <a:lvl6pPr marL="2455922" indent="-171343" algn="l" rtl="0" eaLnBrk="0" fontAlgn="base" hangingPunct="0">
        <a:lnSpc>
          <a:spcPct val="90000"/>
        </a:lnSpc>
        <a:spcBef>
          <a:spcPct val="30000"/>
        </a:spcBef>
        <a:spcAft>
          <a:spcPct val="0"/>
        </a:spcAft>
        <a:buClr>
          <a:schemeClr val="accent2"/>
        </a:buClr>
        <a:buSzPct val="50000"/>
        <a:buFont typeface="Monotype Sorts" pitchFamily="2" charset="2"/>
        <a:buChar char="l"/>
        <a:defRPr sz="1400" b="1">
          <a:solidFill>
            <a:schemeClr val="accent2"/>
          </a:solidFill>
          <a:latin typeface="+mn-lt"/>
        </a:defRPr>
      </a:lvl6pPr>
      <a:lvl7pPr marL="2912838" indent="-171343" algn="l" rtl="0" eaLnBrk="0" fontAlgn="base" hangingPunct="0">
        <a:lnSpc>
          <a:spcPct val="90000"/>
        </a:lnSpc>
        <a:spcBef>
          <a:spcPct val="30000"/>
        </a:spcBef>
        <a:spcAft>
          <a:spcPct val="0"/>
        </a:spcAft>
        <a:buClr>
          <a:schemeClr val="accent2"/>
        </a:buClr>
        <a:buSzPct val="50000"/>
        <a:buFont typeface="Monotype Sorts" pitchFamily="2" charset="2"/>
        <a:buChar char="l"/>
        <a:defRPr sz="1400" b="1">
          <a:solidFill>
            <a:schemeClr val="accent2"/>
          </a:solidFill>
          <a:latin typeface="+mn-lt"/>
        </a:defRPr>
      </a:lvl7pPr>
      <a:lvl8pPr marL="3369752" indent="-171343" algn="l" rtl="0" eaLnBrk="0" fontAlgn="base" hangingPunct="0">
        <a:lnSpc>
          <a:spcPct val="90000"/>
        </a:lnSpc>
        <a:spcBef>
          <a:spcPct val="30000"/>
        </a:spcBef>
        <a:spcAft>
          <a:spcPct val="0"/>
        </a:spcAft>
        <a:buClr>
          <a:schemeClr val="accent2"/>
        </a:buClr>
        <a:buSzPct val="50000"/>
        <a:buFont typeface="Monotype Sorts" pitchFamily="2" charset="2"/>
        <a:buChar char="l"/>
        <a:defRPr sz="1400" b="1">
          <a:solidFill>
            <a:schemeClr val="accent2"/>
          </a:solidFill>
          <a:latin typeface="+mn-lt"/>
        </a:defRPr>
      </a:lvl8pPr>
      <a:lvl9pPr marL="3826668" indent="-171343" algn="l" rtl="0" eaLnBrk="0" fontAlgn="base" hangingPunct="0">
        <a:lnSpc>
          <a:spcPct val="90000"/>
        </a:lnSpc>
        <a:spcBef>
          <a:spcPct val="30000"/>
        </a:spcBef>
        <a:spcAft>
          <a:spcPct val="0"/>
        </a:spcAft>
        <a:buClr>
          <a:schemeClr val="accent2"/>
        </a:buClr>
        <a:buSzPct val="50000"/>
        <a:buFont typeface="Monotype Sorts" pitchFamily="2" charset="2"/>
        <a:buChar char="l"/>
        <a:defRPr sz="1400" b="1">
          <a:solidFill>
            <a:schemeClr val="accent2"/>
          </a:solidFill>
          <a:latin typeface="+mn-lt"/>
        </a:defRPr>
      </a:lvl9pPr>
    </p:bodyStyle>
    <p:otherStyle>
      <a:defPPr>
        <a:defRPr lang="en-US"/>
      </a:defPPr>
      <a:lvl1pPr marL="0" algn="l" defTabSz="913832" rtl="0" eaLnBrk="1" latinLnBrk="0" hangingPunct="1">
        <a:defRPr sz="1800" kern="1200">
          <a:solidFill>
            <a:schemeClr val="tx1"/>
          </a:solidFill>
          <a:latin typeface="+mn-lt"/>
          <a:ea typeface="+mn-ea"/>
          <a:cs typeface="+mn-cs"/>
        </a:defRPr>
      </a:lvl1pPr>
      <a:lvl2pPr marL="456915" algn="l" defTabSz="913832" rtl="0" eaLnBrk="1" latinLnBrk="0" hangingPunct="1">
        <a:defRPr sz="1800" kern="1200">
          <a:solidFill>
            <a:schemeClr val="tx1"/>
          </a:solidFill>
          <a:latin typeface="+mn-lt"/>
          <a:ea typeface="+mn-ea"/>
          <a:cs typeface="+mn-cs"/>
        </a:defRPr>
      </a:lvl2pPr>
      <a:lvl3pPr marL="913832" algn="l" defTabSz="913832" rtl="0" eaLnBrk="1" latinLnBrk="0" hangingPunct="1">
        <a:defRPr sz="1800" kern="1200">
          <a:solidFill>
            <a:schemeClr val="tx1"/>
          </a:solidFill>
          <a:latin typeface="+mn-lt"/>
          <a:ea typeface="+mn-ea"/>
          <a:cs typeface="+mn-cs"/>
        </a:defRPr>
      </a:lvl3pPr>
      <a:lvl4pPr marL="1370748" algn="l" defTabSz="913832" rtl="0" eaLnBrk="1" latinLnBrk="0" hangingPunct="1">
        <a:defRPr sz="1800" kern="1200">
          <a:solidFill>
            <a:schemeClr val="tx1"/>
          </a:solidFill>
          <a:latin typeface="+mn-lt"/>
          <a:ea typeface="+mn-ea"/>
          <a:cs typeface="+mn-cs"/>
        </a:defRPr>
      </a:lvl4pPr>
      <a:lvl5pPr marL="1827662" algn="l" defTabSz="913832" rtl="0" eaLnBrk="1" latinLnBrk="0" hangingPunct="1">
        <a:defRPr sz="1800" kern="1200">
          <a:solidFill>
            <a:schemeClr val="tx1"/>
          </a:solidFill>
          <a:latin typeface="+mn-lt"/>
          <a:ea typeface="+mn-ea"/>
          <a:cs typeface="+mn-cs"/>
        </a:defRPr>
      </a:lvl5pPr>
      <a:lvl6pPr marL="2284579" algn="l" defTabSz="913832" rtl="0" eaLnBrk="1" latinLnBrk="0" hangingPunct="1">
        <a:defRPr sz="1800" kern="1200">
          <a:solidFill>
            <a:schemeClr val="tx1"/>
          </a:solidFill>
          <a:latin typeface="+mn-lt"/>
          <a:ea typeface="+mn-ea"/>
          <a:cs typeface="+mn-cs"/>
        </a:defRPr>
      </a:lvl6pPr>
      <a:lvl7pPr marL="2741494" algn="l" defTabSz="913832" rtl="0" eaLnBrk="1" latinLnBrk="0" hangingPunct="1">
        <a:defRPr sz="1800" kern="1200">
          <a:solidFill>
            <a:schemeClr val="tx1"/>
          </a:solidFill>
          <a:latin typeface="+mn-lt"/>
          <a:ea typeface="+mn-ea"/>
          <a:cs typeface="+mn-cs"/>
        </a:defRPr>
      </a:lvl7pPr>
      <a:lvl8pPr marL="3198408" algn="l" defTabSz="913832" rtl="0" eaLnBrk="1" latinLnBrk="0" hangingPunct="1">
        <a:defRPr sz="1800" kern="1200">
          <a:solidFill>
            <a:schemeClr val="tx1"/>
          </a:solidFill>
          <a:latin typeface="+mn-lt"/>
          <a:ea typeface="+mn-ea"/>
          <a:cs typeface="+mn-cs"/>
        </a:defRPr>
      </a:lvl8pPr>
      <a:lvl9pPr marL="3655325" algn="l" defTabSz="913832"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grpSp>
        <p:nvGrpSpPr>
          <p:cNvPr id="1026" name="Group 10"/>
          <p:cNvGrpSpPr>
            <a:grpSpLocks/>
          </p:cNvGrpSpPr>
          <p:nvPr/>
        </p:nvGrpSpPr>
        <p:grpSpPr bwMode="auto">
          <a:xfrm>
            <a:off x="0" y="1588"/>
            <a:ext cx="9132888" cy="6845300"/>
            <a:chOff x="0" y="1"/>
            <a:chExt cx="5753" cy="4312"/>
          </a:xfrm>
        </p:grpSpPr>
        <p:sp>
          <p:nvSpPr>
            <p:cNvPr id="2051" name="Freeform 3"/>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en-US">
                <a:solidFill>
                  <a:srgbClr val="FFFF00"/>
                </a:solidFill>
                <a:cs typeface="Arial" pitchFamily="34" charset="0"/>
              </a:endParaRPr>
            </a:p>
          </p:txBody>
        </p:sp>
        <p:sp>
          <p:nvSpPr>
            <p:cNvPr id="2052" name="Arc 4"/>
            <p:cNvSpPr>
              <a:spLocks/>
            </p:cNvSpPr>
            <p:nvPr/>
          </p:nvSpPr>
          <p:spPr bwMode="auto">
            <a:xfrm>
              <a:off x="0" y="1"/>
              <a:ext cx="5298" cy="43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accent2"/>
              </a:solidFill>
              <a:round/>
              <a:headEnd type="none" w="sm" len="sm"/>
              <a:tailEnd type="none" w="sm" len="sm"/>
            </a:ln>
            <a:effectLst/>
          </p:spPr>
          <p:txBody>
            <a:bodyPr wrap="none" anchor="ctr"/>
            <a:lstStyle/>
            <a:p>
              <a:pPr>
                <a:defRPr/>
              </a:pPr>
              <a:endParaRPr lang="en-US">
                <a:solidFill>
                  <a:srgbClr val="FFFF00"/>
                </a:solidFill>
                <a:cs typeface="Arial" pitchFamily="34" charset="0"/>
              </a:endParaRPr>
            </a:p>
          </p:txBody>
        </p:sp>
      </p:grpSp>
      <p:sp>
        <p:nvSpPr>
          <p:cNvPr id="2053" name="Rectangle 5"/>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de-DE" smtClean="0"/>
              <a:t>Klicken Sie, um das Titelformat zu bearbeiten</a:t>
            </a:r>
          </a:p>
        </p:txBody>
      </p:sp>
      <p:sp>
        <p:nvSpPr>
          <p:cNvPr id="2055" name="Rectangle 7"/>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l" eaLnBrk="1" hangingPunct="1">
              <a:defRPr sz="1400">
                <a:solidFill>
                  <a:schemeClr val="tx1"/>
                </a:solidFill>
                <a:effectLst/>
                <a:latin typeface="+mn-lt"/>
                <a:cs typeface="+mn-cs"/>
              </a:defRPr>
            </a:lvl1pPr>
          </a:lstStyle>
          <a:p>
            <a:pPr>
              <a:defRPr/>
            </a:pPr>
            <a:endParaRPr lang="de-DE">
              <a:solidFill>
                <a:srgbClr val="FFFFFF"/>
              </a:solidFill>
            </a:endParaRPr>
          </a:p>
        </p:txBody>
      </p:sp>
      <p:sp>
        <p:nvSpPr>
          <p:cNvPr id="2056"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solidFill>
                  <a:schemeClr val="tx1"/>
                </a:solidFill>
                <a:effectLst/>
                <a:latin typeface="+mn-lt"/>
                <a:cs typeface="+mn-cs"/>
              </a:defRPr>
            </a:lvl1pPr>
          </a:lstStyle>
          <a:p>
            <a:pPr>
              <a:defRPr/>
            </a:pPr>
            <a:endParaRPr lang="de-DE">
              <a:solidFill>
                <a:srgbClr val="FFFFFF"/>
              </a:solidFill>
            </a:endParaRPr>
          </a:p>
        </p:txBody>
      </p:sp>
      <p:sp>
        <p:nvSpPr>
          <p:cNvPr id="2057" name="Rectangle 9"/>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a:solidFill>
                  <a:schemeClr val="tx1"/>
                </a:solidFill>
                <a:effectLst/>
                <a:latin typeface="+mn-lt"/>
                <a:cs typeface="+mn-cs"/>
              </a:defRPr>
            </a:lvl1pPr>
          </a:lstStyle>
          <a:p>
            <a:pPr>
              <a:defRPr/>
            </a:pPr>
            <a:fld id="{41E260E7-FCDA-4C1D-A5A6-4708DB752C06}" type="slidenum">
              <a:rPr lang="de-DE">
                <a:solidFill>
                  <a:srgbClr val="FFFFFF"/>
                </a:solidFill>
              </a:rPr>
              <a:pPr>
                <a:defRPr/>
              </a:pPr>
              <a:t>‹#›</a:t>
            </a:fld>
            <a:endParaRPr lang="de-DE">
              <a:solidFill>
                <a:srgbClr val="FFFFFF"/>
              </a:solidFill>
            </a:endParaRPr>
          </a:p>
        </p:txBody>
      </p:sp>
      <p:sp>
        <p:nvSpPr>
          <p:cNvPr id="1031" name="Rectangle 11"/>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smtClean="0"/>
              <a:t>Klicken Sie, um die Formate des Vorlagentextes zu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Tree>
    <p:extLst>
      <p:ext uri="{BB962C8B-B14F-4D97-AF65-F5344CB8AC3E}">
        <p14:creationId xmlns:p14="http://schemas.microsoft.com/office/powerpoint/2010/main" val="183347063"/>
      </p:ext>
    </p:extLst>
  </p:cSld>
  <p:clrMap bg1="dk2" tx1="lt1" bg2="dk1" tx2="lt2" accent1="accent1" accent2="accent2" accent3="accent3" accent4="accent4" accent5="accent5" accent6="accent6" hlink="hlink" folHlink="folHlink"/>
  <p:sldLayoutIdLst>
    <p:sldLayoutId id="2147485001" r:id="rId1"/>
    <p:sldLayoutId id="2147485002" r:id="rId2"/>
    <p:sldLayoutId id="2147485003" r:id="rId3"/>
    <p:sldLayoutId id="2147485004" r:id="rId4"/>
    <p:sldLayoutId id="2147485005" r:id="rId5"/>
    <p:sldLayoutId id="2147485006" r:id="rId6"/>
    <p:sldLayoutId id="2147485007" r:id="rId7"/>
    <p:sldLayoutId id="2147485008" r:id="rId8"/>
    <p:sldLayoutId id="2147485009" r:id="rId9"/>
    <p:sldLayoutId id="2147485010" r:id="rId10"/>
    <p:sldLayoutId id="2147485011"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grpSp>
        <p:nvGrpSpPr>
          <p:cNvPr id="1026" name="Group 10"/>
          <p:cNvGrpSpPr>
            <a:grpSpLocks/>
          </p:cNvGrpSpPr>
          <p:nvPr/>
        </p:nvGrpSpPr>
        <p:grpSpPr bwMode="auto">
          <a:xfrm>
            <a:off x="0" y="1588"/>
            <a:ext cx="9132888" cy="6845300"/>
            <a:chOff x="0" y="1"/>
            <a:chExt cx="5753" cy="4312"/>
          </a:xfrm>
        </p:grpSpPr>
        <p:sp>
          <p:nvSpPr>
            <p:cNvPr id="2051" name="Freeform 3"/>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en-US">
                <a:solidFill>
                  <a:srgbClr val="FFFF00"/>
                </a:solidFill>
                <a:cs typeface="Arial" pitchFamily="34" charset="0"/>
              </a:endParaRPr>
            </a:p>
          </p:txBody>
        </p:sp>
        <p:sp>
          <p:nvSpPr>
            <p:cNvPr id="2052" name="Arc 4"/>
            <p:cNvSpPr>
              <a:spLocks/>
            </p:cNvSpPr>
            <p:nvPr/>
          </p:nvSpPr>
          <p:spPr bwMode="auto">
            <a:xfrm>
              <a:off x="0" y="1"/>
              <a:ext cx="5298" cy="43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accent2"/>
              </a:solidFill>
              <a:round/>
              <a:headEnd type="none" w="sm" len="sm"/>
              <a:tailEnd type="none" w="sm" len="sm"/>
            </a:ln>
            <a:effectLst/>
          </p:spPr>
          <p:txBody>
            <a:bodyPr wrap="none" anchor="ctr"/>
            <a:lstStyle/>
            <a:p>
              <a:pPr>
                <a:defRPr/>
              </a:pPr>
              <a:endParaRPr lang="en-US">
                <a:solidFill>
                  <a:srgbClr val="FFFF00"/>
                </a:solidFill>
                <a:cs typeface="Arial" pitchFamily="34" charset="0"/>
              </a:endParaRPr>
            </a:p>
          </p:txBody>
        </p:sp>
      </p:grpSp>
      <p:sp>
        <p:nvSpPr>
          <p:cNvPr id="2053" name="Rectangle 5"/>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de-DE" smtClean="0"/>
              <a:t>Klicken Sie, um das Titelformat zu bearbeiten</a:t>
            </a:r>
          </a:p>
        </p:txBody>
      </p:sp>
      <p:sp>
        <p:nvSpPr>
          <p:cNvPr id="2055" name="Rectangle 7"/>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l" eaLnBrk="1" hangingPunct="1">
              <a:defRPr sz="1400">
                <a:solidFill>
                  <a:schemeClr val="tx1"/>
                </a:solidFill>
                <a:effectLst/>
                <a:latin typeface="+mn-lt"/>
                <a:cs typeface="+mn-cs"/>
              </a:defRPr>
            </a:lvl1pPr>
          </a:lstStyle>
          <a:p>
            <a:pPr>
              <a:defRPr/>
            </a:pPr>
            <a:endParaRPr lang="de-DE">
              <a:solidFill>
                <a:srgbClr val="FFFFFF"/>
              </a:solidFill>
            </a:endParaRPr>
          </a:p>
        </p:txBody>
      </p:sp>
      <p:sp>
        <p:nvSpPr>
          <p:cNvPr id="2056"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solidFill>
                  <a:schemeClr val="tx1"/>
                </a:solidFill>
                <a:effectLst/>
                <a:latin typeface="+mn-lt"/>
                <a:cs typeface="+mn-cs"/>
              </a:defRPr>
            </a:lvl1pPr>
          </a:lstStyle>
          <a:p>
            <a:pPr>
              <a:defRPr/>
            </a:pPr>
            <a:endParaRPr lang="de-DE">
              <a:solidFill>
                <a:srgbClr val="FFFFFF"/>
              </a:solidFill>
            </a:endParaRPr>
          </a:p>
        </p:txBody>
      </p:sp>
      <p:sp>
        <p:nvSpPr>
          <p:cNvPr id="2057" name="Rectangle 9"/>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a:solidFill>
                  <a:schemeClr val="tx1"/>
                </a:solidFill>
                <a:effectLst/>
                <a:latin typeface="+mn-lt"/>
                <a:cs typeface="+mn-cs"/>
              </a:defRPr>
            </a:lvl1pPr>
          </a:lstStyle>
          <a:p>
            <a:pPr>
              <a:defRPr/>
            </a:pPr>
            <a:fld id="{41E260E7-FCDA-4C1D-A5A6-4708DB752C06}" type="slidenum">
              <a:rPr lang="de-DE">
                <a:solidFill>
                  <a:srgbClr val="FFFFFF"/>
                </a:solidFill>
              </a:rPr>
              <a:pPr>
                <a:defRPr/>
              </a:pPr>
              <a:t>‹#›</a:t>
            </a:fld>
            <a:endParaRPr lang="de-DE">
              <a:solidFill>
                <a:srgbClr val="FFFFFF"/>
              </a:solidFill>
            </a:endParaRPr>
          </a:p>
        </p:txBody>
      </p:sp>
      <p:sp>
        <p:nvSpPr>
          <p:cNvPr id="1031" name="Rectangle 11"/>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smtClean="0"/>
              <a:t>Klicken Sie, um die Formate des Vorlagentextes zu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Tree>
    <p:extLst>
      <p:ext uri="{BB962C8B-B14F-4D97-AF65-F5344CB8AC3E}">
        <p14:creationId xmlns:p14="http://schemas.microsoft.com/office/powerpoint/2010/main" val="187610071"/>
      </p:ext>
    </p:extLst>
  </p:cSld>
  <p:clrMap bg1="dk2" tx1="lt1" bg2="dk1" tx2="lt2" accent1="accent1" accent2="accent2" accent3="accent3" accent4="accent4" accent5="accent5" accent6="accent6" hlink="hlink" folHlink="folHlink"/>
  <p:sldLayoutIdLst>
    <p:sldLayoutId id="2147485013" r:id="rId1"/>
    <p:sldLayoutId id="2147485014" r:id="rId2"/>
    <p:sldLayoutId id="2147485015" r:id="rId3"/>
    <p:sldLayoutId id="2147485016" r:id="rId4"/>
    <p:sldLayoutId id="2147485017" r:id="rId5"/>
    <p:sldLayoutId id="2147485018" r:id="rId6"/>
    <p:sldLayoutId id="2147485019" r:id="rId7"/>
    <p:sldLayoutId id="2147485020" r:id="rId8"/>
    <p:sldLayoutId id="2147485021" r:id="rId9"/>
    <p:sldLayoutId id="2147485022" r:id="rId10"/>
    <p:sldLayoutId id="2147485023"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EAEAEA"/>
            </a:gs>
          </a:gsLst>
          <a:lin ang="5400000" scaled="1"/>
        </a:gradFill>
        <a:effectLst/>
      </p:bgPr>
    </p:bg>
    <p:spTree>
      <p:nvGrpSpPr>
        <p:cNvPr id="1" name=""/>
        <p:cNvGrpSpPr/>
        <p:nvPr/>
      </p:nvGrpSpPr>
      <p:grpSpPr>
        <a:xfrm>
          <a:off x="0" y="0"/>
          <a:ext cx="0" cy="0"/>
          <a:chOff x="0" y="0"/>
          <a:chExt cx="0" cy="0"/>
        </a:xfrm>
      </p:grpSpPr>
      <p:sp>
        <p:nvSpPr>
          <p:cNvPr id="572418" name="Rectangle 2"/>
          <p:cNvSpPr>
            <a:spLocks noGrp="1" noChangeArrowheads="1"/>
          </p:cNvSpPr>
          <p:nvPr>
            <p:ph type="body" idx="1"/>
          </p:nvPr>
        </p:nvSpPr>
        <p:spPr bwMode="auto">
          <a:xfrm>
            <a:off x="381000" y="990600"/>
            <a:ext cx="8255000" cy="527685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51" tIns="44432" rIns="90451" bIns="44432"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72419" name="Rectangle 3"/>
          <p:cNvSpPr>
            <a:spLocks noGrp="1" noChangeArrowheads="1"/>
          </p:cNvSpPr>
          <p:nvPr>
            <p:ph type="title"/>
          </p:nvPr>
        </p:nvSpPr>
        <p:spPr bwMode="auto">
          <a:xfrm>
            <a:off x="1149350" y="381000"/>
            <a:ext cx="7181850" cy="53340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51" tIns="44432" rIns="90451" bIns="44432" numCol="1" anchor="b" anchorCtr="0" compatLnSpc="1">
            <a:prstTxWarp prst="textNoShape">
              <a:avLst/>
            </a:prstTxWarp>
          </a:bodyPr>
          <a:lstStyle/>
          <a:p>
            <a:pPr lvl="0"/>
            <a:r>
              <a:rPr lang="en-US" smtClean="0"/>
              <a:t>Slide Title</a:t>
            </a:r>
          </a:p>
        </p:txBody>
      </p:sp>
    </p:spTree>
    <p:extLst>
      <p:ext uri="{BB962C8B-B14F-4D97-AF65-F5344CB8AC3E}">
        <p14:creationId xmlns:p14="http://schemas.microsoft.com/office/powerpoint/2010/main" val="2666500861"/>
      </p:ext>
    </p:extLst>
  </p:cSld>
  <p:clrMap bg1="lt1" tx1="dk1" bg2="lt2" tx2="dk2" accent1="accent1" accent2="accent2" accent3="accent3" accent4="accent4" accent5="accent5" accent6="accent6" hlink="hlink" folHlink="folHlink"/>
  <p:sldLayoutIdLst>
    <p:sldLayoutId id="2147485025" r:id="rId1"/>
    <p:sldLayoutId id="2147485026" r:id="rId2"/>
    <p:sldLayoutId id="2147485027" r:id="rId3"/>
    <p:sldLayoutId id="2147485028" r:id="rId4"/>
    <p:sldLayoutId id="2147485029" r:id="rId5"/>
    <p:sldLayoutId id="2147485030" r:id="rId6"/>
    <p:sldLayoutId id="2147485031" r:id="rId7"/>
    <p:sldLayoutId id="2147485032" r:id="rId8"/>
    <p:sldLayoutId id="2147485033" r:id="rId9"/>
    <p:sldLayoutId id="2147485034" r:id="rId10"/>
    <p:sldLayoutId id="2147485035" r:id="rId11"/>
  </p:sldLayoutIdLst>
  <p:txStyles>
    <p:titleStyle>
      <a:lvl1pPr algn="ctr" rtl="0" fontAlgn="base">
        <a:lnSpc>
          <a:spcPct val="90000"/>
        </a:lnSpc>
        <a:spcBef>
          <a:spcPct val="0"/>
        </a:spcBef>
        <a:spcAft>
          <a:spcPct val="0"/>
        </a:spcAft>
        <a:defRPr sz="3600" b="1">
          <a:solidFill>
            <a:schemeClr val="tx1"/>
          </a:solidFill>
          <a:latin typeface="+mj-lt"/>
          <a:ea typeface="+mj-ea"/>
          <a:cs typeface="+mj-cs"/>
        </a:defRPr>
      </a:lvl1pPr>
      <a:lvl2pPr algn="ctr" rtl="0" fontAlgn="base">
        <a:lnSpc>
          <a:spcPct val="90000"/>
        </a:lnSpc>
        <a:spcBef>
          <a:spcPct val="0"/>
        </a:spcBef>
        <a:spcAft>
          <a:spcPct val="0"/>
        </a:spcAft>
        <a:defRPr sz="3600" b="1">
          <a:solidFill>
            <a:schemeClr val="tx1"/>
          </a:solidFill>
          <a:latin typeface="Arial" charset="0"/>
        </a:defRPr>
      </a:lvl2pPr>
      <a:lvl3pPr algn="ctr" rtl="0" fontAlgn="base">
        <a:lnSpc>
          <a:spcPct val="90000"/>
        </a:lnSpc>
        <a:spcBef>
          <a:spcPct val="0"/>
        </a:spcBef>
        <a:spcAft>
          <a:spcPct val="0"/>
        </a:spcAft>
        <a:defRPr sz="3600" b="1">
          <a:solidFill>
            <a:schemeClr val="tx1"/>
          </a:solidFill>
          <a:latin typeface="Arial" charset="0"/>
        </a:defRPr>
      </a:lvl3pPr>
      <a:lvl4pPr algn="ctr" rtl="0" fontAlgn="base">
        <a:lnSpc>
          <a:spcPct val="90000"/>
        </a:lnSpc>
        <a:spcBef>
          <a:spcPct val="0"/>
        </a:spcBef>
        <a:spcAft>
          <a:spcPct val="0"/>
        </a:spcAft>
        <a:defRPr sz="3600" b="1">
          <a:solidFill>
            <a:schemeClr val="tx1"/>
          </a:solidFill>
          <a:latin typeface="Arial" charset="0"/>
        </a:defRPr>
      </a:lvl4pPr>
      <a:lvl5pPr algn="ctr" rtl="0" fontAlgn="base">
        <a:lnSpc>
          <a:spcPct val="90000"/>
        </a:lnSpc>
        <a:spcBef>
          <a:spcPct val="0"/>
        </a:spcBef>
        <a:spcAft>
          <a:spcPct val="0"/>
        </a:spcAft>
        <a:defRPr sz="3600" b="1">
          <a:solidFill>
            <a:schemeClr val="tx1"/>
          </a:solidFill>
          <a:latin typeface="Arial" charset="0"/>
        </a:defRPr>
      </a:lvl5pPr>
      <a:lvl6pPr marL="457200" algn="ctr" rtl="0" fontAlgn="base">
        <a:lnSpc>
          <a:spcPct val="90000"/>
        </a:lnSpc>
        <a:spcBef>
          <a:spcPct val="0"/>
        </a:spcBef>
        <a:spcAft>
          <a:spcPct val="0"/>
        </a:spcAft>
        <a:defRPr sz="3600" b="1">
          <a:solidFill>
            <a:schemeClr val="tx1"/>
          </a:solidFill>
          <a:latin typeface="Arial" charset="0"/>
        </a:defRPr>
      </a:lvl6pPr>
      <a:lvl7pPr marL="914400" algn="ctr" rtl="0" fontAlgn="base">
        <a:lnSpc>
          <a:spcPct val="90000"/>
        </a:lnSpc>
        <a:spcBef>
          <a:spcPct val="0"/>
        </a:spcBef>
        <a:spcAft>
          <a:spcPct val="0"/>
        </a:spcAft>
        <a:defRPr sz="3600" b="1">
          <a:solidFill>
            <a:schemeClr val="tx1"/>
          </a:solidFill>
          <a:latin typeface="Arial" charset="0"/>
        </a:defRPr>
      </a:lvl7pPr>
      <a:lvl8pPr marL="1371600" algn="ctr" rtl="0" fontAlgn="base">
        <a:lnSpc>
          <a:spcPct val="90000"/>
        </a:lnSpc>
        <a:spcBef>
          <a:spcPct val="0"/>
        </a:spcBef>
        <a:spcAft>
          <a:spcPct val="0"/>
        </a:spcAft>
        <a:defRPr sz="3600" b="1">
          <a:solidFill>
            <a:schemeClr val="tx1"/>
          </a:solidFill>
          <a:latin typeface="Arial" charset="0"/>
        </a:defRPr>
      </a:lvl8pPr>
      <a:lvl9pPr marL="1828800" algn="ctr" rtl="0" fontAlgn="base">
        <a:lnSpc>
          <a:spcPct val="90000"/>
        </a:lnSpc>
        <a:spcBef>
          <a:spcPct val="0"/>
        </a:spcBef>
        <a:spcAft>
          <a:spcPct val="0"/>
        </a:spcAft>
        <a:defRPr sz="3600" b="1">
          <a:solidFill>
            <a:schemeClr val="tx1"/>
          </a:solidFill>
          <a:latin typeface="Arial" charset="0"/>
        </a:defRPr>
      </a:lvl9pPr>
    </p:titleStyle>
    <p:bodyStyle>
      <a:lvl1pPr marL="285750" indent="-285750" algn="l" rtl="0" fontAlgn="base">
        <a:lnSpc>
          <a:spcPct val="90000"/>
        </a:lnSpc>
        <a:spcBef>
          <a:spcPct val="30000"/>
        </a:spcBef>
        <a:spcAft>
          <a:spcPct val="0"/>
        </a:spcAft>
        <a:buClr>
          <a:schemeClr val="tx1"/>
        </a:buClr>
        <a:buSzPct val="75000"/>
        <a:buFont typeface="Monotype Sorts" pitchFamily="2" charset="2"/>
        <a:buChar char="n"/>
        <a:defRPr sz="2400" b="1">
          <a:solidFill>
            <a:schemeClr val="tx1"/>
          </a:solidFill>
          <a:latin typeface="+mn-lt"/>
          <a:ea typeface="+mn-ea"/>
          <a:cs typeface="+mn-cs"/>
        </a:defRPr>
      </a:lvl1pPr>
      <a:lvl2pPr marL="685800" indent="-228600" algn="l" rtl="0" fontAlgn="base">
        <a:lnSpc>
          <a:spcPct val="90000"/>
        </a:lnSpc>
        <a:spcBef>
          <a:spcPct val="30000"/>
        </a:spcBef>
        <a:spcAft>
          <a:spcPct val="0"/>
        </a:spcAft>
        <a:buClr>
          <a:schemeClr val="tx2"/>
        </a:buClr>
        <a:buSzPct val="75000"/>
        <a:buFont typeface="Monotype Sorts" pitchFamily="2" charset="2"/>
        <a:buChar char="u"/>
        <a:defRPr sz="2000" b="1">
          <a:solidFill>
            <a:schemeClr val="tx2"/>
          </a:solidFill>
          <a:latin typeface="+mn-lt"/>
        </a:defRPr>
      </a:lvl2pPr>
      <a:lvl3pPr marL="1143000" indent="-228600" algn="l" rtl="0" fontAlgn="base">
        <a:lnSpc>
          <a:spcPct val="90000"/>
        </a:lnSpc>
        <a:spcBef>
          <a:spcPct val="30000"/>
        </a:spcBef>
        <a:spcAft>
          <a:spcPct val="0"/>
        </a:spcAft>
        <a:buClr>
          <a:schemeClr val="accent2"/>
        </a:buClr>
        <a:buSzPct val="75000"/>
        <a:buFont typeface="Wingdings" pitchFamily="2" charset="2"/>
        <a:buChar char="§"/>
        <a:defRPr b="1">
          <a:solidFill>
            <a:schemeClr val="accent2"/>
          </a:solidFill>
          <a:latin typeface="+mn-lt"/>
        </a:defRPr>
      </a:lvl3pPr>
      <a:lvl4pPr marL="1543050" indent="-171450" algn="l" rtl="0" fontAlgn="base">
        <a:lnSpc>
          <a:spcPct val="90000"/>
        </a:lnSpc>
        <a:spcBef>
          <a:spcPct val="30000"/>
        </a:spcBef>
        <a:spcAft>
          <a:spcPct val="0"/>
        </a:spcAft>
        <a:buClr>
          <a:schemeClr val="accent2"/>
        </a:buClr>
        <a:buSzPct val="50000"/>
        <a:buFont typeface="Monotype Sorts" pitchFamily="2" charset="2"/>
        <a:buChar char="l"/>
        <a:defRPr sz="1400" b="1">
          <a:solidFill>
            <a:schemeClr val="accent2"/>
          </a:solidFill>
          <a:latin typeface="+mn-lt"/>
        </a:defRPr>
      </a:lvl4pPr>
      <a:lvl5pPr marL="2000250" indent="-171450" algn="l" rtl="0" fontAlgn="base">
        <a:lnSpc>
          <a:spcPct val="90000"/>
        </a:lnSpc>
        <a:spcBef>
          <a:spcPct val="30000"/>
        </a:spcBef>
        <a:spcAft>
          <a:spcPct val="0"/>
        </a:spcAft>
        <a:buClr>
          <a:schemeClr val="accent2"/>
        </a:buClr>
        <a:buSzPct val="50000"/>
        <a:buFont typeface="Monotype Sorts" pitchFamily="2" charset="2"/>
        <a:buChar char="l"/>
        <a:defRPr sz="1400" b="1">
          <a:solidFill>
            <a:schemeClr val="accent2"/>
          </a:solidFill>
          <a:latin typeface="+mn-lt"/>
        </a:defRPr>
      </a:lvl5pPr>
      <a:lvl6pPr marL="2457450" indent="-171450" algn="l" rtl="0" fontAlgn="base">
        <a:lnSpc>
          <a:spcPct val="90000"/>
        </a:lnSpc>
        <a:spcBef>
          <a:spcPct val="30000"/>
        </a:spcBef>
        <a:spcAft>
          <a:spcPct val="0"/>
        </a:spcAft>
        <a:buClr>
          <a:schemeClr val="accent2"/>
        </a:buClr>
        <a:buSzPct val="50000"/>
        <a:buFont typeface="Monotype Sorts" pitchFamily="2" charset="2"/>
        <a:buChar char="l"/>
        <a:defRPr sz="1400" b="1">
          <a:solidFill>
            <a:schemeClr val="accent2"/>
          </a:solidFill>
          <a:latin typeface="+mn-lt"/>
        </a:defRPr>
      </a:lvl6pPr>
      <a:lvl7pPr marL="2914650" indent="-171450" algn="l" rtl="0" fontAlgn="base">
        <a:lnSpc>
          <a:spcPct val="90000"/>
        </a:lnSpc>
        <a:spcBef>
          <a:spcPct val="30000"/>
        </a:spcBef>
        <a:spcAft>
          <a:spcPct val="0"/>
        </a:spcAft>
        <a:buClr>
          <a:schemeClr val="accent2"/>
        </a:buClr>
        <a:buSzPct val="50000"/>
        <a:buFont typeface="Monotype Sorts" pitchFamily="2" charset="2"/>
        <a:buChar char="l"/>
        <a:defRPr sz="1400" b="1">
          <a:solidFill>
            <a:schemeClr val="accent2"/>
          </a:solidFill>
          <a:latin typeface="+mn-lt"/>
        </a:defRPr>
      </a:lvl7pPr>
      <a:lvl8pPr marL="3371850" indent="-171450" algn="l" rtl="0" fontAlgn="base">
        <a:lnSpc>
          <a:spcPct val="90000"/>
        </a:lnSpc>
        <a:spcBef>
          <a:spcPct val="30000"/>
        </a:spcBef>
        <a:spcAft>
          <a:spcPct val="0"/>
        </a:spcAft>
        <a:buClr>
          <a:schemeClr val="accent2"/>
        </a:buClr>
        <a:buSzPct val="50000"/>
        <a:buFont typeface="Monotype Sorts" pitchFamily="2" charset="2"/>
        <a:buChar char="l"/>
        <a:defRPr sz="1400" b="1">
          <a:solidFill>
            <a:schemeClr val="accent2"/>
          </a:solidFill>
          <a:latin typeface="+mn-lt"/>
        </a:defRPr>
      </a:lvl8pPr>
      <a:lvl9pPr marL="3829050" indent="-171450" algn="l" rtl="0" fontAlgn="base">
        <a:lnSpc>
          <a:spcPct val="90000"/>
        </a:lnSpc>
        <a:spcBef>
          <a:spcPct val="30000"/>
        </a:spcBef>
        <a:spcAft>
          <a:spcPct val="0"/>
        </a:spcAft>
        <a:buClr>
          <a:schemeClr val="accent2"/>
        </a:buClr>
        <a:buSzPct val="50000"/>
        <a:buFont typeface="Monotype Sorts" pitchFamily="2" charset="2"/>
        <a:buChar char="l"/>
        <a:defRPr sz="1400" b="1">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r>
              <a:rPr lang="en-US" smtClean="0">
                <a:solidFill>
                  <a:prstClr val="black">
                    <a:tint val="75000"/>
                  </a:prstClr>
                </a:solidFill>
                <a:effectLst/>
                <a:latin typeface="Calibri"/>
              </a:rPr>
              <a:t>4/30/2012</a:t>
            </a:r>
            <a:endParaRPr lang="en-US">
              <a:solidFill>
                <a:prstClr val="black">
                  <a:tint val="75000"/>
                </a:prstClr>
              </a:solidFill>
              <a:effectLst/>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r>
              <a:rPr lang="en-US" smtClean="0">
                <a:solidFill>
                  <a:prstClr val="black">
                    <a:tint val="75000"/>
                  </a:prstClr>
                </a:solidFill>
                <a:effectLst/>
                <a:latin typeface="Calibri"/>
              </a:rPr>
              <a:t>Brendan Kiburg, University of Washington</a:t>
            </a:r>
            <a:endParaRPr lang="en-US">
              <a:solidFill>
                <a:prstClr val="black">
                  <a:tint val="75000"/>
                </a:prstClr>
              </a:solidFill>
              <a:effectLst/>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5352D883-8C8D-4E59-AFD1-1C216D76060E}" type="slidenum">
              <a:rPr lang="en-US" smtClean="0">
                <a:solidFill>
                  <a:prstClr val="black">
                    <a:tint val="75000"/>
                  </a:prstClr>
                </a:solidFill>
                <a:effectLst/>
                <a:latin typeface="Calibri"/>
              </a:rPr>
              <a:pPr eaLnBrk="1" fontAlgn="auto" hangingPunct="1">
                <a:spcBef>
                  <a:spcPts val="0"/>
                </a:spcBef>
                <a:spcAft>
                  <a:spcPts val="0"/>
                </a:spcAft>
              </a:pPr>
              <a:t>‹#›</a:t>
            </a:fld>
            <a:endParaRPr lang="en-US">
              <a:solidFill>
                <a:prstClr val="black">
                  <a:tint val="75000"/>
                </a:prstClr>
              </a:solidFill>
              <a:effectLst/>
              <a:latin typeface="Calibri"/>
            </a:endParaRPr>
          </a:p>
        </p:txBody>
      </p:sp>
    </p:spTree>
    <p:extLst>
      <p:ext uri="{BB962C8B-B14F-4D97-AF65-F5344CB8AC3E}">
        <p14:creationId xmlns:p14="http://schemas.microsoft.com/office/powerpoint/2010/main" val="1273673231"/>
      </p:ext>
    </p:extLst>
  </p:cSld>
  <p:clrMap bg1="lt1" tx1="dk1" bg2="lt2" tx2="dk2" accent1="accent1" accent2="accent2" accent3="accent3" accent4="accent4" accent5="accent5" accent6="accent6" hlink="hlink" folHlink="folHlink"/>
  <p:sldLayoutIdLst>
    <p:sldLayoutId id="2147485049" r:id="rId1"/>
    <p:sldLayoutId id="2147485050" r:id="rId2"/>
    <p:sldLayoutId id="2147485051" r:id="rId3"/>
    <p:sldLayoutId id="2147485052" r:id="rId4"/>
    <p:sldLayoutId id="2147485053" r:id="rId5"/>
    <p:sldLayoutId id="2147485054" r:id="rId6"/>
    <p:sldLayoutId id="2147485055" r:id="rId7"/>
    <p:sldLayoutId id="2147485056" r:id="rId8"/>
    <p:sldLayoutId id="2147485057" r:id="rId9"/>
    <p:sldLayoutId id="2147485058" r:id="rId10"/>
    <p:sldLayoutId id="2147485059" r:id="rId11"/>
  </p:sldLayoutIdLst>
  <p:timing>
    <p:tnLst>
      <p:par>
        <p:cTn id="1" dur="indefinite" restart="never" nodeType="tmRoot"/>
      </p:par>
    </p:tnLst>
  </p:timing>
  <p:hf hdr="0" ftr="0"/>
  <p:txStyles>
    <p:titleStyle>
      <a:lvl1pPr algn="ctr" defTabSz="914400" rtl="0" eaLnBrk="1" latinLnBrk="0" hangingPunct="1">
        <a:spcBef>
          <a:spcPct val="0"/>
        </a:spcBef>
        <a:buNone/>
        <a:defRPr sz="4400" b="1" kern="1200">
          <a:solidFill>
            <a:srgbClr val="0000FF"/>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grpSp>
        <p:nvGrpSpPr>
          <p:cNvPr id="1026" name="Group 10"/>
          <p:cNvGrpSpPr>
            <a:grpSpLocks/>
          </p:cNvGrpSpPr>
          <p:nvPr/>
        </p:nvGrpSpPr>
        <p:grpSpPr bwMode="auto">
          <a:xfrm>
            <a:off x="0" y="1588"/>
            <a:ext cx="9132888" cy="6845300"/>
            <a:chOff x="0" y="1"/>
            <a:chExt cx="5753" cy="4312"/>
          </a:xfrm>
        </p:grpSpPr>
        <p:sp>
          <p:nvSpPr>
            <p:cNvPr id="2051" name="Freeform 3"/>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en-US">
                <a:solidFill>
                  <a:srgbClr val="FFFF00"/>
                </a:solidFill>
                <a:cs typeface="Arial" pitchFamily="34" charset="0"/>
              </a:endParaRPr>
            </a:p>
          </p:txBody>
        </p:sp>
        <p:sp>
          <p:nvSpPr>
            <p:cNvPr id="2052" name="Arc 4"/>
            <p:cNvSpPr>
              <a:spLocks/>
            </p:cNvSpPr>
            <p:nvPr/>
          </p:nvSpPr>
          <p:spPr bwMode="auto">
            <a:xfrm>
              <a:off x="0" y="1"/>
              <a:ext cx="5298" cy="43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accent2"/>
              </a:solidFill>
              <a:round/>
              <a:headEnd type="none" w="sm" len="sm"/>
              <a:tailEnd type="none" w="sm" len="sm"/>
            </a:ln>
            <a:effectLst/>
          </p:spPr>
          <p:txBody>
            <a:bodyPr wrap="none" anchor="ctr"/>
            <a:lstStyle/>
            <a:p>
              <a:pPr>
                <a:defRPr/>
              </a:pPr>
              <a:endParaRPr lang="en-US">
                <a:solidFill>
                  <a:srgbClr val="FFFF00"/>
                </a:solidFill>
                <a:cs typeface="Arial" pitchFamily="34" charset="0"/>
              </a:endParaRPr>
            </a:p>
          </p:txBody>
        </p:sp>
      </p:grpSp>
      <p:sp>
        <p:nvSpPr>
          <p:cNvPr id="2053" name="Rectangle 5"/>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de-DE" smtClean="0"/>
              <a:t>Klicken Sie, um das Titelformat zu bearbeiten</a:t>
            </a:r>
          </a:p>
        </p:txBody>
      </p:sp>
      <p:sp>
        <p:nvSpPr>
          <p:cNvPr id="2055" name="Rectangle 7"/>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l" eaLnBrk="1" hangingPunct="1">
              <a:defRPr sz="1400">
                <a:solidFill>
                  <a:schemeClr val="tx1"/>
                </a:solidFill>
                <a:effectLst/>
                <a:latin typeface="+mn-lt"/>
                <a:cs typeface="+mn-cs"/>
              </a:defRPr>
            </a:lvl1pPr>
          </a:lstStyle>
          <a:p>
            <a:pPr>
              <a:defRPr/>
            </a:pPr>
            <a:r>
              <a:rPr lang="en-US" smtClean="0">
                <a:solidFill>
                  <a:srgbClr val="FFFFFF"/>
                </a:solidFill>
              </a:rPr>
              <a:t>4/30/2012</a:t>
            </a:r>
            <a:endParaRPr lang="de-DE">
              <a:solidFill>
                <a:srgbClr val="FFFFFF"/>
              </a:solidFill>
            </a:endParaRPr>
          </a:p>
        </p:txBody>
      </p:sp>
      <p:sp>
        <p:nvSpPr>
          <p:cNvPr id="2056"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solidFill>
                  <a:schemeClr val="tx1"/>
                </a:solidFill>
                <a:effectLst/>
                <a:latin typeface="+mn-lt"/>
                <a:cs typeface="+mn-cs"/>
              </a:defRPr>
            </a:lvl1pPr>
          </a:lstStyle>
          <a:p>
            <a:pPr>
              <a:defRPr/>
            </a:pPr>
            <a:r>
              <a:rPr lang="en-US" smtClean="0">
                <a:solidFill>
                  <a:srgbClr val="FFFFFF"/>
                </a:solidFill>
              </a:rPr>
              <a:t>Brendan Kiburg, University of Washington</a:t>
            </a:r>
            <a:endParaRPr lang="de-DE">
              <a:solidFill>
                <a:srgbClr val="FFFFFF"/>
              </a:solidFill>
            </a:endParaRPr>
          </a:p>
        </p:txBody>
      </p:sp>
      <p:sp>
        <p:nvSpPr>
          <p:cNvPr id="2057" name="Rectangle 9"/>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a:solidFill>
                  <a:schemeClr val="tx1"/>
                </a:solidFill>
                <a:effectLst/>
                <a:latin typeface="+mn-lt"/>
                <a:cs typeface="+mn-cs"/>
              </a:defRPr>
            </a:lvl1pPr>
          </a:lstStyle>
          <a:p>
            <a:pPr>
              <a:defRPr/>
            </a:pPr>
            <a:fld id="{41E260E7-FCDA-4C1D-A5A6-4708DB752C06}" type="slidenum">
              <a:rPr lang="de-DE">
                <a:solidFill>
                  <a:srgbClr val="FFFFFF"/>
                </a:solidFill>
              </a:rPr>
              <a:pPr>
                <a:defRPr/>
              </a:pPr>
              <a:t>‹#›</a:t>
            </a:fld>
            <a:endParaRPr lang="de-DE">
              <a:solidFill>
                <a:srgbClr val="FFFFFF"/>
              </a:solidFill>
            </a:endParaRPr>
          </a:p>
        </p:txBody>
      </p:sp>
      <p:sp>
        <p:nvSpPr>
          <p:cNvPr id="1031" name="Rectangle 11"/>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smtClean="0"/>
              <a:t>Klicken Sie, um die Formate des Vorlagentextes zu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Tree>
    <p:extLst>
      <p:ext uri="{BB962C8B-B14F-4D97-AF65-F5344CB8AC3E}">
        <p14:creationId xmlns:p14="http://schemas.microsoft.com/office/powerpoint/2010/main" val="3424737977"/>
      </p:ext>
    </p:extLst>
  </p:cSld>
  <p:clrMap bg1="dk2" tx1="lt1" bg2="dk1" tx2="lt2" accent1="accent1" accent2="accent2" accent3="accent3" accent4="accent4" accent5="accent5" accent6="accent6" hlink="hlink" folHlink="folHlink"/>
  <p:sldLayoutIdLst>
    <p:sldLayoutId id="2147485061" r:id="rId1"/>
    <p:sldLayoutId id="2147485062" r:id="rId2"/>
    <p:sldLayoutId id="2147485063" r:id="rId3"/>
    <p:sldLayoutId id="2147485064" r:id="rId4"/>
    <p:sldLayoutId id="2147485065" r:id="rId5"/>
    <p:sldLayoutId id="2147485066" r:id="rId6"/>
    <p:sldLayoutId id="2147485067" r:id="rId7"/>
    <p:sldLayoutId id="2147485068" r:id="rId8"/>
    <p:sldLayoutId id="2147485069" r:id="rId9"/>
    <p:sldLayoutId id="2147485070" r:id="rId10"/>
    <p:sldLayoutId id="2147485071" r:id="rId11"/>
  </p:sldLayoutIdLst>
  <p:hf hdr="0" ftr="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grpSp>
        <p:nvGrpSpPr>
          <p:cNvPr id="1026" name="Group 10"/>
          <p:cNvGrpSpPr>
            <a:grpSpLocks/>
          </p:cNvGrpSpPr>
          <p:nvPr/>
        </p:nvGrpSpPr>
        <p:grpSpPr bwMode="auto">
          <a:xfrm>
            <a:off x="0" y="1588"/>
            <a:ext cx="9132888" cy="6845300"/>
            <a:chOff x="0" y="1"/>
            <a:chExt cx="5753" cy="4312"/>
          </a:xfrm>
        </p:grpSpPr>
        <p:sp>
          <p:nvSpPr>
            <p:cNvPr id="2051" name="Freeform 3"/>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en-US">
                <a:solidFill>
                  <a:srgbClr val="FFFF00"/>
                </a:solidFill>
                <a:cs typeface="Arial" pitchFamily="34" charset="0"/>
              </a:endParaRPr>
            </a:p>
          </p:txBody>
        </p:sp>
        <p:sp>
          <p:nvSpPr>
            <p:cNvPr id="2052" name="Arc 4"/>
            <p:cNvSpPr>
              <a:spLocks/>
            </p:cNvSpPr>
            <p:nvPr/>
          </p:nvSpPr>
          <p:spPr bwMode="auto">
            <a:xfrm>
              <a:off x="0" y="1"/>
              <a:ext cx="5298" cy="43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accent2"/>
              </a:solidFill>
              <a:round/>
              <a:headEnd type="none" w="sm" len="sm"/>
              <a:tailEnd type="none" w="sm" len="sm"/>
            </a:ln>
            <a:effectLst/>
          </p:spPr>
          <p:txBody>
            <a:bodyPr wrap="none" anchor="ctr"/>
            <a:lstStyle/>
            <a:p>
              <a:pPr>
                <a:defRPr/>
              </a:pPr>
              <a:endParaRPr lang="en-US">
                <a:solidFill>
                  <a:srgbClr val="FFFF00"/>
                </a:solidFill>
                <a:cs typeface="Arial" pitchFamily="34" charset="0"/>
              </a:endParaRPr>
            </a:p>
          </p:txBody>
        </p:sp>
      </p:grpSp>
      <p:sp>
        <p:nvSpPr>
          <p:cNvPr id="2053" name="Rectangle 5"/>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de-DE" smtClean="0"/>
              <a:t>Klicken Sie, um das Titelformat zu bearbeiten</a:t>
            </a:r>
          </a:p>
        </p:txBody>
      </p:sp>
      <p:sp>
        <p:nvSpPr>
          <p:cNvPr id="2055" name="Rectangle 7"/>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l" eaLnBrk="1" hangingPunct="1">
              <a:defRPr sz="1400">
                <a:solidFill>
                  <a:schemeClr val="tx1"/>
                </a:solidFill>
                <a:effectLst/>
                <a:latin typeface="+mn-lt"/>
                <a:cs typeface="+mn-cs"/>
              </a:defRPr>
            </a:lvl1pPr>
          </a:lstStyle>
          <a:p>
            <a:pPr>
              <a:defRPr/>
            </a:pPr>
            <a:endParaRPr lang="de-DE">
              <a:solidFill>
                <a:srgbClr val="FFFFFF"/>
              </a:solidFill>
            </a:endParaRPr>
          </a:p>
        </p:txBody>
      </p:sp>
      <p:sp>
        <p:nvSpPr>
          <p:cNvPr id="2056"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solidFill>
                  <a:schemeClr val="tx1"/>
                </a:solidFill>
                <a:effectLst/>
                <a:latin typeface="+mn-lt"/>
                <a:cs typeface="+mn-cs"/>
              </a:defRPr>
            </a:lvl1pPr>
          </a:lstStyle>
          <a:p>
            <a:pPr>
              <a:defRPr/>
            </a:pPr>
            <a:endParaRPr lang="de-DE">
              <a:solidFill>
                <a:srgbClr val="FFFFFF"/>
              </a:solidFill>
            </a:endParaRPr>
          </a:p>
        </p:txBody>
      </p:sp>
      <p:sp>
        <p:nvSpPr>
          <p:cNvPr id="2057" name="Rectangle 9"/>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a:solidFill>
                  <a:schemeClr val="tx1"/>
                </a:solidFill>
                <a:effectLst/>
                <a:latin typeface="+mn-lt"/>
                <a:cs typeface="+mn-cs"/>
              </a:defRPr>
            </a:lvl1pPr>
          </a:lstStyle>
          <a:p>
            <a:pPr>
              <a:defRPr/>
            </a:pPr>
            <a:fld id="{41E260E7-FCDA-4C1D-A5A6-4708DB752C06}" type="slidenum">
              <a:rPr lang="de-DE">
                <a:solidFill>
                  <a:srgbClr val="FFFFFF"/>
                </a:solidFill>
              </a:rPr>
              <a:pPr>
                <a:defRPr/>
              </a:pPr>
              <a:t>‹#›</a:t>
            </a:fld>
            <a:endParaRPr lang="de-DE">
              <a:solidFill>
                <a:srgbClr val="FFFFFF"/>
              </a:solidFill>
            </a:endParaRPr>
          </a:p>
        </p:txBody>
      </p:sp>
      <p:sp>
        <p:nvSpPr>
          <p:cNvPr id="1031" name="Rectangle 11"/>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smtClean="0"/>
              <a:t>Klicken Sie, um die Formate des Vorlagentextes zu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Tree>
    <p:extLst>
      <p:ext uri="{BB962C8B-B14F-4D97-AF65-F5344CB8AC3E}">
        <p14:creationId xmlns:p14="http://schemas.microsoft.com/office/powerpoint/2010/main" val="3879237661"/>
      </p:ext>
    </p:extLst>
  </p:cSld>
  <p:clrMap bg1="dk2" tx1="lt1" bg2="dk1" tx2="lt2" accent1="accent1" accent2="accent2" accent3="accent3" accent4="accent4" accent5="accent5" accent6="accent6" hlink="hlink" folHlink="folHlink"/>
  <p:sldLayoutIdLst>
    <p:sldLayoutId id="2147485073" r:id="rId1"/>
    <p:sldLayoutId id="2147485074" r:id="rId2"/>
    <p:sldLayoutId id="2147485075" r:id="rId3"/>
    <p:sldLayoutId id="2147485076" r:id="rId4"/>
    <p:sldLayoutId id="2147485077" r:id="rId5"/>
    <p:sldLayoutId id="2147485078" r:id="rId6"/>
    <p:sldLayoutId id="2147485079" r:id="rId7"/>
    <p:sldLayoutId id="2147485080" r:id="rId8"/>
    <p:sldLayoutId id="2147485081" r:id="rId9"/>
    <p:sldLayoutId id="2147485082" r:id="rId10"/>
    <p:sldLayoutId id="2147485083"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grpSp>
        <p:nvGrpSpPr>
          <p:cNvPr id="1026" name="Group 10"/>
          <p:cNvGrpSpPr>
            <a:grpSpLocks/>
          </p:cNvGrpSpPr>
          <p:nvPr/>
        </p:nvGrpSpPr>
        <p:grpSpPr bwMode="auto">
          <a:xfrm>
            <a:off x="0" y="1588"/>
            <a:ext cx="9132888" cy="6845300"/>
            <a:chOff x="0" y="1"/>
            <a:chExt cx="5753" cy="4312"/>
          </a:xfrm>
        </p:grpSpPr>
        <p:sp>
          <p:nvSpPr>
            <p:cNvPr id="2051" name="Freeform 3"/>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en-US">
                <a:solidFill>
                  <a:srgbClr val="FFFF00"/>
                </a:solidFill>
                <a:cs typeface="Arial" pitchFamily="34" charset="0"/>
              </a:endParaRPr>
            </a:p>
          </p:txBody>
        </p:sp>
        <p:sp>
          <p:nvSpPr>
            <p:cNvPr id="2052" name="Arc 4"/>
            <p:cNvSpPr>
              <a:spLocks/>
            </p:cNvSpPr>
            <p:nvPr/>
          </p:nvSpPr>
          <p:spPr bwMode="auto">
            <a:xfrm>
              <a:off x="0" y="1"/>
              <a:ext cx="5298" cy="43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accent2"/>
              </a:solidFill>
              <a:round/>
              <a:headEnd type="none" w="sm" len="sm"/>
              <a:tailEnd type="none" w="sm" len="sm"/>
            </a:ln>
            <a:effectLst/>
          </p:spPr>
          <p:txBody>
            <a:bodyPr wrap="none" anchor="ctr"/>
            <a:lstStyle/>
            <a:p>
              <a:pPr>
                <a:defRPr/>
              </a:pPr>
              <a:endParaRPr lang="en-US">
                <a:solidFill>
                  <a:srgbClr val="FFFF00"/>
                </a:solidFill>
                <a:cs typeface="Arial" pitchFamily="34" charset="0"/>
              </a:endParaRPr>
            </a:p>
          </p:txBody>
        </p:sp>
      </p:grpSp>
      <p:sp>
        <p:nvSpPr>
          <p:cNvPr id="2053" name="Rectangle 5"/>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de-DE" smtClean="0"/>
              <a:t>Klicken Sie, um das Titelformat zu bearbeiten</a:t>
            </a:r>
          </a:p>
        </p:txBody>
      </p:sp>
      <p:sp>
        <p:nvSpPr>
          <p:cNvPr id="2055" name="Rectangle 7"/>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l" eaLnBrk="1" hangingPunct="1">
              <a:defRPr sz="1400">
                <a:solidFill>
                  <a:schemeClr val="tx1"/>
                </a:solidFill>
                <a:effectLst/>
                <a:latin typeface="+mn-lt"/>
                <a:cs typeface="+mn-cs"/>
              </a:defRPr>
            </a:lvl1pPr>
          </a:lstStyle>
          <a:p>
            <a:pPr>
              <a:defRPr/>
            </a:pPr>
            <a:endParaRPr lang="de-DE">
              <a:solidFill>
                <a:srgbClr val="FFFFFF"/>
              </a:solidFill>
            </a:endParaRPr>
          </a:p>
        </p:txBody>
      </p:sp>
      <p:sp>
        <p:nvSpPr>
          <p:cNvPr id="2056"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solidFill>
                  <a:schemeClr val="tx1"/>
                </a:solidFill>
                <a:effectLst/>
                <a:latin typeface="+mn-lt"/>
                <a:cs typeface="+mn-cs"/>
              </a:defRPr>
            </a:lvl1pPr>
          </a:lstStyle>
          <a:p>
            <a:pPr>
              <a:defRPr/>
            </a:pPr>
            <a:endParaRPr lang="de-DE">
              <a:solidFill>
                <a:srgbClr val="FFFFFF"/>
              </a:solidFill>
            </a:endParaRPr>
          </a:p>
        </p:txBody>
      </p:sp>
      <p:sp>
        <p:nvSpPr>
          <p:cNvPr id="2057" name="Rectangle 9"/>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a:solidFill>
                  <a:schemeClr val="tx1"/>
                </a:solidFill>
                <a:effectLst/>
                <a:latin typeface="+mn-lt"/>
                <a:cs typeface="+mn-cs"/>
              </a:defRPr>
            </a:lvl1pPr>
          </a:lstStyle>
          <a:p>
            <a:pPr>
              <a:defRPr/>
            </a:pPr>
            <a:fld id="{41E260E7-FCDA-4C1D-A5A6-4708DB752C06}" type="slidenum">
              <a:rPr lang="de-DE">
                <a:solidFill>
                  <a:srgbClr val="FFFFFF"/>
                </a:solidFill>
              </a:rPr>
              <a:pPr>
                <a:defRPr/>
              </a:pPr>
              <a:t>‹#›</a:t>
            </a:fld>
            <a:endParaRPr lang="de-DE">
              <a:solidFill>
                <a:srgbClr val="FFFFFF"/>
              </a:solidFill>
            </a:endParaRPr>
          </a:p>
        </p:txBody>
      </p:sp>
      <p:sp>
        <p:nvSpPr>
          <p:cNvPr id="1031" name="Rectangle 11"/>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smtClean="0"/>
              <a:t>Klicken Sie, um die Formate des Vorlagentextes zu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Tree>
    <p:extLst>
      <p:ext uri="{BB962C8B-B14F-4D97-AF65-F5344CB8AC3E}">
        <p14:creationId xmlns:p14="http://schemas.microsoft.com/office/powerpoint/2010/main" val="1415391377"/>
      </p:ext>
    </p:extLst>
  </p:cSld>
  <p:clrMap bg1="dk2" tx1="lt1" bg2="dk1" tx2="lt2" accent1="accent1" accent2="accent2" accent3="accent3" accent4="accent4" accent5="accent5" accent6="accent6" hlink="hlink" folHlink="folHlink"/>
  <p:sldLayoutIdLst>
    <p:sldLayoutId id="2147485097" r:id="rId1"/>
    <p:sldLayoutId id="2147485098" r:id="rId2"/>
    <p:sldLayoutId id="2147485099" r:id="rId3"/>
    <p:sldLayoutId id="2147485100" r:id="rId4"/>
    <p:sldLayoutId id="2147485101" r:id="rId5"/>
    <p:sldLayoutId id="2147485102" r:id="rId6"/>
    <p:sldLayoutId id="2147485103" r:id="rId7"/>
    <p:sldLayoutId id="2147485104" r:id="rId8"/>
    <p:sldLayoutId id="2147485105" r:id="rId9"/>
    <p:sldLayoutId id="2147485106" r:id="rId10"/>
    <p:sldLayoutId id="2147485107"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42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400">
                <a:solidFill>
                  <a:schemeClr val="tx1"/>
                </a:solidFill>
                <a:effectLst/>
                <a:cs typeface="+mn-cs"/>
              </a:defRPr>
            </a:lvl1pPr>
          </a:lstStyle>
          <a:p>
            <a:pPr>
              <a:defRPr/>
            </a:pPr>
            <a:endParaRPr lang="en-US"/>
          </a:p>
        </p:txBody>
      </p:sp>
      <p:sp>
        <p:nvSpPr>
          <p:cNvPr id="5642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chemeClr val="tx1"/>
                </a:solidFill>
                <a:effectLst/>
                <a:cs typeface="+mn-cs"/>
              </a:defRPr>
            </a:lvl1pPr>
          </a:lstStyle>
          <a:p>
            <a:pPr>
              <a:defRPr/>
            </a:pPr>
            <a:endParaRPr lang="en-US"/>
          </a:p>
        </p:txBody>
      </p:sp>
      <p:sp>
        <p:nvSpPr>
          <p:cNvPr id="5642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effectLst/>
                <a:cs typeface="+mn-cs"/>
              </a:defRPr>
            </a:lvl1pPr>
          </a:lstStyle>
          <a:p>
            <a:pPr>
              <a:defRPr/>
            </a:pPr>
            <a:fld id="{B95FD154-68C0-4984-890A-B0C0544B00E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02" r:id="rId1"/>
    <p:sldLayoutId id="2147484703" r:id="rId2"/>
    <p:sldLayoutId id="2147484704" r:id="rId3"/>
    <p:sldLayoutId id="2147484705" r:id="rId4"/>
    <p:sldLayoutId id="2147484706" r:id="rId5"/>
    <p:sldLayoutId id="2147484707" r:id="rId6"/>
    <p:sldLayoutId id="2147484708" r:id="rId7"/>
    <p:sldLayoutId id="2147484709" r:id="rId8"/>
    <p:sldLayoutId id="2147484710" r:id="rId9"/>
    <p:sldLayoutId id="2147484711" r:id="rId10"/>
    <p:sldLayoutId id="214748471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r>
              <a:rPr lang="en-US" smtClean="0">
                <a:solidFill>
                  <a:prstClr val="black">
                    <a:tint val="75000"/>
                  </a:prstClr>
                </a:solidFill>
                <a:effectLst/>
                <a:latin typeface="Calibri"/>
              </a:rPr>
              <a:t>4/6/2012</a:t>
            </a:r>
            <a:endParaRPr lang="en-US">
              <a:solidFill>
                <a:prstClr val="black">
                  <a:tint val="75000"/>
                </a:prstClr>
              </a:solidFill>
              <a:effectLst/>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r>
              <a:rPr lang="en-US" smtClean="0">
                <a:solidFill>
                  <a:prstClr val="black">
                    <a:tint val="75000"/>
                  </a:prstClr>
                </a:solidFill>
                <a:effectLst/>
                <a:latin typeface="Calibri"/>
              </a:rPr>
              <a:t>Brendan Kiburg, University of Washington</a:t>
            </a:r>
            <a:endParaRPr lang="en-US">
              <a:solidFill>
                <a:prstClr val="black">
                  <a:tint val="75000"/>
                </a:prstClr>
              </a:solidFill>
              <a:effectLst/>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5352D883-8C8D-4E59-AFD1-1C216D76060E}" type="slidenum">
              <a:rPr lang="en-US" smtClean="0">
                <a:solidFill>
                  <a:prstClr val="black">
                    <a:tint val="75000"/>
                  </a:prstClr>
                </a:solidFill>
                <a:effectLst/>
                <a:latin typeface="Calibri"/>
              </a:rPr>
              <a:pPr eaLnBrk="1" fontAlgn="auto" hangingPunct="1">
                <a:spcBef>
                  <a:spcPts val="0"/>
                </a:spcBef>
                <a:spcAft>
                  <a:spcPts val="0"/>
                </a:spcAft>
              </a:pPr>
              <a:t>‹#›</a:t>
            </a:fld>
            <a:endParaRPr lang="en-US">
              <a:solidFill>
                <a:prstClr val="black">
                  <a:tint val="75000"/>
                </a:prstClr>
              </a:solidFill>
              <a:effectLst/>
              <a:latin typeface="Calibri"/>
            </a:endParaRPr>
          </a:p>
        </p:txBody>
      </p:sp>
    </p:spTree>
    <p:extLst>
      <p:ext uri="{BB962C8B-B14F-4D97-AF65-F5344CB8AC3E}">
        <p14:creationId xmlns:p14="http://schemas.microsoft.com/office/powerpoint/2010/main" val="1014687920"/>
      </p:ext>
    </p:extLst>
  </p:cSld>
  <p:clrMap bg1="lt1" tx1="dk1" bg2="lt2" tx2="dk2" accent1="accent1" accent2="accent2" accent3="accent3" accent4="accent4" accent5="accent5" accent6="accent6" hlink="hlink" folHlink="folHlink"/>
  <p:sldLayoutIdLst>
    <p:sldLayoutId id="2147485109" r:id="rId1"/>
    <p:sldLayoutId id="2147485110" r:id="rId2"/>
    <p:sldLayoutId id="2147485111" r:id="rId3"/>
    <p:sldLayoutId id="2147485112" r:id="rId4"/>
    <p:sldLayoutId id="2147485113" r:id="rId5"/>
    <p:sldLayoutId id="2147485114" r:id="rId6"/>
    <p:sldLayoutId id="2147485115" r:id="rId7"/>
    <p:sldLayoutId id="2147485116" r:id="rId8"/>
    <p:sldLayoutId id="2147485117" r:id="rId9"/>
    <p:sldLayoutId id="2147485118" r:id="rId10"/>
    <p:sldLayoutId id="2147485119" r:id="rId11"/>
  </p:sldLayoutIdLst>
  <p:timing>
    <p:tnLst>
      <p:par>
        <p:cTn id="1" dur="indefinite" restart="never" nodeType="tmRoot"/>
      </p:par>
    </p:tnLst>
  </p:timing>
  <p:hf hdr="0"/>
  <p:txStyles>
    <p:titleStyle>
      <a:lvl1pPr algn="ctr" defTabSz="914400" rtl="0" eaLnBrk="1" latinLnBrk="0" hangingPunct="1">
        <a:spcBef>
          <a:spcPct val="0"/>
        </a:spcBef>
        <a:buNone/>
        <a:defRPr sz="4400" b="1" kern="1200">
          <a:solidFill>
            <a:srgbClr val="0000FF"/>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3074" name="Group 10"/>
          <p:cNvGrpSpPr>
            <a:grpSpLocks/>
          </p:cNvGrpSpPr>
          <p:nvPr/>
        </p:nvGrpSpPr>
        <p:grpSpPr bwMode="auto">
          <a:xfrm>
            <a:off x="0" y="1588"/>
            <a:ext cx="9132888" cy="6845300"/>
            <a:chOff x="0" y="1"/>
            <a:chExt cx="5753" cy="4312"/>
          </a:xfrm>
        </p:grpSpPr>
        <p:sp>
          <p:nvSpPr>
            <p:cNvPr id="2051" name="Freeform 3"/>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en-US"/>
            </a:p>
          </p:txBody>
        </p:sp>
        <p:sp>
          <p:nvSpPr>
            <p:cNvPr id="2052" name="Arc 4"/>
            <p:cNvSpPr>
              <a:spLocks/>
            </p:cNvSpPr>
            <p:nvPr/>
          </p:nvSpPr>
          <p:spPr bwMode="auto">
            <a:xfrm>
              <a:off x="0" y="1"/>
              <a:ext cx="5298" cy="43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accent2"/>
              </a:solidFill>
              <a:round/>
              <a:headEnd type="none" w="sm" len="sm"/>
              <a:tailEnd type="none" w="sm" len="sm"/>
            </a:ln>
            <a:effectLst/>
          </p:spPr>
          <p:txBody>
            <a:bodyPr wrap="none" anchor="ctr"/>
            <a:lstStyle/>
            <a:p>
              <a:pPr>
                <a:defRPr/>
              </a:pPr>
              <a:endParaRPr lang="en-US"/>
            </a:p>
          </p:txBody>
        </p:sp>
      </p:grpSp>
      <p:sp>
        <p:nvSpPr>
          <p:cNvPr id="3075" name="Rectangle 5"/>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de-DE" smtClean="0"/>
              <a:t>Klicken Sie, um das Titelformat zu bearbeiten</a:t>
            </a:r>
          </a:p>
        </p:txBody>
      </p:sp>
      <p:sp>
        <p:nvSpPr>
          <p:cNvPr id="2055" name="Rectangle 7"/>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l" eaLnBrk="1" hangingPunct="1">
              <a:defRPr sz="1400">
                <a:solidFill>
                  <a:schemeClr val="tx1"/>
                </a:solidFill>
                <a:effectLst/>
                <a:latin typeface="+mn-lt"/>
              </a:defRPr>
            </a:lvl1pPr>
          </a:lstStyle>
          <a:p>
            <a:pPr>
              <a:defRPr/>
            </a:pPr>
            <a:endParaRPr lang="de-DE"/>
          </a:p>
        </p:txBody>
      </p:sp>
      <p:sp>
        <p:nvSpPr>
          <p:cNvPr id="2056"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solidFill>
                  <a:schemeClr val="tx1"/>
                </a:solidFill>
                <a:effectLst/>
                <a:latin typeface="+mn-lt"/>
              </a:defRPr>
            </a:lvl1pPr>
          </a:lstStyle>
          <a:p>
            <a:pPr>
              <a:defRPr/>
            </a:pPr>
            <a:endParaRPr lang="de-DE"/>
          </a:p>
        </p:txBody>
      </p:sp>
      <p:sp>
        <p:nvSpPr>
          <p:cNvPr id="2057" name="Rectangle 9"/>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a:solidFill>
                  <a:schemeClr val="tx1"/>
                </a:solidFill>
                <a:effectLst/>
                <a:latin typeface="+mn-lt"/>
              </a:defRPr>
            </a:lvl1pPr>
          </a:lstStyle>
          <a:p>
            <a:pPr>
              <a:defRPr/>
            </a:pPr>
            <a:fld id="{F3F1DA3F-2869-45E3-B32C-D0CBDF3363B5}" type="slidenum">
              <a:rPr lang="de-DE"/>
              <a:pPr>
                <a:defRPr/>
              </a:pPr>
              <a:t>‹#›</a:t>
            </a:fld>
            <a:endParaRPr lang="de-DE"/>
          </a:p>
        </p:txBody>
      </p:sp>
      <p:sp>
        <p:nvSpPr>
          <p:cNvPr id="3079" name="Rectangle 11"/>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smtClean="0"/>
              <a:t>Klicken Sie, um die Formate des Vorlagentextes zu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Tree>
  </p:cSld>
  <p:clrMap bg1="dk2" tx1="lt1" bg2="dk1" tx2="lt2" accent1="accent1" accent2="accent2" accent3="accent3" accent4="accent4" accent5="accent5" accent6="accent6" hlink="hlink" folHlink="folHlink"/>
  <p:sldLayoutIdLst>
    <p:sldLayoutId id="2147484713" r:id="rId1"/>
    <p:sldLayoutId id="2147484714" r:id="rId2"/>
    <p:sldLayoutId id="2147484715" r:id="rId3"/>
    <p:sldLayoutId id="2147484716" r:id="rId4"/>
    <p:sldLayoutId id="2147484717" r:id="rId5"/>
    <p:sldLayoutId id="2147484718" r:id="rId6"/>
    <p:sldLayoutId id="2147484719" r:id="rId7"/>
    <p:sldLayoutId id="2147484720" r:id="rId8"/>
    <p:sldLayoutId id="2147484721" r:id="rId9"/>
    <p:sldLayoutId id="2147484722" r:id="rId10"/>
    <p:sldLayoutId id="214748472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solidFill>
                  <a:schemeClr val="tx1"/>
                </a:solidFill>
                <a:effectLst/>
                <a:cs typeface="+mn-cs"/>
              </a:defRPr>
            </a:lvl1pPr>
          </a:lstStyle>
          <a:p>
            <a:pPr>
              <a:defRPr/>
            </a:pPr>
            <a:endParaRPr lang="en-US"/>
          </a:p>
        </p:txBody>
      </p:sp>
      <p:sp>
        <p:nvSpPr>
          <p:cNvPr id="1030" name="Rectangle 6"/>
          <p:cNvSpPr>
            <a:spLocks noGrp="1" noChangeArrowheads="1"/>
          </p:cNvSpPr>
          <p:nvPr>
            <p:ph type="sldNum" sz="quarter" idx="4"/>
          </p:nvPr>
        </p:nvSpPr>
        <p:spPr bwMode="auto">
          <a:xfrm>
            <a:off x="7010400" y="65532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effectLst/>
                <a:cs typeface="+mn-cs"/>
              </a:defRPr>
            </a:lvl1pPr>
          </a:lstStyle>
          <a:p>
            <a:pPr>
              <a:defRPr/>
            </a:pPr>
            <a:fld id="{6DFBA3ED-FC8F-46EC-A039-5D747AD3548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24" r:id="rId1"/>
    <p:sldLayoutId id="2147484725" r:id="rId2"/>
    <p:sldLayoutId id="2147484726" r:id="rId3"/>
    <p:sldLayoutId id="2147484727" r:id="rId4"/>
    <p:sldLayoutId id="2147484728" r:id="rId5"/>
    <p:sldLayoutId id="2147484729" r:id="rId6"/>
    <p:sldLayoutId id="2147484730" r:id="rId7"/>
    <p:sldLayoutId id="2147484731" r:id="rId8"/>
    <p:sldLayoutId id="2147484732" r:id="rId9"/>
    <p:sldLayoutId id="2147484733" r:id="rId10"/>
    <p:sldLayoutId id="2147484734" r:id="rId11"/>
  </p:sldLayoutIdLst>
  <p:timing>
    <p:tnLst>
      <p:par>
        <p:cTn id="1" dur="indefinite" restart="never" nodeType="tmRoot"/>
      </p:par>
    </p:tnLst>
  </p:timing>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solidFill>
                  <a:srgbClr val="000000"/>
                </a:solidFill>
                <a:effectLst/>
              </a:defRPr>
            </a:lvl1pPr>
          </a:lstStyle>
          <a:p>
            <a:pPr>
              <a:defRPr/>
            </a:pPr>
            <a:endParaRPr lang="en-US"/>
          </a:p>
        </p:txBody>
      </p:sp>
      <p:sp>
        <p:nvSpPr>
          <p:cNvPr id="1029" name="Rectangle 5"/>
          <p:cNvSpPr>
            <a:spLocks noGrp="1" noChangeArrowheads="1"/>
          </p:cNvSpPr>
          <p:nvPr>
            <p:ph type="ftr" sz="quarter" idx="3"/>
          </p:nvPr>
        </p:nvSpPr>
        <p:spPr bwMode="auto">
          <a:xfrm>
            <a:off x="3124200" y="6553200"/>
            <a:ext cx="289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effectLst/>
              </a:defRPr>
            </a:lvl1pPr>
          </a:lstStyle>
          <a:p>
            <a:pPr>
              <a:defRPr/>
            </a:pPr>
            <a:r>
              <a:rPr lang="en-US"/>
              <a:t>D. M. Webber</a:t>
            </a:r>
          </a:p>
        </p:txBody>
      </p:sp>
      <p:sp>
        <p:nvSpPr>
          <p:cNvPr id="1030" name="Rectangle 6"/>
          <p:cNvSpPr>
            <a:spLocks noGrp="1" noChangeArrowheads="1"/>
          </p:cNvSpPr>
          <p:nvPr>
            <p:ph type="sldNum" sz="quarter" idx="4"/>
          </p:nvPr>
        </p:nvSpPr>
        <p:spPr bwMode="auto">
          <a:xfrm>
            <a:off x="7010400" y="65532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effectLst/>
              </a:defRPr>
            </a:lvl1pPr>
          </a:lstStyle>
          <a:p>
            <a:pPr>
              <a:defRPr/>
            </a:pPr>
            <a:fld id="{79015EEC-B6BA-494C-B67F-34B1B326098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94" r:id="rId1"/>
    <p:sldLayoutId id="2147484895" r:id="rId2"/>
    <p:sldLayoutId id="2147484896" r:id="rId3"/>
    <p:sldLayoutId id="2147484897" r:id="rId4"/>
    <p:sldLayoutId id="2147484898" r:id="rId5"/>
    <p:sldLayoutId id="2147484899" r:id="rId6"/>
    <p:sldLayoutId id="2147484900" r:id="rId7"/>
    <p:sldLayoutId id="2147484901" r:id="rId8"/>
    <p:sldLayoutId id="2147484902" r:id="rId9"/>
    <p:sldLayoutId id="2147484903" r:id="rId10"/>
    <p:sldLayoutId id="2147484904" r:id="rId11"/>
    <p:sldLayoutId id="2147484905" r:id="rId12"/>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solidFill>
                  <a:srgbClr val="000000"/>
                </a:solidFill>
                <a:effectLst/>
              </a:defRPr>
            </a:lvl1pPr>
          </a:lstStyle>
          <a:p>
            <a:pPr>
              <a:defRPr/>
            </a:pPr>
            <a:endParaRPr lang="en-US"/>
          </a:p>
        </p:txBody>
      </p:sp>
      <p:sp>
        <p:nvSpPr>
          <p:cNvPr id="1029" name="Rectangle 5"/>
          <p:cNvSpPr>
            <a:spLocks noGrp="1" noChangeArrowheads="1"/>
          </p:cNvSpPr>
          <p:nvPr>
            <p:ph type="ftr" sz="quarter" idx="3"/>
          </p:nvPr>
        </p:nvSpPr>
        <p:spPr bwMode="auto">
          <a:xfrm>
            <a:off x="3124200" y="6553200"/>
            <a:ext cx="289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effectLst/>
              </a:defRPr>
            </a:lvl1pPr>
          </a:lstStyle>
          <a:p>
            <a:pPr>
              <a:defRPr/>
            </a:pPr>
            <a:r>
              <a:rPr lang="en-US"/>
              <a:t>D. M. Webber</a:t>
            </a:r>
          </a:p>
        </p:txBody>
      </p:sp>
      <p:sp>
        <p:nvSpPr>
          <p:cNvPr id="1030" name="Rectangle 6"/>
          <p:cNvSpPr>
            <a:spLocks noGrp="1" noChangeArrowheads="1"/>
          </p:cNvSpPr>
          <p:nvPr>
            <p:ph type="sldNum" sz="quarter" idx="4"/>
          </p:nvPr>
        </p:nvSpPr>
        <p:spPr bwMode="auto">
          <a:xfrm>
            <a:off x="7010400" y="65532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effectLst/>
              </a:defRPr>
            </a:lvl1pPr>
          </a:lstStyle>
          <a:p>
            <a:pPr>
              <a:defRPr/>
            </a:pPr>
            <a:fld id="{71DC52E2-0639-4ABC-8B1A-6641FA630C3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906" r:id="rId1"/>
    <p:sldLayoutId id="2147484907" r:id="rId2"/>
    <p:sldLayoutId id="2147484908" r:id="rId3"/>
    <p:sldLayoutId id="2147484909" r:id="rId4"/>
    <p:sldLayoutId id="2147484910" r:id="rId5"/>
    <p:sldLayoutId id="2147484911" r:id="rId6"/>
    <p:sldLayoutId id="2147484912" r:id="rId7"/>
    <p:sldLayoutId id="2147484913" r:id="rId8"/>
    <p:sldLayoutId id="2147484914" r:id="rId9"/>
    <p:sldLayoutId id="2147484915" r:id="rId10"/>
    <p:sldLayoutId id="2147484916" r:id="rId11"/>
    <p:sldLayoutId id="2147484917" r:id="rId12"/>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41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solidFill>
                  <a:srgbClr val="000000"/>
                </a:solidFill>
                <a:effectLst/>
              </a:defRPr>
            </a:lvl1pPr>
          </a:lstStyle>
          <a:p>
            <a:pPr>
              <a:defRPr/>
            </a:pPr>
            <a:endParaRPr lang="en-US"/>
          </a:p>
        </p:txBody>
      </p:sp>
      <p:sp>
        <p:nvSpPr>
          <p:cNvPr id="1029" name="Rectangle 5"/>
          <p:cNvSpPr>
            <a:spLocks noGrp="1" noChangeArrowheads="1"/>
          </p:cNvSpPr>
          <p:nvPr>
            <p:ph type="ftr" sz="quarter" idx="3"/>
          </p:nvPr>
        </p:nvSpPr>
        <p:spPr bwMode="auto">
          <a:xfrm>
            <a:off x="3124200" y="6553200"/>
            <a:ext cx="289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effectLst/>
              </a:defRPr>
            </a:lvl1pPr>
          </a:lstStyle>
          <a:p>
            <a:pPr>
              <a:defRPr/>
            </a:pPr>
            <a:r>
              <a:rPr lang="en-US"/>
              <a:t>D. M. Webber</a:t>
            </a:r>
          </a:p>
        </p:txBody>
      </p:sp>
      <p:sp>
        <p:nvSpPr>
          <p:cNvPr id="1030" name="Rectangle 6"/>
          <p:cNvSpPr>
            <a:spLocks noGrp="1" noChangeArrowheads="1"/>
          </p:cNvSpPr>
          <p:nvPr>
            <p:ph type="sldNum" sz="quarter" idx="4"/>
          </p:nvPr>
        </p:nvSpPr>
        <p:spPr bwMode="auto">
          <a:xfrm>
            <a:off x="7010400" y="65532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effectLst/>
              </a:defRPr>
            </a:lvl1pPr>
          </a:lstStyle>
          <a:p>
            <a:pPr>
              <a:defRPr/>
            </a:pPr>
            <a:fld id="{981347EA-0CB3-4E63-AEBD-650F2CAD558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930" r:id="rId1"/>
    <p:sldLayoutId id="2147484931" r:id="rId2"/>
    <p:sldLayoutId id="2147484932" r:id="rId3"/>
    <p:sldLayoutId id="2147484933" r:id="rId4"/>
    <p:sldLayoutId id="2147484934" r:id="rId5"/>
    <p:sldLayoutId id="2147484935" r:id="rId6"/>
    <p:sldLayoutId id="2147484936" r:id="rId7"/>
    <p:sldLayoutId id="2147484937" r:id="rId8"/>
    <p:sldLayoutId id="2147484938" r:id="rId9"/>
    <p:sldLayoutId id="2147484939" r:id="rId10"/>
    <p:sldLayoutId id="2147484940" r:id="rId11"/>
    <p:sldLayoutId id="2147484941" r:id="rId12"/>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5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solidFill>
                  <a:srgbClr val="000000"/>
                </a:solidFill>
                <a:effectLst/>
              </a:defRPr>
            </a:lvl1pPr>
          </a:lstStyle>
          <a:p>
            <a:pPr>
              <a:defRPr/>
            </a:pPr>
            <a:endParaRPr lang="en-US"/>
          </a:p>
        </p:txBody>
      </p:sp>
      <p:sp>
        <p:nvSpPr>
          <p:cNvPr id="1029" name="Rectangle 5"/>
          <p:cNvSpPr>
            <a:spLocks noGrp="1" noChangeArrowheads="1"/>
          </p:cNvSpPr>
          <p:nvPr>
            <p:ph type="ftr" sz="quarter" idx="3"/>
          </p:nvPr>
        </p:nvSpPr>
        <p:spPr bwMode="auto">
          <a:xfrm>
            <a:off x="3124200" y="6553200"/>
            <a:ext cx="289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effectLst/>
              </a:defRPr>
            </a:lvl1pPr>
          </a:lstStyle>
          <a:p>
            <a:pPr>
              <a:defRPr/>
            </a:pPr>
            <a:r>
              <a:rPr lang="en-US"/>
              <a:t>D. M. Webber</a:t>
            </a:r>
          </a:p>
        </p:txBody>
      </p:sp>
      <p:sp>
        <p:nvSpPr>
          <p:cNvPr id="1030" name="Rectangle 6"/>
          <p:cNvSpPr>
            <a:spLocks noGrp="1" noChangeArrowheads="1"/>
          </p:cNvSpPr>
          <p:nvPr>
            <p:ph type="sldNum" sz="quarter" idx="4"/>
          </p:nvPr>
        </p:nvSpPr>
        <p:spPr bwMode="auto">
          <a:xfrm>
            <a:off x="7010400" y="65532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effectLst/>
              </a:defRPr>
            </a:lvl1pPr>
          </a:lstStyle>
          <a:p>
            <a:pPr>
              <a:defRPr/>
            </a:pPr>
            <a:fld id="{F8872F0B-49A4-474B-934F-0EF6E471205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954" r:id="rId1"/>
    <p:sldLayoutId id="2147484955" r:id="rId2"/>
    <p:sldLayoutId id="2147484956" r:id="rId3"/>
    <p:sldLayoutId id="2147484957" r:id="rId4"/>
    <p:sldLayoutId id="2147484958" r:id="rId5"/>
    <p:sldLayoutId id="2147484959" r:id="rId6"/>
    <p:sldLayoutId id="2147484960" r:id="rId7"/>
    <p:sldLayoutId id="2147484961" r:id="rId8"/>
    <p:sldLayoutId id="2147484962" r:id="rId9"/>
    <p:sldLayoutId id="2147484963" r:id="rId10"/>
    <p:sldLayoutId id="2147484964" r:id="rId11"/>
    <p:sldLayoutId id="2147484965" r:id="rId12"/>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48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solidFill>
                  <a:srgbClr val="000000"/>
                </a:solidFill>
                <a:effectLst/>
              </a:defRPr>
            </a:lvl1pPr>
          </a:lstStyle>
          <a:p>
            <a:pPr>
              <a:defRPr/>
            </a:pPr>
            <a:endParaRPr lang="en-US"/>
          </a:p>
        </p:txBody>
      </p:sp>
      <p:sp>
        <p:nvSpPr>
          <p:cNvPr id="1029" name="Rectangle 5"/>
          <p:cNvSpPr>
            <a:spLocks noGrp="1" noChangeArrowheads="1"/>
          </p:cNvSpPr>
          <p:nvPr>
            <p:ph type="ftr" sz="quarter" idx="3"/>
          </p:nvPr>
        </p:nvSpPr>
        <p:spPr bwMode="auto">
          <a:xfrm>
            <a:off x="3124200" y="6553200"/>
            <a:ext cx="289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effectLst/>
              </a:defRPr>
            </a:lvl1pPr>
          </a:lstStyle>
          <a:p>
            <a:pPr>
              <a:defRPr/>
            </a:pPr>
            <a:r>
              <a:rPr lang="en-US"/>
              <a:t>D. M. Webber</a:t>
            </a:r>
          </a:p>
        </p:txBody>
      </p:sp>
      <p:sp>
        <p:nvSpPr>
          <p:cNvPr id="1030" name="Rectangle 6"/>
          <p:cNvSpPr>
            <a:spLocks noGrp="1" noChangeArrowheads="1"/>
          </p:cNvSpPr>
          <p:nvPr>
            <p:ph type="sldNum" sz="quarter" idx="4"/>
          </p:nvPr>
        </p:nvSpPr>
        <p:spPr bwMode="auto">
          <a:xfrm>
            <a:off x="7010400" y="65532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effectLst/>
              </a:defRPr>
            </a:lvl1pPr>
          </a:lstStyle>
          <a:p>
            <a:pPr>
              <a:defRPr/>
            </a:pPr>
            <a:fld id="{4EB17CF0-1E9A-41AD-9CD6-90F11F8DC87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966" r:id="rId1"/>
    <p:sldLayoutId id="2147484967" r:id="rId2"/>
    <p:sldLayoutId id="2147484968" r:id="rId3"/>
    <p:sldLayoutId id="2147484969" r:id="rId4"/>
    <p:sldLayoutId id="2147484970" r:id="rId5"/>
    <p:sldLayoutId id="2147484971" r:id="rId6"/>
    <p:sldLayoutId id="2147484972" r:id="rId7"/>
    <p:sldLayoutId id="2147484973" r:id="rId8"/>
    <p:sldLayoutId id="2147484974" r:id="rId9"/>
    <p:sldLayoutId id="2147484975" r:id="rId10"/>
    <p:sldLayoutId id="2147484976" r:id="rId11"/>
    <p:sldLayoutId id="2147484977" r:id="rId12"/>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10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7.xml"/><Relationship Id="rId7" Type="http://schemas.openxmlformats.org/officeDocument/2006/relationships/image" Target="../media/image27.emf"/><Relationship Id="rId2" Type="http://schemas.openxmlformats.org/officeDocument/2006/relationships/slideLayout" Target="../slideLayouts/slideLayout41.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29.png"/><Relationship Id="rId5" Type="http://schemas.openxmlformats.org/officeDocument/2006/relationships/image" Target="../media/image26.emf"/><Relationship Id="rId10" Type="http://schemas.openxmlformats.org/officeDocument/2006/relationships/image" Target="../media/image23.png"/><Relationship Id="rId4" Type="http://schemas.openxmlformats.org/officeDocument/2006/relationships/oleObject" Target="../embeddings/oleObject2.bin"/><Relationship Id="rId9" Type="http://schemas.openxmlformats.org/officeDocument/2006/relationships/image" Target="../media/image28.wmf"/></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06.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36.xml"/><Relationship Id="rId5" Type="http://schemas.openxmlformats.org/officeDocument/2006/relationships/image" Target="../media/image23.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50.png"/><Relationship Id="rId3" Type="http://schemas.openxmlformats.org/officeDocument/2006/relationships/image" Target="../media/image35.png"/><Relationship Id="rId7" Type="http://schemas.openxmlformats.org/officeDocument/2006/relationships/image" Target="../media/image340.png"/><Relationship Id="rId2" Type="http://schemas.openxmlformats.org/officeDocument/2006/relationships/image" Target="../media/image34.png"/><Relationship Id="rId1" Type="http://schemas.openxmlformats.org/officeDocument/2006/relationships/slideLayout" Target="../slideLayouts/slideLayout36.xml"/><Relationship Id="rId6" Type="http://schemas.openxmlformats.org/officeDocument/2006/relationships/image" Target="../media/image320.png"/><Relationship Id="rId5" Type="http://schemas.openxmlformats.org/officeDocument/2006/relationships/image" Target="../media/image36.png"/><Relationship Id="rId4" Type="http://schemas.openxmlformats.org/officeDocument/2006/relationships/image" Target="../media/image310.png"/><Relationship Id="rId9" Type="http://schemas.openxmlformats.org/officeDocument/2006/relationships/image" Target="../media/image360.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0.xml"/><Relationship Id="rId6" Type="http://schemas.openxmlformats.org/officeDocument/2006/relationships/image" Target="../media/image29.png"/><Relationship Id="rId5" Type="http://schemas.openxmlformats.org/officeDocument/2006/relationships/image" Target="../media/image40.png"/><Relationship Id="rId4" Type="http://schemas.openxmlformats.org/officeDocument/2006/relationships/image" Target="../media/image39.wmf"/></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5.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8.xml"/><Relationship Id="rId1" Type="http://schemas.openxmlformats.org/officeDocument/2006/relationships/slideLayout" Target="../slideLayouts/slideLayout174.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45.xml"/><Relationship Id="rId1" Type="http://schemas.openxmlformats.org/officeDocument/2006/relationships/tags" Target="../tags/tag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51.tmp"/><Relationship Id="rId5" Type="http://schemas.openxmlformats.org/officeDocument/2006/relationships/image" Target="../media/image23.png"/><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 Id="rId5" Type="http://schemas.openxmlformats.org/officeDocument/2006/relationships/image" Target="../media/image48.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06.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1.xml.rels><?xml version="1.0" encoding="UTF-8" standalone="yes"?>
<Relationships xmlns="http://schemas.openxmlformats.org/package/2006/relationships"><Relationship Id="rId8" Type="http://schemas.openxmlformats.org/officeDocument/2006/relationships/image" Target="../media/image57.png"/><Relationship Id="rId7" Type="http://schemas.openxmlformats.org/officeDocument/2006/relationships/image" Target="../media/image56.wmf"/><Relationship Id="rId2" Type="http://schemas.openxmlformats.org/officeDocument/2006/relationships/image" Target="../media/image54.wmf"/><Relationship Id="rId1" Type="http://schemas.openxmlformats.org/officeDocument/2006/relationships/slideLayout" Target="../slideLayouts/slideLayout6.xml"/><Relationship Id="rId6" Type="http://schemas.openxmlformats.org/officeDocument/2006/relationships/image" Target="../media/image55.wmf"/><Relationship Id="rId5"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slideLayout" Target="../slideLayouts/slideLayout63.xml"/><Relationship Id="rId6" Type="http://schemas.openxmlformats.org/officeDocument/2006/relationships/image" Target="../media/image61.wmf"/><Relationship Id="rId5" Type="http://schemas.openxmlformats.org/officeDocument/2006/relationships/image" Target="../media/image29.png"/><Relationship Id="rId4" Type="http://schemas.openxmlformats.org/officeDocument/2006/relationships/image" Target="../media/image60.wmf"/></Relationships>
</file>

<file path=ppt/slides/_rels/slide23.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image" Target="../media/image63.wmf"/><Relationship Id="rId7" Type="http://schemas.openxmlformats.org/officeDocument/2006/relationships/image" Target="../media/image29.png"/><Relationship Id="rId2" Type="http://schemas.openxmlformats.org/officeDocument/2006/relationships/image" Target="../media/image62.png"/><Relationship Id="rId1" Type="http://schemas.openxmlformats.org/officeDocument/2006/relationships/slideLayout" Target="../slideLayouts/slideLayout41.xml"/><Relationship Id="rId5" Type="http://schemas.openxmlformats.org/officeDocument/2006/relationships/image" Target="../media/image65.wmf"/><Relationship Id="rId4" Type="http://schemas.openxmlformats.org/officeDocument/2006/relationships/image" Target="../media/image64.png"/></Relationships>
</file>

<file path=ppt/slides/_rels/slide24.xml.rels><?xml version="1.0" encoding="UTF-8" standalone="yes"?>
<Relationships xmlns="http://schemas.openxmlformats.org/package/2006/relationships"><Relationship Id="rId3" Type="http://schemas.openxmlformats.org/officeDocument/2006/relationships/oleObject" Target="../embeddings/Microsoft_Word_97_-_2003_Document1.doc"/><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29.png"/><Relationship Id="rId4" Type="http://schemas.openxmlformats.org/officeDocument/2006/relationships/image" Target="../media/image67.emf"/></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00.xml"/><Relationship Id="rId1" Type="http://schemas.openxmlformats.org/officeDocument/2006/relationships/tags" Target="../tags/tag3.xml"/><Relationship Id="rId6" Type="http://schemas.openxmlformats.org/officeDocument/2006/relationships/image" Target="../media/image23.png"/><Relationship Id="rId5" Type="http://schemas.openxmlformats.org/officeDocument/2006/relationships/image" Target="../media/image69.png"/><Relationship Id="rId4" Type="http://schemas.openxmlformats.org/officeDocument/2006/relationships/image" Target="../media/image68.png"/></Relationships>
</file>

<file path=ppt/slides/_rels/slide26.xml.rels><?xml version="1.0" encoding="UTF-8" standalone="yes"?>
<Relationships xmlns="http://schemas.openxmlformats.org/package/2006/relationships"><Relationship Id="rId8" Type="http://schemas.openxmlformats.org/officeDocument/2006/relationships/image" Target="../media/image71.png"/><Relationship Id="rId7" Type="http://schemas.openxmlformats.org/officeDocument/2006/relationships/image" Target="../media/image23.png"/><Relationship Id="rId2" Type="http://schemas.openxmlformats.org/officeDocument/2006/relationships/image" Target="../media/image70.png"/><Relationship Id="rId1" Type="http://schemas.openxmlformats.org/officeDocument/2006/relationships/slideLayout" Target="../slideLayouts/slideLayout129.xml"/><Relationship Id="rId10" Type="http://schemas.openxmlformats.org/officeDocument/2006/relationships/image" Target="../media/image73.png"/><Relationship Id="rId9" Type="http://schemas.openxmlformats.org/officeDocument/2006/relationships/image" Target="../media/image72.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74.png"/><Relationship Id="rId1" Type="http://schemas.openxmlformats.org/officeDocument/2006/relationships/slideLayout" Target="../slideLayouts/slideLayout129.xml"/><Relationship Id="rId4" Type="http://schemas.openxmlformats.org/officeDocument/2006/relationships/image" Target="../media/image75.pn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89.xml"/></Relationships>
</file>

<file path=ppt/slides/_rels/slide2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13.xml"/><Relationship Id="rId2" Type="http://schemas.openxmlformats.org/officeDocument/2006/relationships/slideLayout" Target="../slideLayouts/slideLayout211.xml"/><Relationship Id="rId1" Type="http://schemas.openxmlformats.org/officeDocument/2006/relationships/tags" Target="../tags/tag4.xml"/><Relationship Id="rId4" Type="http://schemas.openxmlformats.org/officeDocument/2006/relationships/image" Target="../media/image76.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9.wmf"/><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9.xml"/><Relationship Id="rId6" Type="http://schemas.openxmlformats.org/officeDocument/2006/relationships/image" Target="../media/image740.png"/><Relationship Id="rId5" Type="http://schemas.openxmlformats.org/officeDocument/2006/relationships/image" Target="../media/image730.png"/><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3.xml"/><Relationship Id="rId1" Type="http://schemas.openxmlformats.org/officeDocument/2006/relationships/tags" Target="../tags/tag5.xml"/><Relationship Id="rId5" Type="http://schemas.openxmlformats.org/officeDocument/2006/relationships/image" Target="../media/image23.png"/><Relationship Id="rId4" Type="http://schemas.openxmlformats.org/officeDocument/2006/relationships/image" Target="../media/image77.tmp"/></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89.xml"/><Relationship Id="rId5" Type="http://schemas.openxmlformats.org/officeDocument/2006/relationships/image" Target="../media/image78.png"/><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3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47.xml"/><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82.pn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3" Type="http://schemas.openxmlformats.org/officeDocument/2006/relationships/image" Target="../media/image85.wmf"/><Relationship Id="rId2" Type="http://schemas.openxmlformats.org/officeDocument/2006/relationships/image" Target="../media/image84.wmf"/><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83.xml"/></Relationships>
</file>

<file path=ppt/slides/_rels/slide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gif"/><Relationship Id="rId1" Type="http://schemas.openxmlformats.org/officeDocument/2006/relationships/slideLayout" Target="../slideLayouts/slideLayout14.xml"/><Relationship Id="rId6" Type="http://schemas.openxmlformats.org/officeDocument/2006/relationships/image" Target="../media/image83.png"/><Relationship Id="rId5" Type="http://schemas.openxmlformats.org/officeDocument/2006/relationships/image" Target="../media/image13.jpeg"/><Relationship Id="rId4" Type="http://schemas.openxmlformats.org/officeDocument/2006/relationships/image" Target="../media/image12.jpeg"/></Relationships>
</file>

<file path=ppt/slides/_rels/slide4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41.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7.xml"/><Relationship Id="rId5" Type="http://schemas.openxmlformats.org/officeDocument/2006/relationships/image" Target="../media/image66.jpeg"/><Relationship Id="rId4" Type="http://schemas.openxmlformats.org/officeDocument/2006/relationships/image" Target="../media/image90.png"/></Relationships>
</file>

<file path=ppt/slides/_rels/slide42.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slideLayout" Target="../slideLayouts/slideLayout41.xml"/><Relationship Id="rId1" Type="http://schemas.openxmlformats.org/officeDocument/2006/relationships/vmlDrawing" Target="../drawings/vmlDrawing4.vml"/><Relationship Id="rId6" Type="http://schemas.openxmlformats.org/officeDocument/2006/relationships/image" Target="../media/image91.wmf"/><Relationship Id="rId5" Type="http://schemas.openxmlformats.org/officeDocument/2006/relationships/oleObject" Target="../embeddings/oleObject5.bin"/><Relationship Id="rId4" Type="http://schemas.openxmlformats.org/officeDocument/2006/relationships/image" Target="../media/image93.png"/></Relationships>
</file>

<file path=ppt/slides/_rels/slide43.xml.rels><?xml version="1.0" encoding="UTF-8" standalone="yes"?>
<Relationships xmlns="http://schemas.openxmlformats.org/package/2006/relationships"><Relationship Id="rId3" Type="http://schemas.openxmlformats.org/officeDocument/2006/relationships/image" Target="../media/image95.wmf"/><Relationship Id="rId2" Type="http://schemas.openxmlformats.org/officeDocument/2006/relationships/image" Target="../media/image94.wmf"/><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4.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97.png"/><Relationship Id="rId7" Type="http://schemas.openxmlformats.org/officeDocument/2006/relationships/image" Target="../media/image99.png"/><Relationship Id="rId2" Type="http://schemas.openxmlformats.org/officeDocument/2006/relationships/slideLayout" Target="../slideLayouts/slideLayout105.xml"/><Relationship Id="rId1" Type="http://schemas.openxmlformats.org/officeDocument/2006/relationships/vmlDrawing" Target="../drawings/vmlDrawing5.vml"/><Relationship Id="rId6" Type="http://schemas.openxmlformats.org/officeDocument/2006/relationships/image" Target="../media/image96.wmf"/><Relationship Id="rId5" Type="http://schemas.openxmlformats.org/officeDocument/2006/relationships/oleObject" Target="../embeddings/oleObject6.bin"/><Relationship Id="rId4" Type="http://schemas.openxmlformats.org/officeDocument/2006/relationships/image" Target="../media/image98.png"/></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image" Target="../media/image66.jpeg"/><Relationship Id="rId7" Type="http://schemas.openxmlformats.org/officeDocument/2006/relationships/image" Target="../media/image101.wmf"/><Relationship Id="rId2" Type="http://schemas.openxmlformats.org/officeDocument/2006/relationships/slideLayout" Target="../slideLayouts/slideLayout100.xml"/><Relationship Id="rId1" Type="http://schemas.openxmlformats.org/officeDocument/2006/relationships/vmlDrawing" Target="../drawings/vmlDrawing6.vml"/><Relationship Id="rId6" Type="http://schemas.openxmlformats.org/officeDocument/2006/relationships/oleObject" Target="../embeddings/oleObject7.bin"/><Relationship Id="rId11" Type="http://schemas.openxmlformats.org/officeDocument/2006/relationships/image" Target="../media/image103.wmf"/><Relationship Id="rId5" Type="http://schemas.openxmlformats.org/officeDocument/2006/relationships/image" Target="../media/image105.png"/><Relationship Id="rId10" Type="http://schemas.openxmlformats.org/officeDocument/2006/relationships/oleObject" Target="../embeddings/oleObject9.bin"/><Relationship Id="rId4" Type="http://schemas.openxmlformats.org/officeDocument/2006/relationships/image" Target="../media/image104.png"/><Relationship Id="rId9" Type="http://schemas.openxmlformats.org/officeDocument/2006/relationships/image" Target="../media/image102.wmf"/></Relationships>
</file>

<file path=ppt/slides/_rels/slide46.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76.xml"/><Relationship Id="rId4" Type="http://schemas.openxmlformats.org/officeDocument/2006/relationships/image" Target="../media/image66.jpeg"/></Relationships>
</file>

<file path=ppt/slides/_rels/slide47.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18.xml"/><Relationship Id="rId1" Type="http://schemas.openxmlformats.org/officeDocument/2006/relationships/slideLayout" Target="../slideLayouts/slideLayout123.xml"/><Relationship Id="rId4" Type="http://schemas.openxmlformats.org/officeDocument/2006/relationships/image" Target="../media/image109.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6.xml"/><Relationship Id="rId6" Type="http://schemas.openxmlformats.org/officeDocument/2006/relationships/image" Target="../media/image20.png"/><Relationship Id="rId5" Type="http://schemas.openxmlformats.org/officeDocument/2006/relationships/image" Target="../media/image18.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63.xml"/><Relationship Id="rId1" Type="http://schemas.openxmlformats.org/officeDocument/2006/relationships/vmlDrawing" Target="../drawings/vmlDrawing1.vml"/><Relationship Id="rId6" Type="http://schemas.openxmlformats.org/officeDocument/2006/relationships/image" Target="../media/image22.png"/><Relationship Id="rId5" Type="http://schemas.openxmlformats.org/officeDocument/2006/relationships/image" Target="../media/image21.wmf"/><Relationship Id="rId4" Type="http://schemas.openxmlformats.org/officeDocument/2006/relationships/oleObject" Target="../embeddings/oleObject1.bin"/><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6.xml"/><Relationship Id="rId1" Type="http://schemas.openxmlformats.org/officeDocument/2006/relationships/tags" Target="../tags/tag1.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23.xml"/><Relationship Id="rId4" Type="http://schemas.openxmlformats.org/officeDocument/2006/relationships/image" Target="../media/image25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xfrm>
            <a:off x="-228600" y="115218"/>
            <a:ext cx="9677400" cy="723900"/>
          </a:xfrm>
          <a:noFill/>
        </p:spPr>
        <p:txBody>
          <a:bodyPr/>
          <a:lstStyle/>
          <a:p>
            <a:pPr eaLnBrk="1" hangingPunct="1"/>
            <a:r>
              <a:rPr lang="en-US" sz="2400" dirty="0"/>
              <a:t>F</a:t>
            </a:r>
            <a:r>
              <a:rPr lang="en-US" sz="2400" dirty="0" smtClean="0"/>
              <a:t>inal </a:t>
            </a:r>
            <a:r>
              <a:rPr lang="en-US" sz="2400" i="1" dirty="0" err="1">
                <a:solidFill>
                  <a:srgbClr val="0000FF"/>
                </a:solidFill>
              </a:rPr>
              <a:t>MuLan</a:t>
            </a:r>
            <a:r>
              <a:rPr lang="en-US" sz="2400" dirty="0">
                <a:solidFill>
                  <a:srgbClr val="0000FF"/>
                </a:solidFill>
              </a:rPr>
              <a:t> </a:t>
            </a:r>
            <a:r>
              <a:rPr lang="en-US" sz="2400" dirty="0"/>
              <a:t>and </a:t>
            </a:r>
            <a:r>
              <a:rPr lang="en-US" sz="2400" i="1" dirty="0" err="1">
                <a:solidFill>
                  <a:srgbClr val="FF0000"/>
                </a:solidFill>
              </a:rPr>
              <a:t>MuCap</a:t>
            </a:r>
            <a:r>
              <a:rPr lang="en-US" sz="2400" dirty="0"/>
              <a:t> determinations of the Fermi constant and the nucleon’s weak-induced </a:t>
            </a:r>
            <a:r>
              <a:rPr lang="en-US" sz="2400" dirty="0" err="1"/>
              <a:t>pseudoscalar</a:t>
            </a:r>
            <a:r>
              <a:rPr lang="en-US" sz="2400" dirty="0"/>
              <a:t> coupling</a:t>
            </a:r>
            <a:endParaRPr lang="en-US" i="1" dirty="0" smtClean="0"/>
          </a:p>
        </p:txBody>
      </p:sp>
      <p:sp>
        <p:nvSpPr>
          <p:cNvPr id="202755" name="Rectangle 3"/>
          <p:cNvSpPr>
            <a:spLocks noChangeArrowheads="1"/>
          </p:cNvSpPr>
          <p:nvPr/>
        </p:nvSpPr>
        <p:spPr bwMode="auto">
          <a:xfrm>
            <a:off x="1643063" y="838200"/>
            <a:ext cx="5791200" cy="820738"/>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51" tIns="44432" rIns="90451" bIns="44432">
            <a:spAutoFit/>
          </a:bodyPr>
          <a:lstStyle/>
          <a:p>
            <a:r>
              <a:rPr lang="en-US" sz="2000" b="1" dirty="0">
                <a:solidFill>
                  <a:srgbClr val="000080"/>
                </a:solidFill>
                <a:effectLst/>
                <a:latin typeface="Helvetica" pitchFamily="34" charset="0"/>
              </a:rPr>
              <a:t>David Hertzog</a:t>
            </a:r>
            <a:endParaRPr lang="en-US" sz="1600" b="1" dirty="0">
              <a:solidFill>
                <a:srgbClr val="000080"/>
              </a:solidFill>
              <a:effectLst/>
              <a:latin typeface="Helvetica" pitchFamily="34" charset="0"/>
            </a:endParaRPr>
          </a:p>
          <a:p>
            <a:pPr>
              <a:lnSpc>
                <a:spcPct val="30000"/>
              </a:lnSpc>
              <a:spcBef>
                <a:spcPct val="50000"/>
              </a:spcBef>
            </a:pPr>
            <a:r>
              <a:rPr lang="en-US" sz="1600" b="1" i="1" dirty="0">
                <a:solidFill>
                  <a:srgbClr val="000080"/>
                </a:solidFill>
                <a:effectLst/>
                <a:latin typeface="Helvetica" pitchFamily="34" charset="0"/>
              </a:rPr>
              <a:t>University of Washington</a:t>
            </a:r>
            <a:endParaRPr lang="en-US" sz="1600" b="1" dirty="0">
              <a:solidFill>
                <a:srgbClr val="DD0806"/>
              </a:solidFill>
              <a:effectLst/>
              <a:latin typeface="Helvetica" pitchFamily="34" charset="0"/>
            </a:endParaRPr>
          </a:p>
          <a:p>
            <a:pPr>
              <a:lnSpc>
                <a:spcPct val="30000"/>
              </a:lnSpc>
              <a:spcBef>
                <a:spcPct val="50000"/>
              </a:spcBef>
            </a:pPr>
            <a:endParaRPr lang="en-US" sz="1600" dirty="0">
              <a:solidFill>
                <a:srgbClr val="DD0806"/>
              </a:solidFill>
              <a:effectLst/>
              <a:latin typeface="Times New Roman" pitchFamily="18" charset="0"/>
            </a:endParaRPr>
          </a:p>
        </p:txBody>
      </p:sp>
      <mc:AlternateContent xmlns:mc="http://schemas.openxmlformats.org/markup-compatibility/2006" xmlns:a14="http://schemas.microsoft.com/office/drawing/2010/main">
        <mc:Choice Requires="a14">
          <p:sp>
            <p:nvSpPr>
              <p:cNvPr id="2" name="TextBox 1"/>
              <p:cNvSpPr txBox="1"/>
              <p:nvPr/>
            </p:nvSpPr>
            <p:spPr>
              <a:xfrm>
                <a:off x="288497" y="1905000"/>
                <a:ext cx="8500340" cy="943976"/>
              </a:xfrm>
              <a:prstGeom prst="rect">
                <a:avLst/>
              </a:prstGeom>
              <a:noFill/>
            </p:spPr>
            <p:txBody>
              <a:bodyPr wrap="none" rtlCol="0">
                <a:spAutoFit/>
              </a:bodyPr>
              <a:lstStyle/>
              <a:p>
                <a14:m>
                  <m:oMath xmlns:m="http://schemas.openxmlformats.org/officeDocument/2006/math">
                    <m:sSub>
                      <m:sSubPr>
                        <m:ctrlPr>
                          <a:rPr lang="en-US" sz="4800" b="1" i="1" smtClean="0">
                            <a:solidFill>
                              <a:schemeClr val="tx1"/>
                            </a:solidFill>
                            <a:effectLst/>
                            <a:latin typeface="Cambria Math"/>
                            <a:ea typeface="Cambria Math"/>
                          </a:rPr>
                        </m:ctrlPr>
                      </m:sSubPr>
                      <m:e>
                        <m:r>
                          <a:rPr lang="en-US" sz="4800" b="1" i="1" smtClean="0">
                            <a:solidFill>
                              <a:schemeClr val="tx1"/>
                            </a:solidFill>
                            <a:effectLst/>
                            <a:latin typeface="Cambria Math"/>
                            <a:ea typeface="Cambria Math"/>
                          </a:rPr>
                          <m:t>𝝉</m:t>
                        </m:r>
                      </m:e>
                      <m:sub>
                        <m:sSup>
                          <m:sSupPr>
                            <m:ctrlPr>
                              <a:rPr lang="en-US" sz="4800" b="1" i="1" smtClean="0">
                                <a:solidFill>
                                  <a:schemeClr val="tx1"/>
                                </a:solidFill>
                                <a:effectLst/>
                                <a:latin typeface="Cambria Math"/>
                                <a:ea typeface="Cambria Math"/>
                              </a:rPr>
                            </m:ctrlPr>
                          </m:sSupPr>
                          <m:e>
                            <m:r>
                              <a:rPr lang="en-US" sz="4800" b="1" i="1">
                                <a:solidFill>
                                  <a:schemeClr val="tx1"/>
                                </a:solidFill>
                                <a:effectLst/>
                                <a:latin typeface="Cambria Math"/>
                                <a:ea typeface="Cambria Math"/>
                              </a:rPr>
                              <m:t>𝝁</m:t>
                            </m:r>
                          </m:e>
                          <m:sup>
                            <m:r>
                              <a:rPr lang="en-US" sz="4800" b="1" i="1" smtClean="0">
                                <a:solidFill>
                                  <a:schemeClr val="tx1"/>
                                </a:solidFill>
                                <a:effectLst/>
                                <a:latin typeface="Cambria Math"/>
                                <a:ea typeface="Cambria Math"/>
                              </a:rPr>
                              <m:t>±</m:t>
                            </m:r>
                          </m:sup>
                        </m:sSup>
                      </m:sub>
                    </m:sSub>
                  </m:oMath>
                </a14:m>
                <a:r>
                  <a:rPr lang="en-US" sz="4800" b="1" dirty="0" smtClean="0">
                    <a:solidFill>
                      <a:schemeClr val="tx1"/>
                    </a:solidFill>
                    <a:effectLst/>
                  </a:rPr>
                  <a:t> </a:t>
                </a:r>
                <a:r>
                  <a:rPr lang="en-US" sz="2400" b="1" dirty="0" smtClean="0">
                    <a:solidFill>
                      <a:srgbClr val="FF0000"/>
                    </a:solidFill>
                    <a:effectLst/>
                  </a:rPr>
                  <a:t>measurements @ 1 – 10 part-per-million precision</a:t>
                </a:r>
                <a:endParaRPr lang="en-US" sz="4800" b="1" dirty="0">
                  <a:solidFill>
                    <a:srgbClr val="FF0000"/>
                  </a:solidFill>
                  <a:effectLst/>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288497" y="1905000"/>
                <a:ext cx="8500340" cy="943976"/>
              </a:xfrm>
              <a:prstGeom prst="rect">
                <a:avLst/>
              </a:prstGeom>
              <a:blipFill rotWithShape="1">
                <a:blip r:embed="rId2"/>
                <a:stretch>
                  <a:fillRect r="-100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4" name="Diagram 3"/>
              <p:cNvGraphicFramePr/>
              <p:nvPr>
                <p:extLst>
                  <p:ext uri="{D42A27DB-BD31-4B8C-83A1-F6EECF244321}">
                    <p14:modId xmlns:p14="http://schemas.microsoft.com/office/powerpoint/2010/main" val="2788708017"/>
                  </p:ext>
                </p:extLst>
              </p:nvPr>
            </p:nvGraphicFramePr>
            <p:xfrm>
              <a:off x="304800" y="2971800"/>
              <a:ext cx="5943600" cy="342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Choice>
        <mc:Fallback>
          <p:graphicFrame>
            <p:nvGraphicFramePr>
              <p:cNvPr id="4" name="Diagram 3"/>
              <p:cNvGraphicFramePr/>
              <p:nvPr>
                <p:extLst>
                  <p:ext uri="{D42A27DB-BD31-4B8C-83A1-F6EECF244321}">
                    <p14:modId xmlns:p14="http://schemas.microsoft.com/office/powerpoint/2010/main" val="2788708017"/>
                  </p:ext>
                </p:extLst>
              </p:nvPr>
            </p:nvGraphicFramePr>
            <p:xfrm>
              <a:off x="304800" y="2971800"/>
              <a:ext cx="5943600" cy="3429000"/>
            </p:xfrm>
            <a:graphic>
              <a:graphicData uri="http://schemas.openxmlformats.org/drawingml/2006/diagram">
                <dgm:relIds xmlns:dgm="http://schemas.openxmlformats.org/drawingml/2006/diagram" xmlns:r="http://schemas.openxmlformats.org/officeDocument/2006/relationships" r:dm="rId8" r:lo="rId4" r:qs="rId5" r:cs="rId6"/>
              </a:graphicData>
            </a:graphic>
          </p:graphicFrame>
        </mc:Fallback>
      </mc:AlternateContent>
      <p:sp>
        <p:nvSpPr>
          <p:cNvPr id="3" name="TextBox 2"/>
          <p:cNvSpPr txBox="1"/>
          <p:nvPr/>
        </p:nvSpPr>
        <p:spPr>
          <a:xfrm>
            <a:off x="7740988" y="6532207"/>
            <a:ext cx="1440074" cy="338554"/>
          </a:xfrm>
          <a:prstGeom prst="rect">
            <a:avLst/>
          </a:prstGeom>
          <a:noFill/>
        </p:spPr>
        <p:txBody>
          <a:bodyPr wrap="none" rtlCol="0">
            <a:spAutoFit/>
          </a:bodyPr>
          <a:lstStyle/>
          <a:p>
            <a:r>
              <a:rPr lang="en-US" sz="1600" dirty="0" smtClean="0">
                <a:solidFill>
                  <a:schemeClr val="tx2"/>
                </a:solidFill>
              </a:rPr>
              <a:t>CIPANP 2012</a:t>
            </a:r>
            <a:endParaRPr lang="en-US" sz="1600" dirty="0">
              <a:solidFill>
                <a:schemeClr val="tx2"/>
              </a:solidFill>
            </a:endParaRPr>
          </a:p>
        </p:txBody>
      </p:sp>
    </p:spTree>
    <p:extLst>
      <p:ext uri="{BB962C8B-B14F-4D97-AF65-F5344CB8AC3E}">
        <p14:creationId xmlns:p14="http://schemas.microsoft.com/office/powerpoint/2010/main" val="4289105017"/>
      </p:ext>
    </p:extLst>
  </p:cSld>
  <p:clrMapOvr>
    <a:masterClrMapping/>
  </p:clrMapOvr>
  <p:transition advTm="16"/>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idx="4294967295"/>
          </p:nvPr>
        </p:nvSpPr>
        <p:spPr>
          <a:xfrm>
            <a:off x="827088" y="0"/>
            <a:ext cx="7554912" cy="1141413"/>
          </a:xfrm>
        </p:spPr>
        <p:txBody>
          <a:bodyPr/>
          <a:lstStyle/>
          <a:p>
            <a:pPr algn="l" eaLnBrk="1" hangingPunct="1"/>
            <a:r>
              <a:rPr lang="en-US" sz="2400" b="1" dirty="0" smtClean="0"/>
              <a:t>Our method:  Take difference between </a:t>
            </a:r>
            <a:r>
              <a:rPr lang="en-US" sz="2400" b="1" dirty="0" smtClean="0">
                <a:solidFill>
                  <a:srgbClr val="0000FF"/>
                </a:solidFill>
                <a:latin typeface="Symbol" pitchFamily="18" charset="2"/>
              </a:rPr>
              <a:t>t</a:t>
            </a:r>
            <a:r>
              <a:rPr lang="en-US" sz="2400" b="1" baseline="-25000" dirty="0" smtClean="0">
                <a:solidFill>
                  <a:srgbClr val="0000FF"/>
                </a:solidFill>
                <a:latin typeface="Symbol" pitchFamily="18" charset="2"/>
              </a:rPr>
              <a:t>m</a:t>
            </a:r>
            <a:r>
              <a:rPr lang="en-US" sz="1600" b="1" baseline="-10000" dirty="0" smtClean="0">
                <a:solidFill>
                  <a:srgbClr val="0000FF"/>
                </a:solidFill>
                <a:latin typeface="Symbol" pitchFamily="18" charset="2"/>
              </a:rPr>
              <a:t>+</a:t>
            </a:r>
            <a:r>
              <a:rPr lang="en-US" sz="2400" b="1" dirty="0" smtClean="0"/>
              <a:t> and </a:t>
            </a:r>
            <a:r>
              <a:rPr lang="en-US" sz="2400" b="1" dirty="0" smtClean="0">
                <a:solidFill>
                  <a:srgbClr val="FF0000"/>
                </a:solidFill>
                <a:latin typeface="Symbol" pitchFamily="18" charset="2"/>
              </a:rPr>
              <a:t>t</a:t>
            </a:r>
            <a:r>
              <a:rPr lang="en-US" sz="2400" b="1" baseline="-25000" dirty="0" smtClean="0">
                <a:solidFill>
                  <a:srgbClr val="FF0000"/>
                </a:solidFill>
                <a:latin typeface="Symbol" pitchFamily="18" charset="2"/>
              </a:rPr>
              <a:t>m</a:t>
            </a:r>
            <a:r>
              <a:rPr lang="en-US" sz="1600" b="1" baseline="-20000" dirty="0" smtClean="0">
                <a:solidFill>
                  <a:srgbClr val="FF0000"/>
                </a:solidFill>
                <a:latin typeface="Symbol" pitchFamily="18" charset="2"/>
              </a:rPr>
              <a:t>-</a:t>
            </a:r>
            <a:r>
              <a:rPr lang="en-US" sz="2400" b="1" dirty="0" smtClean="0"/>
              <a:t> in hydrogen to infer singlet capture rate </a:t>
            </a:r>
            <a:r>
              <a:rPr lang="en-US" sz="2400" b="1" dirty="0" smtClean="0">
                <a:latin typeface="Symbol" pitchFamily="18" charset="2"/>
              </a:rPr>
              <a:t>L</a:t>
            </a:r>
            <a:r>
              <a:rPr lang="en-US" sz="2400" b="1" baseline="-25000" dirty="0" smtClean="0"/>
              <a:t>S</a:t>
            </a:r>
          </a:p>
        </p:txBody>
      </p:sp>
      <p:sp>
        <p:nvSpPr>
          <p:cNvPr id="194563" name="Rectangle 5"/>
          <p:cNvSpPr>
            <a:spLocks noChangeArrowheads="1"/>
          </p:cNvSpPr>
          <p:nvPr/>
        </p:nvSpPr>
        <p:spPr bwMode="auto">
          <a:xfrm>
            <a:off x="827088" y="1155700"/>
            <a:ext cx="6640512" cy="4178300"/>
          </a:xfrm>
          <a:prstGeom prst="rect">
            <a:avLst/>
          </a:prstGeom>
          <a:solidFill>
            <a:srgbClr val="FFFFCC"/>
          </a:solidFill>
          <a:ln w="12700">
            <a:solidFill>
              <a:schemeClr val="tx1"/>
            </a:solidFill>
            <a:miter lim="800000"/>
            <a:headEnd/>
            <a:tailEnd/>
          </a:ln>
        </p:spPr>
        <p:txBody>
          <a:bodyPr wrap="none" anchor="ctr"/>
          <a:lstStyle/>
          <a:p>
            <a:pPr algn="l" eaLnBrk="1" hangingPunct="1"/>
            <a:endParaRPr lang="en-US" sz="1800">
              <a:solidFill>
                <a:schemeClr val="tx1"/>
              </a:solidFill>
              <a:effectLst/>
            </a:endParaRPr>
          </a:p>
        </p:txBody>
      </p:sp>
      <p:sp>
        <p:nvSpPr>
          <p:cNvPr id="658436" name="Line 7"/>
          <p:cNvSpPr>
            <a:spLocks noChangeShapeType="1"/>
          </p:cNvSpPr>
          <p:nvPr/>
        </p:nvSpPr>
        <p:spPr bwMode="auto">
          <a:xfrm flipV="1">
            <a:off x="1423988" y="1920875"/>
            <a:ext cx="0" cy="323215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US"/>
          </a:p>
        </p:txBody>
      </p:sp>
      <p:sp>
        <p:nvSpPr>
          <p:cNvPr id="658437" name="Line 8"/>
          <p:cNvSpPr>
            <a:spLocks noChangeShapeType="1"/>
          </p:cNvSpPr>
          <p:nvPr/>
        </p:nvSpPr>
        <p:spPr bwMode="auto">
          <a:xfrm>
            <a:off x="2068513" y="1773238"/>
            <a:ext cx="3436937" cy="3379787"/>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a:p>
        </p:txBody>
      </p:sp>
      <p:sp>
        <p:nvSpPr>
          <p:cNvPr id="658438" name="Line 9"/>
          <p:cNvSpPr>
            <a:spLocks noChangeShapeType="1"/>
          </p:cNvSpPr>
          <p:nvPr/>
        </p:nvSpPr>
        <p:spPr bwMode="auto">
          <a:xfrm>
            <a:off x="2068513" y="1773238"/>
            <a:ext cx="2898775" cy="3379787"/>
          </a:xfrm>
          <a:prstGeom prst="line">
            <a:avLst/>
          </a:prstGeom>
          <a:noFill/>
          <a:ln w="38100">
            <a:solidFill>
              <a:srgbClr val="3333FF"/>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a:p>
        </p:txBody>
      </p:sp>
      <p:sp>
        <p:nvSpPr>
          <p:cNvPr id="194567" name="Text Box 10"/>
          <p:cNvSpPr txBox="1">
            <a:spLocks noChangeArrowheads="1"/>
          </p:cNvSpPr>
          <p:nvPr/>
        </p:nvSpPr>
        <p:spPr bwMode="auto">
          <a:xfrm rot="-5400000">
            <a:off x="448469" y="3126582"/>
            <a:ext cx="1430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500">
                <a:solidFill>
                  <a:schemeClr val="folHlink"/>
                </a:solidFill>
                <a:latin typeface="Arial" pitchFamily="34" charset="0"/>
              </a:defRPr>
            </a:lvl1pPr>
            <a:lvl2pPr marL="742950" indent="-285750">
              <a:defRPr sz="1500">
                <a:solidFill>
                  <a:schemeClr val="folHlink"/>
                </a:solidFill>
                <a:latin typeface="Arial" pitchFamily="34" charset="0"/>
              </a:defRPr>
            </a:lvl2pPr>
            <a:lvl3pPr marL="1143000" indent="-228600">
              <a:defRPr sz="1500">
                <a:solidFill>
                  <a:schemeClr val="folHlink"/>
                </a:solidFill>
                <a:latin typeface="Arial" pitchFamily="34" charset="0"/>
              </a:defRPr>
            </a:lvl3pPr>
            <a:lvl4pPr marL="1600200" indent="-228600">
              <a:defRPr sz="1500">
                <a:solidFill>
                  <a:schemeClr val="folHlink"/>
                </a:solidFill>
                <a:latin typeface="Arial" pitchFamily="34" charset="0"/>
              </a:defRPr>
            </a:lvl4pPr>
            <a:lvl5pPr marL="2057400" indent="-228600">
              <a:defRPr sz="1500">
                <a:solidFill>
                  <a:schemeClr val="folHlink"/>
                </a:solidFill>
                <a:latin typeface="Arial" pitchFamily="34" charset="0"/>
              </a:defRPr>
            </a:lvl5pPr>
            <a:lvl6pPr marL="2514600" indent="-228600" algn="ctr" eaLnBrk="0" fontAlgn="base" hangingPunct="0">
              <a:spcBef>
                <a:spcPct val="0"/>
              </a:spcBef>
              <a:spcAft>
                <a:spcPct val="0"/>
              </a:spcAft>
              <a:defRPr sz="1500">
                <a:solidFill>
                  <a:schemeClr val="folHlink"/>
                </a:solidFill>
                <a:latin typeface="Arial" pitchFamily="34" charset="0"/>
              </a:defRPr>
            </a:lvl6pPr>
            <a:lvl7pPr marL="2971800" indent="-228600" algn="ctr" eaLnBrk="0" fontAlgn="base" hangingPunct="0">
              <a:spcBef>
                <a:spcPct val="0"/>
              </a:spcBef>
              <a:spcAft>
                <a:spcPct val="0"/>
              </a:spcAft>
              <a:defRPr sz="1500">
                <a:solidFill>
                  <a:schemeClr val="folHlink"/>
                </a:solidFill>
                <a:latin typeface="Arial" pitchFamily="34" charset="0"/>
              </a:defRPr>
            </a:lvl7pPr>
            <a:lvl8pPr marL="3429000" indent="-228600" algn="ctr" eaLnBrk="0" fontAlgn="base" hangingPunct="0">
              <a:spcBef>
                <a:spcPct val="0"/>
              </a:spcBef>
              <a:spcAft>
                <a:spcPct val="0"/>
              </a:spcAft>
              <a:defRPr sz="1500">
                <a:solidFill>
                  <a:schemeClr val="folHlink"/>
                </a:solidFill>
                <a:latin typeface="Arial" pitchFamily="34" charset="0"/>
              </a:defRPr>
            </a:lvl8pPr>
            <a:lvl9pPr marL="3886200" indent="-228600" algn="ctr" eaLnBrk="0" fontAlgn="base" hangingPunct="0">
              <a:spcBef>
                <a:spcPct val="0"/>
              </a:spcBef>
              <a:spcAft>
                <a:spcPct val="0"/>
              </a:spcAft>
              <a:defRPr sz="1500">
                <a:solidFill>
                  <a:schemeClr val="folHlink"/>
                </a:solidFill>
                <a:latin typeface="Arial" pitchFamily="34" charset="0"/>
              </a:defRPr>
            </a:lvl9pPr>
          </a:lstStyle>
          <a:p>
            <a:pPr algn="l"/>
            <a:r>
              <a:rPr lang="en-US" sz="1800" b="1">
                <a:solidFill>
                  <a:schemeClr val="tx1"/>
                </a:solidFill>
                <a:effectLst/>
              </a:rPr>
              <a:t>log(counts)</a:t>
            </a:r>
            <a:endParaRPr lang="en-US" sz="2400" b="1">
              <a:solidFill>
                <a:schemeClr val="tx1"/>
              </a:solidFill>
              <a:effectLst/>
            </a:endParaRPr>
          </a:p>
        </p:txBody>
      </p:sp>
      <p:sp>
        <p:nvSpPr>
          <p:cNvPr id="194568" name="Text Box 11"/>
          <p:cNvSpPr txBox="1">
            <a:spLocks noChangeArrowheads="1"/>
          </p:cNvSpPr>
          <p:nvPr/>
        </p:nvSpPr>
        <p:spPr bwMode="auto">
          <a:xfrm>
            <a:off x="5827713" y="4859338"/>
            <a:ext cx="9794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folHlink"/>
                </a:solidFill>
                <a:latin typeface="Arial" pitchFamily="34" charset="0"/>
              </a:defRPr>
            </a:lvl1pPr>
            <a:lvl2pPr marL="742950" indent="-285750">
              <a:defRPr sz="1500">
                <a:solidFill>
                  <a:schemeClr val="folHlink"/>
                </a:solidFill>
                <a:latin typeface="Arial" pitchFamily="34" charset="0"/>
              </a:defRPr>
            </a:lvl2pPr>
            <a:lvl3pPr marL="1143000" indent="-228600">
              <a:defRPr sz="1500">
                <a:solidFill>
                  <a:schemeClr val="folHlink"/>
                </a:solidFill>
                <a:latin typeface="Arial" pitchFamily="34" charset="0"/>
              </a:defRPr>
            </a:lvl3pPr>
            <a:lvl4pPr marL="1600200" indent="-228600">
              <a:defRPr sz="1500">
                <a:solidFill>
                  <a:schemeClr val="folHlink"/>
                </a:solidFill>
                <a:latin typeface="Arial" pitchFamily="34" charset="0"/>
              </a:defRPr>
            </a:lvl4pPr>
            <a:lvl5pPr marL="2057400" indent="-228600">
              <a:defRPr sz="1500">
                <a:solidFill>
                  <a:schemeClr val="folHlink"/>
                </a:solidFill>
                <a:latin typeface="Arial" pitchFamily="34" charset="0"/>
              </a:defRPr>
            </a:lvl5pPr>
            <a:lvl6pPr marL="2514600" indent="-228600" algn="ctr" eaLnBrk="0" fontAlgn="base" hangingPunct="0">
              <a:spcBef>
                <a:spcPct val="0"/>
              </a:spcBef>
              <a:spcAft>
                <a:spcPct val="0"/>
              </a:spcAft>
              <a:defRPr sz="1500">
                <a:solidFill>
                  <a:schemeClr val="folHlink"/>
                </a:solidFill>
                <a:latin typeface="Arial" pitchFamily="34" charset="0"/>
              </a:defRPr>
            </a:lvl6pPr>
            <a:lvl7pPr marL="2971800" indent="-228600" algn="ctr" eaLnBrk="0" fontAlgn="base" hangingPunct="0">
              <a:spcBef>
                <a:spcPct val="0"/>
              </a:spcBef>
              <a:spcAft>
                <a:spcPct val="0"/>
              </a:spcAft>
              <a:defRPr sz="1500">
                <a:solidFill>
                  <a:schemeClr val="folHlink"/>
                </a:solidFill>
                <a:latin typeface="Arial" pitchFamily="34" charset="0"/>
              </a:defRPr>
            </a:lvl7pPr>
            <a:lvl8pPr marL="3429000" indent="-228600" algn="ctr" eaLnBrk="0" fontAlgn="base" hangingPunct="0">
              <a:spcBef>
                <a:spcPct val="0"/>
              </a:spcBef>
              <a:spcAft>
                <a:spcPct val="0"/>
              </a:spcAft>
              <a:defRPr sz="1500">
                <a:solidFill>
                  <a:schemeClr val="folHlink"/>
                </a:solidFill>
                <a:latin typeface="Arial" pitchFamily="34" charset="0"/>
              </a:defRPr>
            </a:lvl8pPr>
            <a:lvl9pPr marL="3886200" indent="-228600" algn="ctr" eaLnBrk="0" fontAlgn="base" hangingPunct="0">
              <a:spcBef>
                <a:spcPct val="0"/>
              </a:spcBef>
              <a:spcAft>
                <a:spcPct val="0"/>
              </a:spcAft>
              <a:defRPr sz="1500">
                <a:solidFill>
                  <a:schemeClr val="folHlink"/>
                </a:solidFill>
                <a:latin typeface="Arial" pitchFamily="34" charset="0"/>
              </a:defRPr>
            </a:lvl9pPr>
          </a:lstStyle>
          <a:p>
            <a:pPr algn="l"/>
            <a:r>
              <a:rPr lang="en-US" sz="1800" b="1">
                <a:solidFill>
                  <a:schemeClr val="tx1"/>
                </a:solidFill>
                <a:effectLst/>
              </a:rPr>
              <a:t>time</a:t>
            </a:r>
            <a:endParaRPr lang="en-US" sz="2400" b="1">
              <a:solidFill>
                <a:schemeClr val="tx1"/>
              </a:solidFill>
              <a:effectLst/>
            </a:endParaRPr>
          </a:p>
        </p:txBody>
      </p:sp>
      <p:sp>
        <p:nvSpPr>
          <p:cNvPr id="194569" name="Text Box 12"/>
          <p:cNvSpPr txBox="1">
            <a:spLocks noChangeArrowheads="1"/>
          </p:cNvSpPr>
          <p:nvPr/>
        </p:nvSpPr>
        <p:spPr bwMode="auto">
          <a:xfrm>
            <a:off x="5246688" y="4575175"/>
            <a:ext cx="420687"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500">
                <a:solidFill>
                  <a:schemeClr val="folHlink"/>
                </a:solidFill>
                <a:latin typeface="Arial" pitchFamily="34" charset="0"/>
              </a:defRPr>
            </a:lvl1pPr>
            <a:lvl2pPr marL="742950" indent="-285750">
              <a:defRPr sz="1500">
                <a:solidFill>
                  <a:schemeClr val="folHlink"/>
                </a:solidFill>
                <a:latin typeface="Arial" pitchFamily="34" charset="0"/>
              </a:defRPr>
            </a:lvl2pPr>
            <a:lvl3pPr marL="1143000" indent="-228600">
              <a:defRPr sz="1500">
                <a:solidFill>
                  <a:schemeClr val="folHlink"/>
                </a:solidFill>
                <a:latin typeface="Arial" pitchFamily="34" charset="0"/>
              </a:defRPr>
            </a:lvl3pPr>
            <a:lvl4pPr marL="1600200" indent="-228600">
              <a:defRPr sz="1500">
                <a:solidFill>
                  <a:schemeClr val="folHlink"/>
                </a:solidFill>
                <a:latin typeface="Arial" pitchFamily="34" charset="0"/>
              </a:defRPr>
            </a:lvl4pPr>
            <a:lvl5pPr marL="2057400" indent="-228600">
              <a:defRPr sz="1500">
                <a:solidFill>
                  <a:schemeClr val="folHlink"/>
                </a:solidFill>
                <a:latin typeface="Arial" pitchFamily="34" charset="0"/>
              </a:defRPr>
            </a:lvl5pPr>
            <a:lvl6pPr marL="2514600" indent="-228600" algn="ctr" eaLnBrk="0" fontAlgn="base" hangingPunct="0">
              <a:spcBef>
                <a:spcPct val="0"/>
              </a:spcBef>
              <a:spcAft>
                <a:spcPct val="0"/>
              </a:spcAft>
              <a:defRPr sz="1500">
                <a:solidFill>
                  <a:schemeClr val="folHlink"/>
                </a:solidFill>
                <a:latin typeface="Arial" pitchFamily="34" charset="0"/>
              </a:defRPr>
            </a:lvl6pPr>
            <a:lvl7pPr marL="2971800" indent="-228600" algn="ctr" eaLnBrk="0" fontAlgn="base" hangingPunct="0">
              <a:spcBef>
                <a:spcPct val="0"/>
              </a:spcBef>
              <a:spcAft>
                <a:spcPct val="0"/>
              </a:spcAft>
              <a:defRPr sz="1500">
                <a:solidFill>
                  <a:schemeClr val="folHlink"/>
                </a:solidFill>
                <a:latin typeface="Arial" pitchFamily="34" charset="0"/>
              </a:defRPr>
            </a:lvl7pPr>
            <a:lvl8pPr marL="3429000" indent="-228600" algn="ctr" eaLnBrk="0" fontAlgn="base" hangingPunct="0">
              <a:spcBef>
                <a:spcPct val="0"/>
              </a:spcBef>
              <a:spcAft>
                <a:spcPct val="0"/>
              </a:spcAft>
              <a:defRPr sz="1500">
                <a:solidFill>
                  <a:schemeClr val="folHlink"/>
                </a:solidFill>
                <a:latin typeface="Arial" pitchFamily="34" charset="0"/>
              </a:defRPr>
            </a:lvl8pPr>
            <a:lvl9pPr marL="3886200" indent="-228600" algn="ctr" eaLnBrk="0" fontAlgn="base" hangingPunct="0">
              <a:spcBef>
                <a:spcPct val="0"/>
              </a:spcBef>
              <a:spcAft>
                <a:spcPct val="0"/>
              </a:spcAft>
              <a:defRPr sz="1500">
                <a:solidFill>
                  <a:schemeClr val="folHlink"/>
                </a:solidFill>
                <a:latin typeface="Arial" pitchFamily="34" charset="0"/>
              </a:defRPr>
            </a:lvl9pPr>
          </a:lstStyle>
          <a:p>
            <a:pPr algn="l"/>
            <a:r>
              <a:rPr lang="en-US" sz="2000" b="1" i="1">
                <a:solidFill>
                  <a:srgbClr val="FF0000"/>
                </a:solidFill>
                <a:effectLst/>
                <a:latin typeface="Times New Roman" pitchFamily="18" charset="0"/>
              </a:rPr>
              <a:t>μ</a:t>
            </a:r>
            <a:r>
              <a:rPr lang="en-US" sz="2000" b="1" i="1" baseline="30000">
                <a:solidFill>
                  <a:srgbClr val="FF0000"/>
                </a:solidFill>
                <a:effectLst/>
                <a:latin typeface="Times New Roman" pitchFamily="18" charset="0"/>
              </a:rPr>
              <a:t>+</a:t>
            </a:r>
            <a:endParaRPr lang="en-US" sz="2400">
              <a:solidFill>
                <a:srgbClr val="FF0000"/>
              </a:solidFill>
              <a:effectLst/>
              <a:latin typeface="Times New Roman" pitchFamily="18" charset="0"/>
            </a:endParaRPr>
          </a:p>
        </p:txBody>
      </p:sp>
      <p:sp>
        <p:nvSpPr>
          <p:cNvPr id="194570" name="Text Box 13"/>
          <p:cNvSpPr txBox="1">
            <a:spLocks noChangeArrowheads="1"/>
          </p:cNvSpPr>
          <p:nvPr/>
        </p:nvSpPr>
        <p:spPr bwMode="auto">
          <a:xfrm>
            <a:off x="4179888" y="4651375"/>
            <a:ext cx="4699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500">
                <a:solidFill>
                  <a:schemeClr val="folHlink"/>
                </a:solidFill>
                <a:latin typeface="Arial" pitchFamily="34" charset="0"/>
              </a:defRPr>
            </a:lvl1pPr>
            <a:lvl2pPr marL="742950" indent="-285750">
              <a:defRPr sz="1500">
                <a:solidFill>
                  <a:schemeClr val="folHlink"/>
                </a:solidFill>
                <a:latin typeface="Arial" pitchFamily="34" charset="0"/>
              </a:defRPr>
            </a:lvl2pPr>
            <a:lvl3pPr marL="1143000" indent="-228600">
              <a:defRPr sz="1500">
                <a:solidFill>
                  <a:schemeClr val="folHlink"/>
                </a:solidFill>
                <a:latin typeface="Arial" pitchFamily="34" charset="0"/>
              </a:defRPr>
            </a:lvl3pPr>
            <a:lvl4pPr marL="1600200" indent="-228600">
              <a:defRPr sz="1500">
                <a:solidFill>
                  <a:schemeClr val="folHlink"/>
                </a:solidFill>
                <a:latin typeface="Arial" pitchFamily="34" charset="0"/>
              </a:defRPr>
            </a:lvl4pPr>
            <a:lvl5pPr marL="2057400" indent="-228600">
              <a:defRPr sz="1500">
                <a:solidFill>
                  <a:schemeClr val="folHlink"/>
                </a:solidFill>
                <a:latin typeface="Arial" pitchFamily="34" charset="0"/>
              </a:defRPr>
            </a:lvl5pPr>
            <a:lvl6pPr marL="2514600" indent="-228600" algn="ctr" eaLnBrk="0" fontAlgn="base" hangingPunct="0">
              <a:spcBef>
                <a:spcPct val="0"/>
              </a:spcBef>
              <a:spcAft>
                <a:spcPct val="0"/>
              </a:spcAft>
              <a:defRPr sz="1500">
                <a:solidFill>
                  <a:schemeClr val="folHlink"/>
                </a:solidFill>
                <a:latin typeface="Arial" pitchFamily="34" charset="0"/>
              </a:defRPr>
            </a:lvl6pPr>
            <a:lvl7pPr marL="2971800" indent="-228600" algn="ctr" eaLnBrk="0" fontAlgn="base" hangingPunct="0">
              <a:spcBef>
                <a:spcPct val="0"/>
              </a:spcBef>
              <a:spcAft>
                <a:spcPct val="0"/>
              </a:spcAft>
              <a:defRPr sz="1500">
                <a:solidFill>
                  <a:schemeClr val="folHlink"/>
                </a:solidFill>
                <a:latin typeface="Arial" pitchFamily="34" charset="0"/>
              </a:defRPr>
            </a:lvl7pPr>
            <a:lvl8pPr marL="3429000" indent="-228600" algn="ctr" eaLnBrk="0" fontAlgn="base" hangingPunct="0">
              <a:spcBef>
                <a:spcPct val="0"/>
              </a:spcBef>
              <a:spcAft>
                <a:spcPct val="0"/>
              </a:spcAft>
              <a:defRPr sz="1500">
                <a:solidFill>
                  <a:schemeClr val="folHlink"/>
                </a:solidFill>
                <a:latin typeface="Arial" pitchFamily="34" charset="0"/>
              </a:defRPr>
            </a:lvl8pPr>
            <a:lvl9pPr marL="3886200" indent="-228600" algn="ctr" eaLnBrk="0" fontAlgn="base" hangingPunct="0">
              <a:spcBef>
                <a:spcPct val="0"/>
              </a:spcBef>
              <a:spcAft>
                <a:spcPct val="0"/>
              </a:spcAft>
              <a:defRPr sz="1500">
                <a:solidFill>
                  <a:schemeClr val="folHlink"/>
                </a:solidFill>
                <a:latin typeface="Arial" pitchFamily="34" charset="0"/>
              </a:defRPr>
            </a:lvl9pPr>
          </a:lstStyle>
          <a:p>
            <a:pPr algn="l"/>
            <a:r>
              <a:rPr lang="en-US" sz="2000" b="1" i="1">
                <a:solidFill>
                  <a:srgbClr val="0000CC"/>
                </a:solidFill>
                <a:effectLst/>
                <a:latin typeface="Times New Roman" pitchFamily="18" charset="0"/>
              </a:rPr>
              <a:t>μ </a:t>
            </a:r>
            <a:r>
              <a:rPr lang="en-US" sz="2000" b="1" i="1" baseline="30000">
                <a:solidFill>
                  <a:srgbClr val="0000CC"/>
                </a:solidFill>
                <a:effectLst/>
                <a:latin typeface="Times New Roman" pitchFamily="18" charset="0"/>
              </a:rPr>
              <a:t>–</a:t>
            </a:r>
            <a:endParaRPr lang="en-US" sz="2400" i="1" baseline="30000">
              <a:solidFill>
                <a:srgbClr val="0000CC"/>
              </a:solidFill>
              <a:effectLst/>
              <a:latin typeface="Times New Roman" pitchFamily="18" charset="0"/>
            </a:endParaRPr>
          </a:p>
        </p:txBody>
      </p:sp>
      <p:sp>
        <p:nvSpPr>
          <p:cNvPr id="658443" name="Line 14"/>
          <p:cNvSpPr>
            <a:spLocks noChangeShapeType="1"/>
          </p:cNvSpPr>
          <p:nvPr/>
        </p:nvSpPr>
        <p:spPr bwMode="auto">
          <a:xfrm>
            <a:off x="1423988" y="5153025"/>
            <a:ext cx="4403725" cy="317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US"/>
          </a:p>
        </p:txBody>
      </p:sp>
      <p:sp>
        <p:nvSpPr>
          <p:cNvPr id="658444" name="Line 15"/>
          <p:cNvSpPr>
            <a:spLocks noChangeShapeType="1"/>
          </p:cNvSpPr>
          <p:nvPr/>
        </p:nvSpPr>
        <p:spPr bwMode="auto">
          <a:xfrm>
            <a:off x="2068513" y="1773238"/>
            <a:ext cx="0" cy="337978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a:p>
        </p:txBody>
      </p:sp>
      <p:graphicFrame>
        <p:nvGraphicFramePr>
          <p:cNvPr id="194573" name="Object 13"/>
          <p:cNvGraphicFramePr>
            <a:graphicFrameLocks noChangeAspect="1"/>
          </p:cNvGraphicFramePr>
          <p:nvPr/>
        </p:nvGraphicFramePr>
        <p:xfrm>
          <a:off x="3908425" y="1222375"/>
          <a:ext cx="3228975" cy="704850"/>
        </p:xfrm>
        <a:graphic>
          <a:graphicData uri="http://schemas.openxmlformats.org/presentationml/2006/ole">
            <mc:AlternateContent xmlns:mc="http://schemas.openxmlformats.org/markup-compatibility/2006">
              <mc:Choice xmlns:v="urn:schemas-microsoft-com:vml" Requires="v">
                <p:oleObj spid="_x0000_s194830" name="Equation" r:id="rId4" imgW="1438290" imgH="314325" progId="Equation.3">
                  <p:embed/>
                </p:oleObj>
              </mc:Choice>
              <mc:Fallback>
                <p:oleObj name="Equation" r:id="rId4" imgW="1438290" imgH="314325" progId="Equation.3">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8425" y="1222375"/>
                        <a:ext cx="3228975" cy="704850"/>
                      </a:xfrm>
                      <a:prstGeom prst="rect">
                        <a:avLst/>
                      </a:prstGeom>
                      <a:solidFill>
                        <a:schemeClr val="bg1"/>
                      </a:solidFill>
                      <a:ln w="12700">
                        <a:solidFill>
                          <a:schemeClr val="tx1"/>
                        </a:solidFill>
                        <a:miter lim="800000"/>
                        <a:headEnd/>
                        <a:tailEnd/>
                      </a:ln>
                    </p:spPr>
                  </p:pic>
                </p:oleObj>
              </mc:Fallback>
            </mc:AlternateContent>
          </a:graphicData>
        </a:graphic>
      </p:graphicFrame>
      <p:sp>
        <p:nvSpPr>
          <p:cNvPr id="194574" name="Text Box 17"/>
          <p:cNvSpPr txBox="1">
            <a:spLocks noChangeArrowheads="1"/>
          </p:cNvSpPr>
          <p:nvPr/>
        </p:nvSpPr>
        <p:spPr bwMode="auto">
          <a:xfrm>
            <a:off x="4027488" y="2365375"/>
            <a:ext cx="3276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1500">
                <a:solidFill>
                  <a:schemeClr val="folHlink"/>
                </a:solidFill>
                <a:latin typeface="Arial" pitchFamily="34" charset="0"/>
              </a:defRPr>
            </a:lvl1pPr>
            <a:lvl2pPr marL="742950" indent="-285750">
              <a:defRPr sz="1500">
                <a:solidFill>
                  <a:schemeClr val="folHlink"/>
                </a:solidFill>
                <a:latin typeface="Arial" pitchFamily="34" charset="0"/>
              </a:defRPr>
            </a:lvl2pPr>
            <a:lvl3pPr marL="1143000" indent="-228600">
              <a:defRPr sz="1500">
                <a:solidFill>
                  <a:schemeClr val="folHlink"/>
                </a:solidFill>
                <a:latin typeface="Arial" pitchFamily="34" charset="0"/>
              </a:defRPr>
            </a:lvl3pPr>
            <a:lvl4pPr marL="1600200" indent="-228600">
              <a:defRPr sz="1500">
                <a:solidFill>
                  <a:schemeClr val="folHlink"/>
                </a:solidFill>
                <a:latin typeface="Arial" pitchFamily="34" charset="0"/>
              </a:defRPr>
            </a:lvl4pPr>
            <a:lvl5pPr marL="2057400" indent="-228600">
              <a:defRPr sz="1500">
                <a:solidFill>
                  <a:schemeClr val="folHlink"/>
                </a:solidFill>
                <a:latin typeface="Arial" pitchFamily="34" charset="0"/>
              </a:defRPr>
            </a:lvl5pPr>
            <a:lvl6pPr marL="2514600" indent="-228600" algn="ctr" eaLnBrk="0" fontAlgn="base" hangingPunct="0">
              <a:spcBef>
                <a:spcPct val="0"/>
              </a:spcBef>
              <a:spcAft>
                <a:spcPct val="0"/>
              </a:spcAft>
              <a:defRPr sz="1500">
                <a:solidFill>
                  <a:schemeClr val="folHlink"/>
                </a:solidFill>
                <a:latin typeface="Arial" pitchFamily="34" charset="0"/>
              </a:defRPr>
            </a:lvl6pPr>
            <a:lvl7pPr marL="2971800" indent="-228600" algn="ctr" eaLnBrk="0" fontAlgn="base" hangingPunct="0">
              <a:spcBef>
                <a:spcPct val="0"/>
              </a:spcBef>
              <a:spcAft>
                <a:spcPct val="0"/>
              </a:spcAft>
              <a:defRPr sz="1500">
                <a:solidFill>
                  <a:schemeClr val="folHlink"/>
                </a:solidFill>
                <a:latin typeface="Arial" pitchFamily="34" charset="0"/>
              </a:defRPr>
            </a:lvl7pPr>
            <a:lvl8pPr marL="3429000" indent="-228600" algn="ctr" eaLnBrk="0" fontAlgn="base" hangingPunct="0">
              <a:spcBef>
                <a:spcPct val="0"/>
              </a:spcBef>
              <a:spcAft>
                <a:spcPct val="0"/>
              </a:spcAft>
              <a:defRPr sz="1500">
                <a:solidFill>
                  <a:schemeClr val="folHlink"/>
                </a:solidFill>
                <a:latin typeface="Arial" pitchFamily="34" charset="0"/>
              </a:defRPr>
            </a:lvl8pPr>
            <a:lvl9pPr marL="3886200" indent="-228600" algn="ctr" eaLnBrk="0" fontAlgn="base" hangingPunct="0">
              <a:spcBef>
                <a:spcPct val="0"/>
              </a:spcBef>
              <a:spcAft>
                <a:spcPct val="0"/>
              </a:spcAft>
              <a:defRPr sz="1500">
                <a:solidFill>
                  <a:schemeClr val="folHlink"/>
                </a:solidFill>
                <a:latin typeface="Arial" pitchFamily="34" charset="0"/>
              </a:defRPr>
            </a:lvl9pPr>
          </a:lstStyle>
          <a:p>
            <a:pPr algn="r">
              <a:spcBef>
                <a:spcPct val="50000"/>
              </a:spcBef>
            </a:pPr>
            <a:r>
              <a:rPr lang="en-US" sz="1800" b="1">
                <a:solidFill>
                  <a:schemeClr val="accent2"/>
                </a:solidFill>
                <a:effectLst/>
              </a:rPr>
              <a:t>  1.0 ppm  MuLan</a:t>
            </a:r>
          </a:p>
        </p:txBody>
      </p:sp>
      <p:sp>
        <p:nvSpPr>
          <p:cNvPr id="78866" name="Text Box 18"/>
          <p:cNvSpPr txBox="1">
            <a:spLocks noChangeArrowheads="1"/>
          </p:cNvSpPr>
          <p:nvPr/>
        </p:nvSpPr>
        <p:spPr bwMode="auto">
          <a:xfrm>
            <a:off x="4484688" y="2746375"/>
            <a:ext cx="2819400" cy="366713"/>
          </a:xfrm>
          <a:prstGeom prst="rect">
            <a:avLst/>
          </a:prstGeom>
          <a:noFill/>
          <a:ln w="12700" algn="ctr">
            <a:noFill/>
            <a:miter lim="800000"/>
            <a:headEnd/>
            <a:tailEnd/>
          </a:ln>
          <a:effectLst/>
        </p:spPr>
        <p:txBody>
          <a:bodyPr>
            <a:spAutoFit/>
          </a:bodyPr>
          <a:lstStyle/>
          <a:p>
            <a:pPr algn="r">
              <a:spcBef>
                <a:spcPct val="50000"/>
              </a:spcBef>
              <a:defRPr/>
            </a:pPr>
            <a:r>
              <a:rPr lang="en-US" sz="1800" b="1" dirty="0">
                <a:solidFill>
                  <a:schemeClr val="tx2"/>
                </a:solidFill>
                <a:effectLst/>
                <a:latin typeface="+mj-lt"/>
              </a:rPr>
              <a:t> ~</a:t>
            </a:r>
            <a:r>
              <a:rPr lang="en-US" sz="1800" b="1" dirty="0" smtClean="0">
                <a:solidFill>
                  <a:schemeClr val="tx2"/>
                </a:solidFill>
                <a:effectLst/>
                <a:latin typeface="+mj-lt"/>
              </a:rPr>
              <a:t>15 </a:t>
            </a:r>
            <a:r>
              <a:rPr lang="en-US" sz="1800" b="1" dirty="0">
                <a:solidFill>
                  <a:schemeClr val="tx2"/>
                </a:solidFill>
                <a:effectLst/>
                <a:latin typeface="+mj-lt"/>
              </a:rPr>
              <a:t>ppm  MuCap</a:t>
            </a:r>
          </a:p>
        </p:txBody>
      </p:sp>
      <p:sp>
        <p:nvSpPr>
          <p:cNvPr id="658448" name="Line 19"/>
          <p:cNvSpPr>
            <a:spLocks noChangeShapeType="1"/>
          </p:cNvSpPr>
          <p:nvPr/>
        </p:nvSpPr>
        <p:spPr bwMode="auto">
          <a:xfrm flipH="1">
            <a:off x="3506788" y="2603500"/>
            <a:ext cx="1979612" cy="460375"/>
          </a:xfrm>
          <a:prstGeom prst="line">
            <a:avLst/>
          </a:prstGeom>
          <a:noFill/>
          <a:ln w="25400">
            <a:solidFill>
              <a:schemeClr val="accent2"/>
            </a:solidFill>
            <a:prstDash val="sysDot"/>
            <a:round/>
            <a:headEnd/>
            <a:tailEnd type="triangle" w="lg" len="lg"/>
          </a:ln>
          <a:extLst>
            <a:ext uri="{909E8E84-426E-40DD-AFC4-6F175D3DCCD1}">
              <a14:hiddenFill xmlns:a14="http://schemas.microsoft.com/office/drawing/2010/main">
                <a:noFill/>
              </a14:hiddenFill>
            </a:ext>
          </a:extLst>
        </p:spPr>
        <p:txBody>
          <a:bodyPr>
            <a:spAutoFit/>
          </a:bodyPr>
          <a:lstStyle/>
          <a:p>
            <a:pPr>
              <a:defRPr/>
            </a:pPr>
            <a:endParaRPr lang="en-US"/>
          </a:p>
        </p:txBody>
      </p:sp>
      <p:sp>
        <p:nvSpPr>
          <p:cNvPr id="658449" name="Line 20"/>
          <p:cNvSpPr>
            <a:spLocks noChangeShapeType="1"/>
          </p:cNvSpPr>
          <p:nvPr/>
        </p:nvSpPr>
        <p:spPr bwMode="auto">
          <a:xfrm flipH="1">
            <a:off x="3722688" y="2984500"/>
            <a:ext cx="1763712" cy="676275"/>
          </a:xfrm>
          <a:prstGeom prst="line">
            <a:avLst/>
          </a:prstGeom>
          <a:noFill/>
          <a:ln w="25400">
            <a:solidFill>
              <a:schemeClr val="tx2"/>
            </a:solidFill>
            <a:prstDash val="sysDot"/>
            <a:round/>
            <a:headEnd/>
            <a:tailEnd type="triangle" w="lg" len="lg"/>
          </a:ln>
          <a:extLst>
            <a:ext uri="{909E8E84-426E-40DD-AFC4-6F175D3DCCD1}">
              <a14:hiddenFill xmlns:a14="http://schemas.microsoft.com/office/drawing/2010/main">
                <a:noFill/>
              </a14:hiddenFill>
            </a:ext>
          </a:extLst>
        </p:spPr>
        <p:txBody>
          <a:bodyPr>
            <a:spAutoFit/>
          </a:bodyPr>
          <a:lstStyle/>
          <a:p>
            <a:pPr>
              <a:defRPr/>
            </a:pPr>
            <a:endParaRPr lang="en-US"/>
          </a:p>
        </p:txBody>
      </p:sp>
      <p:graphicFrame>
        <p:nvGraphicFramePr>
          <p:cNvPr id="194578" name="Object 18"/>
          <p:cNvGraphicFramePr>
            <a:graphicFrameLocks noChangeAspect="1"/>
          </p:cNvGraphicFramePr>
          <p:nvPr/>
        </p:nvGraphicFramePr>
        <p:xfrm>
          <a:off x="1219200" y="1231900"/>
          <a:ext cx="2362200" cy="477838"/>
        </p:xfrm>
        <a:graphic>
          <a:graphicData uri="http://schemas.openxmlformats.org/presentationml/2006/ole">
            <mc:AlternateContent xmlns:mc="http://schemas.openxmlformats.org/markup-compatibility/2006">
              <mc:Choice xmlns:v="urn:schemas-microsoft-com:vml" Requires="v">
                <p:oleObj spid="_x0000_s194831" name="Equation" r:id="rId6" imgW="1342980" imgH="295185" progId="Equation.3">
                  <p:embed/>
                </p:oleObj>
              </mc:Choice>
              <mc:Fallback>
                <p:oleObj name="Equation" r:id="rId6" imgW="1342980" imgH="295185" progId="Equation.3">
                  <p:embed/>
                  <p:pic>
                    <p:nvPicPr>
                      <p:cNvPr id="0" name="Object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9200" y="1231900"/>
                        <a:ext cx="23622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4581" name="Object 24"/>
          <p:cNvGraphicFramePr>
            <a:graphicFrameLocks noChangeAspect="1"/>
          </p:cNvGraphicFramePr>
          <p:nvPr>
            <p:extLst>
              <p:ext uri="{D42A27DB-BD31-4B8C-83A1-F6EECF244321}">
                <p14:modId xmlns:p14="http://schemas.microsoft.com/office/powerpoint/2010/main" val="2878189509"/>
              </p:ext>
            </p:extLst>
          </p:nvPr>
        </p:nvGraphicFramePr>
        <p:xfrm>
          <a:off x="2082690" y="5371214"/>
          <a:ext cx="4370387" cy="1179513"/>
        </p:xfrm>
        <a:graphic>
          <a:graphicData uri="http://schemas.openxmlformats.org/presentationml/2006/ole">
            <mc:AlternateContent xmlns:mc="http://schemas.openxmlformats.org/markup-compatibility/2006">
              <mc:Choice xmlns:v="urn:schemas-microsoft-com:vml" Requires="v">
                <p:oleObj spid="_x0000_s194832" name="Equation" r:id="rId8" imgW="1739880" imgH="469800" progId="Equation.3">
                  <p:embed/>
                </p:oleObj>
              </mc:Choice>
              <mc:Fallback>
                <p:oleObj name="Equation" r:id="rId8" imgW="1739880" imgH="469800" progId="Equation.3">
                  <p:embed/>
                  <p:pic>
                    <p:nvPicPr>
                      <p:cNvPr id="0" name="Object 24"/>
                      <p:cNvPicPr>
                        <a:picLocks noChangeAspect="1" noChangeArrowheads="1"/>
                      </p:cNvPicPr>
                      <p:nvPr/>
                    </p:nvPicPr>
                    <p:blipFill>
                      <a:blip r:embed="rId9"/>
                      <a:srcRect/>
                      <a:stretch>
                        <a:fillRect/>
                      </a:stretch>
                    </p:blipFill>
                    <p:spPr bwMode="auto">
                      <a:xfrm>
                        <a:off x="2082690" y="5371214"/>
                        <a:ext cx="4370387"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22" name="TextBox 21"/>
              <p:cNvSpPr txBox="1"/>
              <p:nvPr/>
            </p:nvSpPr>
            <p:spPr>
              <a:xfrm>
                <a:off x="8382000" y="1314"/>
                <a:ext cx="769495" cy="560282"/>
              </a:xfrm>
              <a:prstGeom prst="rect">
                <a:avLst/>
              </a:prstGeom>
              <a:solidFill>
                <a:schemeClr val="accent3">
                  <a:lumMod val="85000"/>
                </a:schemeClr>
              </a:solidFill>
              <a:ln>
                <a:solidFill>
                  <a:schemeClr val="tx1"/>
                </a:solidFill>
              </a:ln>
            </p:spPr>
            <p:txBody>
              <a:bodyPr wrap="square" rtlCol="0">
                <a:spAutoFit/>
              </a:bodyPr>
              <a:lstStyle/>
              <a:p>
                <a:pPr/>
                <a14:m>
                  <m:oMathPara xmlns:m="http://schemas.openxmlformats.org/officeDocument/2006/math">
                    <m:oMathParaPr>
                      <m:jc m:val="center"/>
                    </m:oMathParaPr>
                    <m:oMath xmlns:m="http://schemas.openxmlformats.org/officeDocument/2006/math">
                      <m:sSub>
                        <m:sSubPr>
                          <m:ctrlPr>
                            <a:rPr lang="en-US" sz="2800" i="1" smtClean="0">
                              <a:solidFill>
                                <a:srgbClr val="FF0000"/>
                              </a:solidFill>
                              <a:effectLst/>
                              <a:latin typeface="Cambria Math"/>
                            </a:rPr>
                          </m:ctrlPr>
                        </m:sSubPr>
                        <m:e>
                          <m:r>
                            <a:rPr lang="en-US" sz="2800" b="0" i="0" smtClean="0">
                              <a:solidFill>
                                <a:srgbClr val="FF0000"/>
                              </a:solidFill>
                              <a:effectLst/>
                              <a:latin typeface="Cambria Math"/>
                            </a:rPr>
                            <m:t>  </m:t>
                          </m:r>
                          <m:r>
                            <m:rPr>
                              <m:sty m:val="p"/>
                            </m:rPr>
                            <a:rPr lang="en-US" sz="2800" b="0" i="0" smtClean="0">
                              <a:solidFill>
                                <a:srgbClr val="FF0000"/>
                              </a:solidFill>
                              <a:effectLst/>
                              <a:latin typeface="Cambria Math"/>
                              <a:ea typeface="Cambria Math"/>
                            </a:rPr>
                            <m:t>τ</m:t>
                          </m:r>
                        </m:e>
                        <m:sub>
                          <m:sSup>
                            <m:sSupPr>
                              <m:ctrlPr>
                                <a:rPr lang="en-US" sz="2800" i="1" smtClean="0">
                                  <a:solidFill>
                                    <a:srgbClr val="FF0000"/>
                                  </a:solidFill>
                                  <a:effectLst/>
                                  <a:latin typeface="Cambria Math"/>
                                </a:rPr>
                              </m:ctrlPr>
                            </m:sSupPr>
                            <m:e>
                              <m:r>
                                <m:rPr>
                                  <m:sty m:val="p"/>
                                </m:rPr>
                                <a:rPr lang="en-US" sz="2800" b="0" i="0" smtClean="0">
                                  <a:solidFill>
                                    <a:srgbClr val="FF0000"/>
                                  </a:solidFill>
                                  <a:effectLst/>
                                  <a:latin typeface="Cambria Math"/>
                                  <a:ea typeface="Cambria Math"/>
                                </a:rPr>
                                <m:t>μ</m:t>
                              </m:r>
                            </m:e>
                            <m:sup>
                              <m:r>
                                <a:rPr lang="en-US" sz="2800" b="0" i="0" smtClean="0">
                                  <a:solidFill>
                                    <a:srgbClr val="FF0000"/>
                                  </a:solidFill>
                                  <a:effectLst/>
                                  <a:latin typeface="Cambria Math"/>
                                </a:rPr>
                                <m:t>−</m:t>
                              </m:r>
                            </m:sup>
                          </m:sSup>
                        </m:sub>
                      </m:sSub>
                    </m:oMath>
                  </m:oMathPara>
                </a14:m>
                <a:endParaRPr lang="en-US" sz="2800" dirty="0">
                  <a:solidFill>
                    <a:srgbClr val="0000FF"/>
                  </a:solidFill>
                  <a:effectLst/>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8382000" y="1314"/>
                <a:ext cx="769495" cy="560282"/>
              </a:xfrm>
              <a:prstGeom prst="rect">
                <a:avLst/>
              </a:prstGeom>
              <a:blipFill rotWithShape="1">
                <a:blip r:embed="rId10"/>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0" y="0"/>
                <a:ext cx="769495" cy="576633"/>
              </a:xfrm>
              <a:prstGeom prst="rect">
                <a:avLst/>
              </a:prstGeom>
              <a:solidFill>
                <a:schemeClr val="accent3">
                  <a:lumMod val="85000"/>
                </a:schemeClr>
              </a:solidFill>
              <a:ln>
                <a:solidFill>
                  <a:schemeClr val="tx1"/>
                </a:solidFill>
              </a:ln>
            </p:spPr>
            <p:txBody>
              <a:bodyPr wrap="square" rtlCol="0">
                <a:spAutoFit/>
              </a:bodyPr>
              <a:lstStyle/>
              <a:p>
                <a:pPr/>
                <a14:m>
                  <m:oMathPara xmlns:m="http://schemas.openxmlformats.org/officeDocument/2006/math">
                    <m:oMathParaPr>
                      <m:jc m:val="center"/>
                    </m:oMathParaPr>
                    <m:oMath xmlns:m="http://schemas.openxmlformats.org/officeDocument/2006/math">
                      <m:sSub>
                        <m:sSubPr>
                          <m:ctrlPr>
                            <a:rPr lang="en-US" sz="2800" i="1" smtClean="0">
                              <a:solidFill>
                                <a:srgbClr val="0000FF"/>
                              </a:solidFill>
                              <a:effectLst/>
                              <a:latin typeface="Cambria Math"/>
                            </a:rPr>
                          </m:ctrlPr>
                        </m:sSubPr>
                        <m:e>
                          <m:r>
                            <a:rPr lang="en-US" sz="2800" b="0" i="0" smtClean="0">
                              <a:solidFill>
                                <a:srgbClr val="0000FF"/>
                              </a:solidFill>
                              <a:effectLst/>
                              <a:latin typeface="Cambria Math"/>
                            </a:rPr>
                            <m:t>  </m:t>
                          </m:r>
                          <m:r>
                            <m:rPr>
                              <m:sty m:val="p"/>
                            </m:rPr>
                            <a:rPr lang="en-US" sz="2800" b="0" i="0" smtClean="0">
                              <a:solidFill>
                                <a:srgbClr val="0000FF"/>
                              </a:solidFill>
                              <a:effectLst/>
                              <a:latin typeface="Cambria Math"/>
                              <a:ea typeface="Cambria Math"/>
                            </a:rPr>
                            <m:t>τ</m:t>
                          </m:r>
                        </m:e>
                        <m:sub>
                          <m:sSup>
                            <m:sSupPr>
                              <m:ctrlPr>
                                <a:rPr lang="en-US" sz="2800" i="1" smtClean="0">
                                  <a:solidFill>
                                    <a:srgbClr val="0000FF"/>
                                  </a:solidFill>
                                  <a:effectLst/>
                                  <a:latin typeface="Cambria Math"/>
                                </a:rPr>
                              </m:ctrlPr>
                            </m:sSupPr>
                            <m:e>
                              <m:r>
                                <m:rPr>
                                  <m:sty m:val="p"/>
                                </m:rPr>
                                <a:rPr lang="en-US" sz="2800" b="0" i="0" smtClean="0">
                                  <a:solidFill>
                                    <a:srgbClr val="0000FF"/>
                                  </a:solidFill>
                                  <a:effectLst/>
                                  <a:latin typeface="Cambria Math"/>
                                  <a:ea typeface="Cambria Math"/>
                                </a:rPr>
                                <m:t>μ</m:t>
                              </m:r>
                            </m:e>
                            <m:sup>
                              <m:r>
                                <a:rPr lang="en-US" sz="2800" b="0" i="0" smtClean="0">
                                  <a:solidFill>
                                    <a:srgbClr val="0000FF"/>
                                  </a:solidFill>
                                  <a:effectLst/>
                                  <a:latin typeface="Cambria Math"/>
                                </a:rPr>
                                <m:t>+</m:t>
                              </m:r>
                            </m:sup>
                          </m:sSup>
                        </m:sub>
                      </m:sSub>
                    </m:oMath>
                  </m:oMathPara>
                </a14:m>
                <a:endParaRPr lang="en-US" sz="2800" dirty="0">
                  <a:solidFill>
                    <a:srgbClr val="0000FF"/>
                  </a:solidFill>
                  <a:effectLst/>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0" y="0"/>
                <a:ext cx="769495" cy="576633"/>
              </a:xfrm>
              <a:prstGeom prst="rect">
                <a:avLst/>
              </a:prstGeom>
              <a:blipFill rotWithShape="1">
                <a:blip r:embed="rId11"/>
                <a:stretch>
                  <a:fillRect/>
                </a:stretch>
              </a:blipFill>
              <a:ln>
                <a:solidFill>
                  <a:schemeClr val="tx1"/>
                </a:solidFill>
              </a:ln>
            </p:spPr>
            <p:txBody>
              <a:bodyPr/>
              <a:lstStyle/>
              <a:p>
                <a:r>
                  <a:rPr lang="en-US">
                    <a:noFill/>
                  </a:rPr>
                  <a:t> </a:t>
                </a:r>
              </a:p>
            </p:txBody>
          </p:sp>
        </mc:Fallback>
      </mc:AlternateContent>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7634" name="Rectangle 5"/>
          <p:cNvSpPr>
            <a:spLocks noGrp="1" noChangeArrowheads="1"/>
          </p:cNvSpPr>
          <p:nvPr>
            <p:ph type="ctrTitle"/>
          </p:nvPr>
        </p:nvSpPr>
        <p:spPr>
          <a:xfrm>
            <a:off x="685800" y="685800"/>
            <a:ext cx="7772400" cy="1470025"/>
          </a:xfrm>
        </p:spPr>
        <p:txBody>
          <a:bodyPr/>
          <a:lstStyle/>
          <a:p>
            <a:pPr eaLnBrk="1" hangingPunct="1"/>
            <a:r>
              <a:rPr lang="en-US" dirty="0" smtClean="0">
                <a:solidFill>
                  <a:srgbClr val="FFFF66"/>
                </a:solidFill>
              </a:rPr>
              <a:t>The Experiments</a:t>
            </a:r>
          </a:p>
        </p:txBody>
      </p:sp>
      <p:sp>
        <p:nvSpPr>
          <p:cNvPr id="2" name="Subtitle 1"/>
          <p:cNvSpPr>
            <a:spLocks noGrp="1"/>
          </p:cNvSpPr>
          <p:nvPr>
            <p:ph type="subTitle" idx="1"/>
          </p:nvPr>
        </p:nvSpPr>
        <p:spPr>
          <a:xfrm>
            <a:off x="1295400" y="2506717"/>
            <a:ext cx="6400800" cy="1752600"/>
          </a:xfrm>
        </p:spPr>
        <p:txBody>
          <a:bodyPr/>
          <a:lstStyle/>
          <a:p>
            <a:pPr marL="342900" indent="-342900" algn="l">
              <a:buClr>
                <a:schemeClr val="bg1"/>
              </a:buClr>
              <a:buFont typeface="Wingdings" pitchFamily="2" charset="2"/>
              <a:buChar char="§"/>
            </a:pPr>
            <a:r>
              <a:rPr lang="en-US" dirty="0" smtClean="0">
                <a:solidFill>
                  <a:schemeClr val="bg1"/>
                </a:solidFill>
              </a:rPr>
              <a:t>Generic design considerations</a:t>
            </a:r>
          </a:p>
          <a:p>
            <a:pPr marL="342900" indent="-342900" algn="l">
              <a:buClr>
                <a:schemeClr val="bg1"/>
              </a:buClr>
              <a:buFont typeface="Wingdings" pitchFamily="2" charset="2"/>
              <a:buChar char="§"/>
            </a:pPr>
            <a:endParaRPr lang="en-US" dirty="0" smtClean="0">
              <a:solidFill>
                <a:schemeClr val="bg1"/>
              </a:solidFill>
            </a:endParaRPr>
          </a:p>
          <a:p>
            <a:pPr marL="342900" indent="-342900" algn="l">
              <a:buClr>
                <a:schemeClr val="bg1"/>
              </a:buClr>
              <a:buFont typeface="Wingdings" pitchFamily="2" charset="2"/>
              <a:buChar char="§"/>
            </a:pPr>
            <a:r>
              <a:rPr lang="en-US" dirty="0" err="1" smtClean="0">
                <a:solidFill>
                  <a:schemeClr val="bg1"/>
                </a:solidFill>
              </a:rPr>
              <a:t>MuLan</a:t>
            </a:r>
            <a:endParaRPr lang="en-US" dirty="0" smtClean="0">
              <a:solidFill>
                <a:schemeClr val="bg1"/>
              </a:solidFill>
            </a:endParaRPr>
          </a:p>
          <a:p>
            <a:pPr marL="342900" indent="-342900" algn="l">
              <a:buClr>
                <a:schemeClr val="bg1"/>
              </a:buClr>
              <a:buFont typeface="Wingdings" pitchFamily="2" charset="2"/>
              <a:buChar char="§"/>
            </a:pPr>
            <a:endParaRPr lang="en-US" dirty="0" smtClean="0">
              <a:solidFill>
                <a:schemeClr val="bg1"/>
              </a:solidFill>
            </a:endParaRPr>
          </a:p>
          <a:p>
            <a:pPr marL="342900" indent="-342900" algn="l">
              <a:buClr>
                <a:schemeClr val="bg1"/>
              </a:buClr>
              <a:buFont typeface="Wingdings" pitchFamily="2" charset="2"/>
              <a:buChar char="§"/>
            </a:pPr>
            <a:r>
              <a:rPr lang="en-US" dirty="0" err="1" smtClean="0">
                <a:solidFill>
                  <a:schemeClr val="bg1"/>
                </a:solidFill>
              </a:rPr>
              <a:t>MuCap</a:t>
            </a:r>
            <a:endParaRPr lang="en-US" dirty="0">
              <a:solidFill>
                <a:schemeClr val="bg1"/>
              </a:solidFill>
            </a:endParaRPr>
          </a:p>
        </p:txBody>
      </p:sp>
      <mc:AlternateContent xmlns:mc="http://schemas.openxmlformats.org/markup-compatibility/2006" xmlns:a14="http://schemas.microsoft.com/office/drawing/2010/main">
        <mc:Choice Requires="a14">
          <p:sp>
            <p:nvSpPr>
              <p:cNvPr id="4" name="TextBox 3"/>
              <p:cNvSpPr txBox="1"/>
              <p:nvPr/>
            </p:nvSpPr>
            <p:spPr>
              <a:xfrm>
                <a:off x="3047999" y="3352800"/>
                <a:ext cx="769495" cy="576633"/>
              </a:xfrm>
              <a:prstGeom prst="rect">
                <a:avLst/>
              </a:prstGeom>
              <a:solidFill>
                <a:schemeClr val="accent3">
                  <a:lumMod val="85000"/>
                </a:schemeClr>
              </a:solidFill>
              <a:ln>
                <a:solidFill>
                  <a:schemeClr val="tx1"/>
                </a:solidFill>
              </a:ln>
            </p:spPr>
            <p:txBody>
              <a:bodyPr wrap="square" rtlCol="0">
                <a:spAutoFit/>
              </a:bodyPr>
              <a:lstStyle/>
              <a:p>
                <a:pPr/>
                <a14:m>
                  <m:oMathPara xmlns:m="http://schemas.openxmlformats.org/officeDocument/2006/math">
                    <m:oMathParaPr>
                      <m:jc m:val="center"/>
                    </m:oMathParaPr>
                    <m:oMath xmlns:m="http://schemas.openxmlformats.org/officeDocument/2006/math">
                      <m:sSub>
                        <m:sSubPr>
                          <m:ctrlPr>
                            <a:rPr lang="en-US" sz="2800" i="1" smtClean="0">
                              <a:solidFill>
                                <a:srgbClr val="0000FF"/>
                              </a:solidFill>
                              <a:effectLst/>
                              <a:latin typeface="Cambria Math"/>
                            </a:rPr>
                          </m:ctrlPr>
                        </m:sSubPr>
                        <m:e>
                          <m:r>
                            <a:rPr lang="en-US" sz="2800" b="0" i="0" smtClean="0">
                              <a:solidFill>
                                <a:srgbClr val="0000FF"/>
                              </a:solidFill>
                              <a:effectLst/>
                              <a:latin typeface="Cambria Math"/>
                            </a:rPr>
                            <m:t>  </m:t>
                          </m:r>
                          <m:r>
                            <m:rPr>
                              <m:sty m:val="p"/>
                            </m:rPr>
                            <a:rPr lang="en-US" sz="2800" b="0" i="0" smtClean="0">
                              <a:solidFill>
                                <a:srgbClr val="0000FF"/>
                              </a:solidFill>
                              <a:effectLst/>
                              <a:latin typeface="Cambria Math"/>
                              <a:ea typeface="Cambria Math"/>
                            </a:rPr>
                            <m:t>τ</m:t>
                          </m:r>
                        </m:e>
                        <m:sub>
                          <m:sSup>
                            <m:sSupPr>
                              <m:ctrlPr>
                                <a:rPr lang="en-US" sz="2800" i="1" smtClean="0">
                                  <a:solidFill>
                                    <a:srgbClr val="0000FF"/>
                                  </a:solidFill>
                                  <a:effectLst/>
                                  <a:latin typeface="Cambria Math"/>
                                </a:rPr>
                              </m:ctrlPr>
                            </m:sSupPr>
                            <m:e>
                              <m:r>
                                <m:rPr>
                                  <m:sty m:val="p"/>
                                </m:rPr>
                                <a:rPr lang="en-US" sz="2800" b="0" i="0" smtClean="0">
                                  <a:solidFill>
                                    <a:srgbClr val="0000FF"/>
                                  </a:solidFill>
                                  <a:effectLst/>
                                  <a:latin typeface="Cambria Math"/>
                                  <a:ea typeface="Cambria Math"/>
                                </a:rPr>
                                <m:t>μ</m:t>
                              </m:r>
                            </m:e>
                            <m:sup>
                              <m:r>
                                <a:rPr lang="en-US" sz="2800" b="0" i="0" smtClean="0">
                                  <a:solidFill>
                                    <a:srgbClr val="0000FF"/>
                                  </a:solidFill>
                                  <a:effectLst/>
                                  <a:latin typeface="Cambria Math"/>
                                </a:rPr>
                                <m:t>+</m:t>
                              </m:r>
                            </m:sup>
                          </m:sSup>
                        </m:sub>
                      </m:sSub>
                    </m:oMath>
                  </m:oMathPara>
                </a14:m>
                <a:endParaRPr lang="en-US" sz="2800" dirty="0">
                  <a:solidFill>
                    <a:srgbClr val="0000FF"/>
                  </a:solidFill>
                  <a:effectLst/>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047999" y="3352800"/>
                <a:ext cx="769495" cy="576633"/>
              </a:xfrm>
              <a:prstGeom prst="rect">
                <a:avLst/>
              </a:prstGeom>
              <a:blipFill rotWithShape="1">
                <a:blip r:embed="rId2"/>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3047998" y="4191000"/>
                <a:ext cx="769495" cy="560282"/>
              </a:xfrm>
              <a:prstGeom prst="rect">
                <a:avLst/>
              </a:prstGeom>
              <a:solidFill>
                <a:schemeClr val="accent3">
                  <a:lumMod val="85000"/>
                </a:schemeClr>
              </a:solidFill>
              <a:ln>
                <a:solidFill>
                  <a:schemeClr val="tx1"/>
                </a:solidFill>
              </a:ln>
            </p:spPr>
            <p:txBody>
              <a:bodyPr wrap="square" rtlCol="0">
                <a:spAutoFit/>
              </a:bodyPr>
              <a:lstStyle/>
              <a:p>
                <a:pPr/>
                <a14:m>
                  <m:oMathPara xmlns:m="http://schemas.openxmlformats.org/officeDocument/2006/math">
                    <m:oMathParaPr>
                      <m:jc m:val="center"/>
                    </m:oMathParaPr>
                    <m:oMath xmlns:m="http://schemas.openxmlformats.org/officeDocument/2006/math">
                      <m:sSub>
                        <m:sSubPr>
                          <m:ctrlPr>
                            <a:rPr lang="en-US" sz="2800" i="1" smtClean="0">
                              <a:solidFill>
                                <a:srgbClr val="FF0000"/>
                              </a:solidFill>
                              <a:effectLst/>
                              <a:latin typeface="Cambria Math"/>
                            </a:rPr>
                          </m:ctrlPr>
                        </m:sSubPr>
                        <m:e>
                          <m:r>
                            <a:rPr lang="en-US" sz="2800" b="0" i="0" smtClean="0">
                              <a:solidFill>
                                <a:srgbClr val="FF0000"/>
                              </a:solidFill>
                              <a:effectLst/>
                              <a:latin typeface="Cambria Math"/>
                            </a:rPr>
                            <m:t>  </m:t>
                          </m:r>
                          <m:r>
                            <m:rPr>
                              <m:sty m:val="p"/>
                            </m:rPr>
                            <a:rPr lang="en-US" sz="2800" b="0" i="0" smtClean="0">
                              <a:solidFill>
                                <a:srgbClr val="FF0000"/>
                              </a:solidFill>
                              <a:effectLst/>
                              <a:latin typeface="Cambria Math"/>
                              <a:ea typeface="Cambria Math"/>
                            </a:rPr>
                            <m:t>τ</m:t>
                          </m:r>
                        </m:e>
                        <m:sub>
                          <m:sSup>
                            <m:sSupPr>
                              <m:ctrlPr>
                                <a:rPr lang="en-US" sz="2800" i="1" smtClean="0">
                                  <a:solidFill>
                                    <a:srgbClr val="FF0000"/>
                                  </a:solidFill>
                                  <a:effectLst/>
                                  <a:latin typeface="Cambria Math"/>
                                </a:rPr>
                              </m:ctrlPr>
                            </m:sSupPr>
                            <m:e>
                              <m:r>
                                <m:rPr>
                                  <m:sty m:val="p"/>
                                </m:rPr>
                                <a:rPr lang="en-US" sz="2800" b="0" i="0" smtClean="0">
                                  <a:solidFill>
                                    <a:srgbClr val="FF0000"/>
                                  </a:solidFill>
                                  <a:effectLst/>
                                  <a:latin typeface="Cambria Math"/>
                                  <a:ea typeface="Cambria Math"/>
                                </a:rPr>
                                <m:t>μ</m:t>
                              </m:r>
                            </m:e>
                            <m:sup>
                              <m:r>
                                <a:rPr lang="en-US" sz="2800" b="0" i="0" smtClean="0">
                                  <a:solidFill>
                                    <a:srgbClr val="FF0000"/>
                                  </a:solidFill>
                                  <a:effectLst/>
                                  <a:latin typeface="Cambria Math"/>
                                </a:rPr>
                                <m:t>−</m:t>
                              </m:r>
                            </m:sup>
                          </m:sSup>
                        </m:sub>
                      </m:sSub>
                    </m:oMath>
                  </m:oMathPara>
                </a14:m>
                <a:endParaRPr lang="en-US" sz="2800" dirty="0">
                  <a:solidFill>
                    <a:srgbClr val="0000FF"/>
                  </a:solidFill>
                  <a:effectLst/>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047998" y="4191000"/>
                <a:ext cx="769495" cy="560282"/>
              </a:xfrm>
              <a:prstGeom prst="rect">
                <a:avLst/>
              </a:prstGeom>
              <a:blipFill rotWithShape="1">
                <a:blip r:embed="rId3"/>
                <a:stretch>
                  <a:fillRect/>
                </a:stretch>
              </a:blipFill>
              <a:ln>
                <a:solidFill>
                  <a:schemeClr val="tx1"/>
                </a:solidFill>
              </a:ln>
            </p:spPr>
            <p:txBody>
              <a:bodyPr/>
              <a:lstStyle/>
              <a:p>
                <a:r>
                  <a:rPr lang="en-US">
                    <a:noFill/>
                  </a:rPr>
                  <a:t> </a:t>
                </a:r>
              </a:p>
            </p:txBody>
          </p:sp>
        </mc:Fallback>
      </mc:AlternateContent>
      <p:pic>
        <p:nvPicPr>
          <p:cNvPr id="6" name="Picture 4" descr="C:\Users\Hertzog\Documents\MyUW-Documents\Talk Copies\CIPANP2012\Expt1.png"/>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0800" y="2438400"/>
            <a:ext cx="994569"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8066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5240"/>
            <a:ext cx="8229600" cy="1143000"/>
          </a:xfrm>
        </p:spPr>
        <p:txBody>
          <a:bodyPr/>
          <a:lstStyle/>
          <a:p>
            <a:r>
              <a:rPr lang="en-US" sz="3600" dirty="0" smtClean="0"/>
              <a:t>Design Considerations</a:t>
            </a:r>
            <a:br>
              <a:rPr lang="en-US" sz="3600" dirty="0" smtClean="0"/>
            </a:br>
            <a:r>
              <a:rPr lang="en-US" sz="3600" i="1" dirty="0" smtClean="0">
                <a:solidFill>
                  <a:srgbClr val="FF0000"/>
                </a:solidFill>
              </a:rPr>
              <a:t>counts</a:t>
            </a:r>
            <a:r>
              <a:rPr lang="en-US" sz="3600" dirty="0" smtClean="0"/>
              <a:t> and </a:t>
            </a:r>
            <a:r>
              <a:rPr lang="en-US" sz="3600" i="1" dirty="0" smtClean="0">
                <a:solidFill>
                  <a:srgbClr val="FF0000"/>
                </a:solidFill>
              </a:rPr>
              <a:t>systematic</a:t>
            </a:r>
            <a:r>
              <a:rPr lang="en-US" sz="3600" dirty="0" smtClean="0"/>
              <a:t> control</a:t>
            </a:r>
            <a:endParaRPr lang="en-US" sz="3600" dirty="0"/>
          </a:p>
        </p:txBody>
      </p:sp>
      <p:sp>
        <p:nvSpPr>
          <p:cNvPr id="6" name="Bent Arrow 5"/>
          <p:cNvSpPr/>
          <p:nvPr/>
        </p:nvSpPr>
        <p:spPr bwMode="auto">
          <a:xfrm flipV="1">
            <a:off x="1978794" y="1117600"/>
            <a:ext cx="762000" cy="635000"/>
          </a:xfrm>
          <a:prstGeom prst="bentArrow">
            <a:avLst/>
          </a:prstGeom>
          <a:solidFill>
            <a:schemeClr val="bg2">
              <a:lumMod val="40000"/>
              <a:lumOff val="60000"/>
            </a:schemeClr>
          </a:solidFill>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folHlink"/>
              </a:solidFill>
              <a:effectLst>
                <a:outerShdw blurRad="38100" dist="38100" dir="2700000" algn="tl">
                  <a:srgbClr val="000000">
                    <a:alpha val="43137"/>
                  </a:srgbClr>
                </a:outerShdw>
              </a:effectLst>
              <a:latin typeface="Arial" pitchFamily="34" charset="0"/>
            </a:endParaRPr>
          </a:p>
        </p:txBody>
      </p:sp>
      <p:sp>
        <p:nvSpPr>
          <p:cNvPr id="7" name="TextBox 6"/>
          <p:cNvSpPr txBox="1"/>
          <p:nvPr/>
        </p:nvSpPr>
        <p:spPr>
          <a:xfrm>
            <a:off x="2740793" y="1383268"/>
            <a:ext cx="5971507" cy="369332"/>
          </a:xfrm>
          <a:prstGeom prst="rect">
            <a:avLst/>
          </a:prstGeom>
          <a:noFill/>
        </p:spPr>
        <p:txBody>
          <a:bodyPr wrap="none" rtlCol="0">
            <a:spAutoFit/>
          </a:bodyPr>
          <a:lstStyle/>
          <a:p>
            <a:r>
              <a:rPr lang="en-US" sz="1800" dirty="0" smtClean="0">
                <a:solidFill>
                  <a:schemeClr val="tx1"/>
                </a:solidFill>
                <a:effectLst/>
              </a:rPr>
              <a:t>Need: </a:t>
            </a:r>
            <a:r>
              <a:rPr lang="en-US" sz="1800" b="1" dirty="0" smtClean="0">
                <a:solidFill>
                  <a:srgbClr val="0000FF"/>
                </a:solidFill>
                <a:effectLst/>
              </a:rPr>
              <a:t>10</a:t>
            </a:r>
            <a:r>
              <a:rPr lang="en-US" sz="1800" b="1" baseline="30000" dirty="0" smtClean="0">
                <a:solidFill>
                  <a:srgbClr val="0000FF"/>
                </a:solidFill>
                <a:effectLst/>
              </a:rPr>
              <a:t>12</a:t>
            </a:r>
            <a:r>
              <a:rPr lang="en-US" sz="1800" b="1" dirty="0" smtClean="0">
                <a:solidFill>
                  <a:srgbClr val="0000FF"/>
                </a:solidFill>
                <a:effectLst/>
              </a:rPr>
              <a:t> </a:t>
            </a:r>
            <a:r>
              <a:rPr lang="en-US" sz="1800" b="1" dirty="0" smtClean="0">
                <a:solidFill>
                  <a:srgbClr val="0000FF"/>
                </a:solidFill>
                <a:effectLst/>
                <a:latin typeface="Symbol" pitchFamily="18" charset="2"/>
              </a:rPr>
              <a:t>m</a:t>
            </a:r>
            <a:r>
              <a:rPr lang="en-US" sz="1800" b="1" baseline="30000" dirty="0" smtClean="0">
                <a:solidFill>
                  <a:srgbClr val="0000FF"/>
                </a:solidFill>
                <a:effectLst/>
              </a:rPr>
              <a:t>+</a:t>
            </a:r>
            <a:r>
              <a:rPr lang="en-US" sz="1800" dirty="0" smtClean="0">
                <a:solidFill>
                  <a:srgbClr val="0000FF"/>
                </a:solidFill>
                <a:effectLst/>
              </a:rPr>
              <a:t> decays (1 ppm) </a:t>
            </a:r>
            <a:r>
              <a:rPr lang="en-US" sz="1800" dirty="0" smtClean="0">
                <a:solidFill>
                  <a:schemeClr val="tx1"/>
                </a:solidFill>
                <a:effectLst/>
              </a:rPr>
              <a:t>&amp;</a:t>
            </a:r>
            <a:r>
              <a:rPr lang="en-US" sz="1800" dirty="0" smtClean="0">
                <a:solidFill>
                  <a:srgbClr val="0000FF"/>
                </a:solidFill>
                <a:effectLst/>
              </a:rPr>
              <a:t> </a:t>
            </a:r>
            <a:r>
              <a:rPr lang="en-US" sz="1800" b="1" dirty="0" smtClean="0">
                <a:solidFill>
                  <a:srgbClr val="FC0128"/>
                </a:solidFill>
                <a:effectLst/>
              </a:rPr>
              <a:t>10</a:t>
            </a:r>
            <a:r>
              <a:rPr lang="en-US" sz="1800" b="1" baseline="30000" dirty="0" smtClean="0">
                <a:solidFill>
                  <a:srgbClr val="FC0128"/>
                </a:solidFill>
                <a:effectLst/>
              </a:rPr>
              <a:t>10</a:t>
            </a:r>
            <a:r>
              <a:rPr lang="en-US" sz="1800" b="1" dirty="0" smtClean="0">
                <a:solidFill>
                  <a:srgbClr val="FC0128"/>
                </a:solidFill>
                <a:effectLst/>
              </a:rPr>
              <a:t> </a:t>
            </a:r>
            <a:r>
              <a:rPr lang="en-US" sz="1800" b="1" dirty="0" smtClean="0">
                <a:solidFill>
                  <a:srgbClr val="FC0128"/>
                </a:solidFill>
                <a:effectLst/>
                <a:latin typeface="Symbol" pitchFamily="18" charset="2"/>
              </a:rPr>
              <a:t>m</a:t>
            </a:r>
            <a:r>
              <a:rPr lang="en-US" sz="1800" b="1" baseline="30000" dirty="0" smtClean="0">
                <a:solidFill>
                  <a:srgbClr val="FC0128"/>
                </a:solidFill>
                <a:effectLst/>
              </a:rPr>
              <a:t>-</a:t>
            </a:r>
            <a:r>
              <a:rPr lang="en-US" sz="1800" b="1" dirty="0" smtClean="0">
                <a:solidFill>
                  <a:srgbClr val="FC0128"/>
                </a:solidFill>
                <a:effectLst/>
              </a:rPr>
              <a:t> </a:t>
            </a:r>
            <a:r>
              <a:rPr lang="en-US" sz="1800" dirty="0" smtClean="0">
                <a:solidFill>
                  <a:srgbClr val="FC0128"/>
                </a:solidFill>
                <a:effectLst/>
              </a:rPr>
              <a:t>decays </a:t>
            </a:r>
            <a:r>
              <a:rPr lang="en-US" sz="1800" dirty="0">
                <a:solidFill>
                  <a:srgbClr val="FC0128"/>
                </a:solidFill>
                <a:effectLst/>
              </a:rPr>
              <a:t>(</a:t>
            </a:r>
            <a:r>
              <a:rPr lang="en-US" sz="1800" dirty="0" smtClean="0">
                <a:solidFill>
                  <a:srgbClr val="FC0128"/>
                </a:solidFill>
                <a:effectLst/>
              </a:rPr>
              <a:t>10 ppm)</a:t>
            </a:r>
            <a:endParaRPr lang="en-US" sz="1800" dirty="0">
              <a:solidFill>
                <a:srgbClr val="FC0128"/>
              </a:solidFill>
              <a:effectLst/>
            </a:endParaRPr>
          </a:p>
        </p:txBody>
      </p:sp>
      <p:pic>
        <p:nvPicPr>
          <p:cNvPr id="9" name="Picture 1046" descr="F:\EigeneDateien\MuCap\Vorträge\Troia2007\piE3.JPG"/>
          <p:cNvPicPr>
            <a:picLocks noChangeAspect="1" noChangeArrowheads="1"/>
          </p:cNvPicPr>
          <p:nvPr/>
        </p:nvPicPr>
        <p:blipFill rotWithShape="1">
          <a:blip r:embed="rId2">
            <a:extLst>
              <a:ext uri="{28A0092B-C50C-407E-A947-70E740481C1C}">
                <a14:useLocalDpi xmlns:a14="http://schemas.microsoft.com/office/drawing/2010/main" val="0"/>
              </a:ext>
            </a:extLst>
          </a:blip>
          <a:srcRect l="26820" t="23270" r="29445" b="19700"/>
          <a:stretch/>
        </p:blipFill>
        <p:spPr bwMode="auto">
          <a:xfrm>
            <a:off x="76200" y="1824366"/>
            <a:ext cx="2895600" cy="5033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124200" y="1905000"/>
            <a:ext cx="5867400" cy="4016484"/>
          </a:xfrm>
          <a:prstGeom prst="rect">
            <a:avLst/>
          </a:prstGeom>
          <a:noFill/>
        </p:spPr>
        <p:txBody>
          <a:bodyPr wrap="square" rtlCol="0">
            <a:spAutoFit/>
          </a:bodyPr>
          <a:lstStyle/>
          <a:p>
            <a:pPr algn="l" eaLnBrk="1" hangingPunct="1"/>
            <a:r>
              <a:rPr lang="de-DE" sz="1600" b="1" dirty="0">
                <a:solidFill>
                  <a:schemeClr val="tx1"/>
                </a:solidFill>
                <a:effectLst/>
              </a:rPr>
              <a:t>PSI: </a:t>
            </a:r>
            <a:endParaRPr lang="de-DE" sz="1600" b="1" dirty="0" smtClean="0">
              <a:solidFill>
                <a:schemeClr val="tx1"/>
              </a:solidFill>
              <a:effectLst/>
            </a:endParaRPr>
          </a:p>
          <a:p>
            <a:pPr marL="742950" lvl="1" indent="-285750" algn="l" eaLnBrk="1" hangingPunct="1">
              <a:buFont typeface="Arial" pitchFamily="34" charset="0"/>
              <a:buChar char="•"/>
            </a:pPr>
            <a:r>
              <a:rPr lang="de-DE" sz="1600" b="1" dirty="0" smtClean="0">
                <a:solidFill>
                  <a:schemeClr val="tx1"/>
                </a:solidFill>
                <a:effectLst/>
              </a:rPr>
              <a:t>2.2 </a:t>
            </a:r>
            <a:r>
              <a:rPr lang="de-DE" sz="1600" b="1" dirty="0">
                <a:solidFill>
                  <a:schemeClr val="tx1"/>
                </a:solidFill>
                <a:effectLst/>
              </a:rPr>
              <a:t>mA protons @ 590 MeV</a:t>
            </a:r>
          </a:p>
          <a:p>
            <a:pPr marL="742950" lvl="1" indent="-285750" algn="l" eaLnBrk="1" hangingPunct="1">
              <a:buFont typeface="Arial" pitchFamily="34" charset="0"/>
              <a:buChar char="•"/>
            </a:pPr>
            <a:r>
              <a:rPr lang="de-DE" sz="1600" b="1" dirty="0" smtClean="0">
                <a:solidFill>
                  <a:schemeClr val="tx1"/>
                </a:solidFill>
                <a:effectLst/>
                <a:latin typeface="Symbol" pitchFamily="18" charset="2"/>
              </a:rPr>
              <a:t>p</a:t>
            </a:r>
            <a:r>
              <a:rPr lang="de-DE" sz="1600" b="1" dirty="0" smtClean="0">
                <a:solidFill>
                  <a:schemeClr val="tx1"/>
                </a:solidFill>
                <a:effectLst/>
              </a:rPr>
              <a:t>E3 </a:t>
            </a:r>
            <a:r>
              <a:rPr lang="de-DE" sz="1600" b="1" dirty="0">
                <a:solidFill>
                  <a:schemeClr val="tx1"/>
                </a:solidFill>
                <a:effectLst/>
              </a:rPr>
              <a:t>low-energy muon beamline </a:t>
            </a:r>
          </a:p>
          <a:p>
            <a:pPr marL="742950" lvl="1" indent="-285750" algn="l" eaLnBrk="1" hangingPunct="1">
              <a:buFont typeface="Arial" pitchFamily="34" charset="0"/>
              <a:buChar char="•"/>
            </a:pPr>
            <a:r>
              <a:rPr lang="de-DE" sz="1600" b="1" dirty="0" smtClean="0">
                <a:solidFill>
                  <a:schemeClr val="tx1"/>
                </a:solidFill>
                <a:effectLst/>
              </a:rPr>
              <a:t>Time </a:t>
            </a:r>
            <a:r>
              <a:rPr lang="de-DE" sz="1600" b="1" dirty="0">
                <a:solidFill>
                  <a:schemeClr val="tx1"/>
                </a:solidFill>
                <a:effectLst/>
              </a:rPr>
              <a:t>structured </a:t>
            </a:r>
            <a:r>
              <a:rPr lang="de-DE" sz="1600" b="1" dirty="0" smtClean="0">
                <a:solidFill>
                  <a:schemeClr val="tx1"/>
                </a:solidFill>
                <a:effectLst/>
              </a:rPr>
              <a:t>custom Kicker</a:t>
            </a:r>
            <a:endParaRPr lang="de-DE" sz="1600" b="1" dirty="0">
              <a:solidFill>
                <a:schemeClr val="tx1"/>
              </a:solidFill>
              <a:effectLst/>
            </a:endParaRPr>
          </a:p>
          <a:p>
            <a:pPr algn="l" eaLnBrk="1" hangingPunct="1"/>
            <a:endParaRPr lang="de-DE" sz="1600" b="1" dirty="0" smtClean="0">
              <a:solidFill>
                <a:schemeClr val="bg2"/>
              </a:solidFill>
              <a:effectLst/>
            </a:endParaRPr>
          </a:p>
          <a:p>
            <a:pPr algn="l" eaLnBrk="1" hangingPunct="1"/>
            <a:r>
              <a:rPr lang="de-DE" sz="1600" b="1" dirty="0" smtClean="0">
                <a:solidFill>
                  <a:srgbClr val="0000FF"/>
                </a:solidFill>
                <a:effectLst/>
              </a:rPr>
              <a:t>MuLan:</a:t>
            </a:r>
          </a:p>
          <a:p>
            <a:pPr marL="742950" lvl="1" indent="-285750" algn="l" eaLnBrk="1" hangingPunct="1">
              <a:buFont typeface="Arial" pitchFamily="34" charset="0"/>
              <a:buChar char="•"/>
            </a:pPr>
            <a:r>
              <a:rPr lang="de-DE" sz="1600" b="1" dirty="0" smtClean="0">
                <a:solidFill>
                  <a:srgbClr val="0000FF"/>
                </a:solidFill>
                <a:effectLst/>
              </a:rPr>
              <a:t>~10</a:t>
            </a:r>
            <a:r>
              <a:rPr lang="de-DE" sz="1600" b="1" baseline="30000" dirty="0" smtClean="0">
                <a:solidFill>
                  <a:srgbClr val="0000FF"/>
                </a:solidFill>
                <a:effectLst/>
              </a:rPr>
              <a:t>7</a:t>
            </a:r>
            <a:r>
              <a:rPr lang="de-DE" sz="1600" b="1" dirty="0" smtClean="0">
                <a:solidFill>
                  <a:srgbClr val="0000FF"/>
                </a:solidFill>
                <a:effectLst/>
              </a:rPr>
              <a:t> </a:t>
            </a:r>
            <a:r>
              <a:rPr lang="de-DE" sz="1600" b="1" dirty="0" smtClean="0">
                <a:solidFill>
                  <a:srgbClr val="0000FF"/>
                </a:solidFill>
                <a:effectLst/>
                <a:latin typeface="Symbol" pitchFamily="18" charset="2"/>
              </a:rPr>
              <a:t>m</a:t>
            </a:r>
            <a:r>
              <a:rPr lang="de-DE" sz="1600" b="1" dirty="0" smtClean="0">
                <a:solidFill>
                  <a:srgbClr val="0000FF"/>
                </a:solidFill>
                <a:effectLst/>
              </a:rPr>
              <a:t>+ /s</a:t>
            </a:r>
          </a:p>
          <a:p>
            <a:pPr marL="742950" lvl="1" indent="-285750" algn="l" eaLnBrk="1" hangingPunct="1">
              <a:buFont typeface="Arial" pitchFamily="34" charset="0"/>
              <a:buChar char="•"/>
            </a:pPr>
            <a:r>
              <a:rPr lang="de-DE" sz="1600" b="1" dirty="0" smtClean="0">
                <a:solidFill>
                  <a:srgbClr val="0000FF"/>
                </a:solidFill>
                <a:effectLst/>
              </a:rPr>
              <a:t>Beam-on / Beam-off periodic cycles</a:t>
            </a:r>
          </a:p>
          <a:p>
            <a:pPr marL="742950" lvl="1" indent="-285750" algn="l" eaLnBrk="1" hangingPunct="1">
              <a:buFont typeface="Arial" pitchFamily="34" charset="0"/>
              <a:buChar char="•"/>
            </a:pPr>
            <a:r>
              <a:rPr lang="de-DE" sz="1600" b="1" dirty="0" smtClean="0">
                <a:solidFill>
                  <a:srgbClr val="0000FF"/>
                </a:solidFill>
                <a:effectLst/>
              </a:rPr>
              <a:t>Multiple decays per cycle</a:t>
            </a:r>
          </a:p>
          <a:p>
            <a:pPr algn="l" eaLnBrk="1" hangingPunct="1"/>
            <a:endParaRPr lang="de-DE" sz="1600" b="1" dirty="0" smtClean="0">
              <a:solidFill>
                <a:schemeClr val="bg2"/>
              </a:solidFill>
              <a:effectLst/>
            </a:endParaRPr>
          </a:p>
          <a:p>
            <a:pPr algn="l" eaLnBrk="1" hangingPunct="1"/>
            <a:r>
              <a:rPr lang="de-DE" sz="1600" b="1" dirty="0" smtClean="0">
                <a:solidFill>
                  <a:srgbClr val="FF0000"/>
                </a:solidFill>
                <a:effectLst/>
              </a:rPr>
              <a:t>MuCap:</a:t>
            </a:r>
            <a:endParaRPr lang="de-DE" sz="1600" b="1" dirty="0">
              <a:solidFill>
                <a:srgbClr val="FF0000"/>
              </a:solidFill>
              <a:effectLst/>
            </a:endParaRPr>
          </a:p>
          <a:p>
            <a:pPr marL="742950" lvl="1" indent="-285750" algn="l" eaLnBrk="1" hangingPunct="1">
              <a:buFont typeface="Arial" pitchFamily="34" charset="0"/>
              <a:buChar char="•"/>
            </a:pPr>
            <a:r>
              <a:rPr lang="de-DE" sz="1600" b="1" dirty="0" smtClean="0">
                <a:solidFill>
                  <a:srgbClr val="FF0000"/>
                </a:solidFill>
                <a:effectLst/>
              </a:rPr>
              <a:t>~10</a:t>
            </a:r>
            <a:r>
              <a:rPr lang="de-DE" sz="1600" b="1" baseline="30000" dirty="0" smtClean="0">
                <a:solidFill>
                  <a:srgbClr val="FF0000"/>
                </a:solidFill>
                <a:effectLst/>
              </a:rPr>
              <a:t>5</a:t>
            </a:r>
            <a:r>
              <a:rPr lang="de-DE" sz="1600" b="1" dirty="0" smtClean="0">
                <a:solidFill>
                  <a:srgbClr val="FF0000"/>
                </a:solidFill>
                <a:effectLst/>
              </a:rPr>
              <a:t> </a:t>
            </a:r>
            <a:r>
              <a:rPr lang="de-DE" sz="1600" b="1" dirty="0" smtClean="0">
                <a:solidFill>
                  <a:srgbClr val="FF0000"/>
                </a:solidFill>
                <a:effectLst/>
                <a:latin typeface="Symbol" pitchFamily="18" charset="2"/>
              </a:rPr>
              <a:t>m</a:t>
            </a:r>
            <a:r>
              <a:rPr lang="de-DE" sz="1600" b="1" baseline="30000" dirty="0" smtClean="0">
                <a:solidFill>
                  <a:srgbClr val="FF0000"/>
                </a:solidFill>
                <a:effectLst/>
              </a:rPr>
              <a:t>-</a:t>
            </a:r>
            <a:r>
              <a:rPr lang="de-DE" sz="1600" b="1" dirty="0">
                <a:solidFill>
                  <a:srgbClr val="FF0000"/>
                </a:solidFill>
                <a:effectLst/>
              </a:rPr>
              <a:t> </a:t>
            </a:r>
            <a:r>
              <a:rPr lang="de-DE" sz="1600" b="1" dirty="0" smtClean="0">
                <a:solidFill>
                  <a:srgbClr val="FF0000"/>
                </a:solidFill>
                <a:effectLst/>
              </a:rPr>
              <a:t>/s</a:t>
            </a:r>
          </a:p>
          <a:p>
            <a:pPr marL="742950" lvl="1" indent="-285750" algn="l" eaLnBrk="1" hangingPunct="1">
              <a:buFont typeface="Arial" pitchFamily="34" charset="0"/>
              <a:buChar char="•"/>
            </a:pPr>
            <a:r>
              <a:rPr lang="de-DE" sz="1600" b="1" dirty="0" smtClean="0">
                <a:solidFill>
                  <a:srgbClr val="FF0000"/>
                </a:solidFill>
                <a:effectLst/>
              </a:rPr>
              <a:t>Muon-on-demand </a:t>
            </a:r>
          </a:p>
          <a:p>
            <a:pPr marL="742950" lvl="1" indent="-285750" algn="l" eaLnBrk="1" hangingPunct="1">
              <a:buFont typeface="Arial" pitchFamily="34" charset="0"/>
              <a:buChar char="•"/>
            </a:pPr>
            <a:r>
              <a:rPr lang="de-DE" sz="1600" b="1" dirty="0" smtClean="0">
                <a:solidFill>
                  <a:srgbClr val="FF0000"/>
                </a:solidFill>
                <a:effectLst/>
              </a:rPr>
              <a:t>1 measurement at a time</a:t>
            </a:r>
            <a:endParaRPr lang="de-DE" sz="1600" b="1" dirty="0">
              <a:solidFill>
                <a:srgbClr val="FF0000"/>
              </a:solidFill>
              <a:effectLst/>
            </a:endParaRPr>
          </a:p>
          <a:p>
            <a:pPr algn="l" eaLnBrk="1" hangingPunct="1"/>
            <a:r>
              <a:rPr lang="de-DE" sz="1600" b="1" dirty="0">
                <a:solidFill>
                  <a:schemeClr val="bg2"/>
                </a:solidFill>
                <a:effectLst/>
              </a:rPr>
              <a:t>	</a:t>
            </a:r>
          </a:p>
          <a:p>
            <a:pPr algn="l"/>
            <a:endParaRPr lang="en-US" dirty="0"/>
          </a:p>
        </p:txBody>
      </p:sp>
      <p:pic>
        <p:nvPicPr>
          <p:cNvPr id="13" name="Picture 22" descr="F:\EigeneDateien\MuLan\Kicker\PICT0313.JPG"/>
          <p:cNvPicPr>
            <a:picLocks noChangeAspect="1" noChangeArrowheads="1"/>
          </p:cNvPicPr>
          <p:nvPr/>
        </p:nvPicPr>
        <p:blipFill>
          <a:blip r:embed="rId3" cstate="print">
            <a:extLst>
              <a:ext uri="{28A0092B-C50C-407E-A947-70E740481C1C}">
                <a14:useLocalDpi xmlns:a14="http://schemas.microsoft.com/office/drawing/2010/main" val="0"/>
              </a:ext>
            </a:extLst>
          </a:blip>
          <a:srcRect r="9833"/>
          <a:stretch>
            <a:fillRect/>
          </a:stretch>
        </p:blipFill>
        <p:spPr bwMode="auto">
          <a:xfrm>
            <a:off x="7380147" y="2035007"/>
            <a:ext cx="1296988" cy="1602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Down Arrow 11"/>
          <p:cNvSpPr/>
          <p:nvPr/>
        </p:nvSpPr>
        <p:spPr bwMode="auto">
          <a:xfrm rot="-120000">
            <a:off x="1161508" y="2016864"/>
            <a:ext cx="304800" cy="2895600"/>
          </a:xfrm>
          <a:prstGeom prst="downArrow">
            <a:avLst/>
          </a:prstGeom>
          <a:solidFill>
            <a:srgbClr val="FFFF00"/>
          </a:solidFill>
          <a:ln w="6350">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folHlink"/>
              </a:solidFill>
              <a:effectLst>
                <a:outerShdw blurRad="38100" dist="38100" dir="2700000" algn="tl">
                  <a:srgbClr val="000000">
                    <a:alpha val="43137"/>
                  </a:srgbClr>
                </a:outerShdw>
              </a:effectLst>
              <a:latin typeface="Arial"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0" y="0"/>
                <a:ext cx="769495" cy="576633"/>
              </a:xfrm>
              <a:prstGeom prst="rect">
                <a:avLst/>
              </a:prstGeom>
              <a:solidFill>
                <a:schemeClr val="accent3">
                  <a:lumMod val="85000"/>
                </a:schemeClr>
              </a:solidFill>
              <a:ln>
                <a:solidFill>
                  <a:schemeClr val="tx1"/>
                </a:solidFill>
              </a:ln>
            </p:spPr>
            <p:txBody>
              <a:bodyPr wrap="square" rtlCol="0">
                <a:spAutoFit/>
              </a:bodyPr>
              <a:lstStyle/>
              <a:p>
                <a:pPr/>
                <a14:m>
                  <m:oMathPara xmlns:m="http://schemas.openxmlformats.org/officeDocument/2006/math">
                    <m:oMathParaPr>
                      <m:jc m:val="center"/>
                    </m:oMathParaPr>
                    <m:oMath xmlns:m="http://schemas.openxmlformats.org/officeDocument/2006/math">
                      <m:sSub>
                        <m:sSubPr>
                          <m:ctrlPr>
                            <a:rPr lang="en-US" sz="2800" i="1" smtClean="0">
                              <a:solidFill>
                                <a:srgbClr val="0000FF"/>
                              </a:solidFill>
                              <a:effectLst/>
                              <a:latin typeface="Cambria Math"/>
                            </a:rPr>
                          </m:ctrlPr>
                        </m:sSubPr>
                        <m:e>
                          <m:r>
                            <a:rPr lang="en-US" sz="2800" b="0" i="0" smtClean="0">
                              <a:solidFill>
                                <a:srgbClr val="0000FF"/>
                              </a:solidFill>
                              <a:effectLst/>
                              <a:latin typeface="Cambria Math"/>
                            </a:rPr>
                            <m:t>  </m:t>
                          </m:r>
                          <m:r>
                            <m:rPr>
                              <m:sty m:val="p"/>
                            </m:rPr>
                            <a:rPr lang="en-US" sz="2800" b="0" i="0" smtClean="0">
                              <a:solidFill>
                                <a:srgbClr val="0000FF"/>
                              </a:solidFill>
                              <a:effectLst/>
                              <a:latin typeface="Cambria Math"/>
                              <a:ea typeface="Cambria Math"/>
                            </a:rPr>
                            <m:t>τ</m:t>
                          </m:r>
                        </m:e>
                        <m:sub>
                          <m:sSup>
                            <m:sSupPr>
                              <m:ctrlPr>
                                <a:rPr lang="en-US" sz="2800" i="1" smtClean="0">
                                  <a:solidFill>
                                    <a:srgbClr val="0000FF"/>
                                  </a:solidFill>
                                  <a:effectLst/>
                                  <a:latin typeface="Cambria Math"/>
                                </a:rPr>
                              </m:ctrlPr>
                            </m:sSupPr>
                            <m:e>
                              <m:r>
                                <m:rPr>
                                  <m:sty m:val="p"/>
                                </m:rPr>
                                <a:rPr lang="en-US" sz="2800" b="0" i="0" smtClean="0">
                                  <a:solidFill>
                                    <a:srgbClr val="0000FF"/>
                                  </a:solidFill>
                                  <a:effectLst/>
                                  <a:latin typeface="Cambria Math"/>
                                  <a:ea typeface="Cambria Math"/>
                                </a:rPr>
                                <m:t>μ</m:t>
                              </m:r>
                            </m:e>
                            <m:sup>
                              <m:r>
                                <a:rPr lang="en-US" sz="2800" b="0" i="0" smtClean="0">
                                  <a:solidFill>
                                    <a:srgbClr val="0000FF"/>
                                  </a:solidFill>
                                  <a:effectLst/>
                                  <a:latin typeface="Cambria Math"/>
                                </a:rPr>
                                <m:t>+</m:t>
                              </m:r>
                            </m:sup>
                          </m:sSup>
                        </m:sub>
                      </m:sSub>
                    </m:oMath>
                  </m:oMathPara>
                </a14:m>
                <a:endParaRPr lang="en-US" sz="2800" dirty="0">
                  <a:solidFill>
                    <a:srgbClr val="0000FF"/>
                  </a:solidFill>
                  <a:effectLst/>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0" y="0"/>
                <a:ext cx="769495" cy="576633"/>
              </a:xfrm>
              <a:prstGeom prst="rect">
                <a:avLst/>
              </a:prstGeom>
              <a:blipFill rotWithShape="1">
                <a:blip r:embed="rId4"/>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8382000" y="1314"/>
                <a:ext cx="769495" cy="560282"/>
              </a:xfrm>
              <a:prstGeom prst="rect">
                <a:avLst/>
              </a:prstGeom>
              <a:solidFill>
                <a:schemeClr val="accent3">
                  <a:lumMod val="85000"/>
                </a:schemeClr>
              </a:solidFill>
              <a:ln>
                <a:solidFill>
                  <a:schemeClr val="tx1"/>
                </a:solidFill>
              </a:ln>
            </p:spPr>
            <p:txBody>
              <a:bodyPr wrap="square" rtlCol="0">
                <a:spAutoFit/>
              </a:bodyPr>
              <a:lstStyle/>
              <a:p>
                <a:pPr/>
                <a14:m>
                  <m:oMathPara xmlns:m="http://schemas.openxmlformats.org/officeDocument/2006/math">
                    <m:oMathParaPr>
                      <m:jc m:val="center"/>
                    </m:oMathParaPr>
                    <m:oMath xmlns:m="http://schemas.openxmlformats.org/officeDocument/2006/math">
                      <m:sSub>
                        <m:sSubPr>
                          <m:ctrlPr>
                            <a:rPr lang="en-US" sz="2800" i="1" smtClean="0">
                              <a:solidFill>
                                <a:srgbClr val="FF0000"/>
                              </a:solidFill>
                              <a:effectLst/>
                              <a:latin typeface="Cambria Math"/>
                            </a:rPr>
                          </m:ctrlPr>
                        </m:sSubPr>
                        <m:e>
                          <m:r>
                            <a:rPr lang="en-US" sz="2800" b="0" i="0" smtClean="0">
                              <a:solidFill>
                                <a:srgbClr val="FF0000"/>
                              </a:solidFill>
                              <a:effectLst/>
                              <a:latin typeface="Cambria Math"/>
                            </a:rPr>
                            <m:t>  </m:t>
                          </m:r>
                          <m:r>
                            <m:rPr>
                              <m:sty m:val="p"/>
                            </m:rPr>
                            <a:rPr lang="en-US" sz="2800" b="0" i="0" smtClean="0">
                              <a:solidFill>
                                <a:srgbClr val="FF0000"/>
                              </a:solidFill>
                              <a:effectLst/>
                              <a:latin typeface="Cambria Math"/>
                              <a:ea typeface="Cambria Math"/>
                            </a:rPr>
                            <m:t>τ</m:t>
                          </m:r>
                        </m:e>
                        <m:sub>
                          <m:sSup>
                            <m:sSupPr>
                              <m:ctrlPr>
                                <a:rPr lang="en-US" sz="2800" i="1" smtClean="0">
                                  <a:solidFill>
                                    <a:srgbClr val="FF0000"/>
                                  </a:solidFill>
                                  <a:effectLst/>
                                  <a:latin typeface="Cambria Math"/>
                                </a:rPr>
                              </m:ctrlPr>
                            </m:sSupPr>
                            <m:e>
                              <m:r>
                                <m:rPr>
                                  <m:sty m:val="p"/>
                                </m:rPr>
                                <a:rPr lang="en-US" sz="2800" b="0" i="0" smtClean="0">
                                  <a:solidFill>
                                    <a:srgbClr val="FF0000"/>
                                  </a:solidFill>
                                  <a:effectLst/>
                                  <a:latin typeface="Cambria Math"/>
                                  <a:ea typeface="Cambria Math"/>
                                </a:rPr>
                                <m:t>μ</m:t>
                              </m:r>
                            </m:e>
                            <m:sup>
                              <m:r>
                                <a:rPr lang="en-US" sz="2800" b="0" i="0" smtClean="0">
                                  <a:solidFill>
                                    <a:srgbClr val="FF0000"/>
                                  </a:solidFill>
                                  <a:effectLst/>
                                  <a:latin typeface="Cambria Math"/>
                                </a:rPr>
                                <m:t>−</m:t>
                              </m:r>
                            </m:sup>
                          </m:sSup>
                        </m:sub>
                      </m:sSub>
                    </m:oMath>
                  </m:oMathPara>
                </a14:m>
                <a:endParaRPr lang="en-US" sz="2800" dirty="0">
                  <a:solidFill>
                    <a:srgbClr val="0000FF"/>
                  </a:solidFill>
                  <a:effectLst/>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8382000" y="1314"/>
                <a:ext cx="769495" cy="560282"/>
              </a:xfrm>
              <a:prstGeom prst="rect">
                <a:avLst/>
              </a:prstGeom>
              <a:blipFill rotWithShape="1">
                <a:blip r:embed="rId5"/>
                <a:stretch>
                  <a:fillRect/>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374095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ou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7812" name="Picture 4" descr="C:\Users\Hertzog\Documents\MyUW-Documents\Talk Copies\CIPANP2012\Expt1.png"/>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524000"/>
            <a:ext cx="3978275" cy="27432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381000" y="76200"/>
            <a:ext cx="8229600" cy="1143000"/>
          </a:xfrm>
        </p:spPr>
        <p:txBody>
          <a:bodyPr/>
          <a:lstStyle/>
          <a:p>
            <a:r>
              <a:rPr lang="en-US" sz="3600" dirty="0" smtClean="0"/>
              <a:t>Generic Design Considerations</a:t>
            </a:r>
            <a:br>
              <a:rPr lang="en-US" sz="3600" dirty="0" smtClean="0"/>
            </a:br>
            <a:r>
              <a:rPr lang="en-US" sz="3600" i="1" dirty="0" smtClean="0">
                <a:solidFill>
                  <a:srgbClr val="FF0000"/>
                </a:solidFill>
              </a:rPr>
              <a:t>counts</a:t>
            </a:r>
            <a:r>
              <a:rPr lang="en-US" sz="3600" dirty="0" smtClean="0"/>
              <a:t> and </a:t>
            </a:r>
            <a:r>
              <a:rPr lang="en-US" sz="3600" i="1" dirty="0" smtClean="0">
                <a:solidFill>
                  <a:srgbClr val="FF0000"/>
                </a:solidFill>
              </a:rPr>
              <a:t>systematic</a:t>
            </a:r>
            <a:r>
              <a:rPr lang="en-US" sz="3600" dirty="0" smtClean="0"/>
              <a:t> control</a:t>
            </a:r>
            <a:endParaRPr lang="en-US" sz="3600" dirty="0"/>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685800" y="1919142"/>
                <a:ext cx="4114800" cy="1905000"/>
              </a:xfrm>
            </p:spPr>
            <p:txBody>
              <a:bodyPr/>
              <a:lstStyle/>
              <a:p>
                <a:r>
                  <a:rPr lang="en-US" dirty="0" smtClean="0">
                    <a:solidFill>
                      <a:schemeClr val="accent2"/>
                    </a:solidFill>
                  </a:rPr>
                  <a:t>Gain stability</a:t>
                </a:r>
                <a:endParaRPr lang="en-US" sz="2000" dirty="0" smtClean="0">
                  <a:solidFill>
                    <a:schemeClr val="accent2"/>
                  </a:solidFill>
                </a:endParaRPr>
              </a:p>
              <a:p>
                <a:r>
                  <a:rPr lang="en-US" dirty="0" smtClean="0">
                    <a:solidFill>
                      <a:schemeClr val="accent2"/>
                    </a:solidFill>
                  </a:rPr>
                  <a:t>Pileup </a:t>
                </a:r>
                <a14:m>
                  <m:oMath xmlns:m="http://schemas.openxmlformats.org/officeDocument/2006/math">
                    <m:r>
                      <a:rPr lang="en-US" i="1" smtClean="0">
                        <a:solidFill>
                          <a:schemeClr val="accent2"/>
                        </a:solidFill>
                        <a:latin typeface="Cambria Math"/>
                        <a:ea typeface="Cambria Math"/>
                      </a:rPr>
                      <m:t>∝</m:t>
                    </m:r>
                    <m:sSup>
                      <m:sSupPr>
                        <m:ctrlPr>
                          <a:rPr lang="en-US" i="1" smtClean="0">
                            <a:solidFill>
                              <a:schemeClr val="accent2"/>
                            </a:solidFill>
                            <a:latin typeface="Cambria Math"/>
                            <a:ea typeface="Cambria Math"/>
                          </a:rPr>
                        </m:ctrlPr>
                      </m:sSupPr>
                      <m:e>
                        <m:r>
                          <a:rPr lang="en-US" i="1" smtClean="0">
                            <a:solidFill>
                              <a:schemeClr val="accent2"/>
                            </a:solidFill>
                            <a:latin typeface="Cambria Math"/>
                            <a:ea typeface="Cambria Math"/>
                          </a:rPr>
                          <m:t>𝑒</m:t>
                        </m:r>
                      </m:e>
                      <m:sup>
                        <m:r>
                          <a:rPr lang="en-US" i="1" smtClean="0">
                            <a:solidFill>
                              <a:schemeClr val="accent2"/>
                            </a:solidFill>
                            <a:latin typeface="Cambria Math"/>
                            <a:ea typeface="Cambria Math"/>
                          </a:rPr>
                          <m:t>−</m:t>
                        </m:r>
                        <m:r>
                          <a:rPr lang="en-US" b="0" i="1" smtClean="0">
                            <a:solidFill>
                              <a:schemeClr val="accent2"/>
                            </a:solidFill>
                            <a:latin typeface="Cambria Math"/>
                            <a:ea typeface="Cambria Math"/>
                          </a:rPr>
                          <m:t>2</m:t>
                        </m:r>
                        <m:r>
                          <a:rPr lang="en-US" b="0" i="1" smtClean="0">
                            <a:solidFill>
                              <a:schemeClr val="accent2"/>
                            </a:solidFill>
                            <a:latin typeface="Cambria Math"/>
                            <a:ea typeface="Cambria Math"/>
                          </a:rPr>
                          <m:t>𝑡</m:t>
                        </m:r>
                        <m:r>
                          <a:rPr lang="en-US" b="0" i="1" smtClean="0">
                            <a:solidFill>
                              <a:schemeClr val="accent2"/>
                            </a:solidFill>
                            <a:latin typeface="Cambria Math"/>
                            <a:ea typeface="Cambria Math"/>
                          </a:rPr>
                          <m:t>/</m:t>
                        </m:r>
                        <m:r>
                          <a:rPr lang="en-US" b="0" i="1" smtClean="0">
                            <a:solidFill>
                              <a:schemeClr val="accent2"/>
                            </a:solidFill>
                            <a:latin typeface="Cambria Math"/>
                            <a:ea typeface="Cambria Math"/>
                          </a:rPr>
                          <m:t>𝜏</m:t>
                        </m:r>
                      </m:sup>
                    </m:sSup>
                  </m:oMath>
                </a14:m>
                <a:endParaRPr lang="en-US" dirty="0" smtClean="0">
                  <a:solidFill>
                    <a:schemeClr val="accent2"/>
                  </a:solidFill>
                </a:endParaRPr>
              </a:p>
              <a:p>
                <a:r>
                  <a:rPr lang="en-US" dirty="0" smtClean="0">
                    <a:solidFill>
                      <a:schemeClr val="accent2"/>
                    </a:solidFill>
                  </a:rPr>
                  <a:t>Spin </a:t>
                </a:r>
                <a:r>
                  <a:rPr lang="en-US" sz="2400" dirty="0" smtClean="0">
                    <a:solidFill>
                      <a:schemeClr val="accent2"/>
                    </a:solidFill>
                  </a:rPr>
                  <a:t>(</a:t>
                </a:r>
                <a:r>
                  <a:rPr lang="en-US" sz="2400" dirty="0" err="1" smtClean="0">
                    <a:solidFill>
                      <a:schemeClr val="accent2"/>
                    </a:solidFill>
                    <a:latin typeface="Symbol" pitchFamily="18" charset="2"/>
                  </a:rPr>
                  <a:t>m</a:t>
                </a:r>
                <a:r>
                  <a:rPr lang="en-US" sz="2400" dirty="0" err="1" smtClean="0">
                    <a:solidFill>
                      <a:schemeClr val="accent2"/>
                    </a:solidFill>
                  </a:rPr>
                  <a:t>SR</a:t>
                </a:r>
                <a:r>
                  <a:rPr lang="en-US" sz="2400" dirty="0" smtClean="0">
                    <a:solidFill>
                      <a:schemeClr val="accent2"/>
                    </a:solidFill>
                  </a:rPr>
                  <a:t>)</a:t>
                </a:r>
              </a:p>
              <a:p>
                <a:pPr lvl="1"/>
                <a:r>
                  <a:rPr lang="en-US" sz="2000" dirty="0" smtClean="0"/>
                  <a:t>Symmetry; </a:t>
                </a:r>
                <a:r>
                  <a:rPr lang="en-US" sz="2000" dirty="0" err="1" smtClean="0"/>
                  <a:t>Dephasing</a:t>
                </a:r>
                <a:endParaRPr lang="en-US" sz="2000"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685800" y="1919142"/>
                <a:ext cx="4114800" cy="1905000"/>
              </a:xfrm>
              <a:blipFill rotWithShape="1">
                <a:blip r:embed="rId3"/>
                <a:stretch>
                  <a:fillRect l="-3407" t="-4167" b="-18269"/>
                </a:stretch>
              </a:blipFill>
            </p:spPr>
            <p:txBody>
              <a:bodyPr/>
              <a:lstStyle/>
              <a:p>
                <a:r>
                  <a:rPr lang="en-US">
                    <a:noFill/>
                  </a:rPr>
                  <a:t> </a:t>
                </a:r>
              </a:p>
            </p:txBody>
          </p:sp>
        </mc:Fallback>
      </mc:AlternateContent>
      <p:sp>
        <p:nvSpPr>
          <p:cNvPr id="9" name="TextBox 8"/>
          <p:cNvSpPr txBox="1"/>
          <p:nvPr/>
        </p:nvSpPr>
        <p:spPr>
          <a:xfrm>
            <a:off x="6039453" y="1823185"/>
            <a:ext cx="1853391" cy="553998"/>
          </a:xfrm>
          <a:prstGeom prst="rect">
            <a:avLst/>
          </a:prstGeom>
          <a:noFill/>
        </p:spPr>
        <p:txBody>
          <a:bodyPr wrap="none" rtlCol="0">
            <a:spAutoFit/>
          </a:bodyPr>
          <a:lstStyle/>
          <a:p>
            <a:r>
              <a:rPr lang="en-US" dirty="0" smtClean="0">
                <a:solidFill>
                  <a:schemeClr val="tx1"/>
                </a:solidFill>
                <a:effectLst/>
              </a:rPr>
              <a:t>Stability of Detector</a:t>
            </a:r>
          </a:p>
          <a:p>
            <a:r>
              <a:rPr lang="en-US" dirty="0" smtClean="0">
                <a:solidFill>
                  <a:schemeClr val="tx1"/>
                </a:solidFill>
                <a:effectLst/>
              </a:rPr>
              <a:t>“early-to-late”</a:t>
            </a:r>
            <a:endParaRPr lang="en-US" dirty="0">
              <a:solidFill>
                <a:schemeClr val="tx1"/>
              </a:solidFill>
              <a:effectLst/>
            </a:endParaRPr>
          </a:p>
        </p:txBody>
      </p:sp>
      <p:cxnSp>
        <p:nvCxnSpPr>
          <p:cNvPr id="11" name="Straight Arrow Connector 10"/>
          <p:cNvCxnSpPr/>
          <p:nvPr/>
        </p:nvCxnSpPr>
        <p:spPr bwMode="auto">
          <a:xfrm flipH="1" flipV="1">
            <a:off x="5036420" y="1981200"/>
            <a:ext cx="1143000" cy="228600"/>
          </a:xfrm>
          <a:prstGeom prst="straightConnector1">
            <a:avLst/>
          </a:prstGeom>
          <a:ln w="19050">
            <a:headEnd type="none" w="med" len="med"/>
            <a:tailEnd type="arrow"/>
          </a:ln>
          <a:extLst/>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bwMode="auto">
          <a:xfrm>
            <a:off x="7239000" y="2595933"/>
            <a:ext cx="0" cy="990600"/>
          </a:xfrm>
          <a:prstGeom prst="straightConnector1">
            <a:avLst/>
          </a:prstGeom>
          <a:ln w="19050">
            <a:headEnd type="none" w="med" len="med"/>
            <a:tailEnd type="arrow"/>
          </a:ln>
          <a:extLst/>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23284" y="2514600"/>
                <a:ext cx="715432" cy="576633"/>
              </a:xfrm>
              <a:prstGeom prst="rect">
                <a:avLst/>
              </a:prstGeom>
              <a:solidFill>
                <a:schemeClr val="accent3">
                  <a:lumMod val="85000"/>
                </a:schemeClr>
              </a:solidFill>
              <a:ln>
                <a:solidFill>
                  <a:schemeClr val="tx1"/>
                </a:solidFill>
              </a:ln>
            </p:spPr>
            <p:txBody>
              <a:bodyPr wrap="square" rtlCol="0">
                <a:spAutoFit/>
              </a:bodyPr>
              <a:lstStyle/>
              <a:p>
                <a:pPr/>
                <a14:m>
                  <m:oMathPara xmlns:m="http://schemas.openxmlformats.org/officeDocument/2006/math">
                    <m:oMathParaPr>
                      <m:jc m:val="center"/>
                    </m:oMathParaPr>
                    <m:oMath xmlns:m="http://schemas.openxmlformats.org/officeDocument/2006/math">
                      <m:sSub>
                        <m:sSubPr>
                          <m:ctrlPr>
                            <a:rPr lang="en-US" sz="2800" i="1" smtClean="0">
                              <a:solidFill>
                                <a:srgbClr val="0000FF"/>
                              </a:solidFill>
                              <a:effectLst/>
                              <a:latin typeface="Cambria Math"/>
                            </a:rPr>
                          </m:ctrlPr>
                        </m:sSubPr>
                        <m:e>
                          <m:r>
                            <a:rPr lang="en-US" sz="2800" b="0" i="0" smtClean="0">
                              <a:solidFill>
                                <a:srgbClr val="0000FF"/>
                              </a:solidFill>
                              <a:effectLst/>
                              <a:latin typeface="Cambria Math"/>
                            </a:rPr>
                            <m:t>  </m:t>
                          </m:r>
                          <m:r>
                            <m:rPr>
                              <m:sty m:val="p"/>
                            </m:rPr>
                            <a:rPr lang="en-US" sz="2800" b="0" i="0" smtClean="0">
                              <a:solidFill>
                                <a:srgbClr val="0000FF"/>
                              </a:solidFill>
                              <a:effectLst/>
                              <a:latin typeface="Cambria Math"/>
                              <a:ea typeface="Cambria Math"/>
                            </a:rPr>
                            <m:t>τ</m:t>
                          </m:r>
                        </m:e>
                        <m:sub>
                          <m:sSup>
                            <m:sSupPr>
                              <m:ctrlPr>
                                <a:rPr lang="en-US" sz="2800" i="1" smtClean="0">
                                  <a:solidFill>
                                    <a:srgbClr val="0000FF"/>
                                  </a:solidFill>
                                  <a:effectLst/>
                                  <a:latin typeface="Cambria Math"/>
                                </a:rPr>
                              </m:ctrlPr>
                            </m:sSupPr>
                            <m:e>
                              <m:r>
                                <m:rPr>
                                  <m:sty m:val="p"/>
                                </m:rPr>
                                <a:rPr lang="en-US" sz="2800" b="0" i="0" smtClean="0">
                                  <a:solidFill>
                                    <a:srgbClr val="0000FF"/>
                                  </a:solidFill>
                                  <a:effectLst/>
                                  <a:latin typeface="Cambria Math"/>
                                  <a:ea typeface="Cambria Math"/>
                                </a:rPr>
                                <m:t>μ</m:t>
                              </m:r>
                            </m:e>
                            <m:sup>
                              <m:r>
                                <a:rPr lang="en-US" sz="2800" b="0" i="0" smtClean="0">
                                  <a:solidFill>
                                    <a:srgbClr val="0000FF"/>
                                  </a:solidFill>
                                  <a:effectLst/>
                                  <a:latin typeface="Cambria Math"/>
                                </a:rPr>
                                <m:t>+</m:t>
                              </m:r>
                            </m:sup>
                          </m:sSup>
                        </m:sub>
                      </m:sSub>
                    </m:oMath>
                  </m:oMathPara>
                </a14:m>
                <a:endParaRPr lang="en-US" sz="2800" dirty="0">
                  <a:solidFill>
                    <a:srgbClr val="0000FF"/>
                  </a:solidFill>
                  <a:effectLst/>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23284" y="2514600"/>
                <a:ext cx="715432" cy="576633"/>
              </a:xfrm>
              <a:prstGeom prst="rect">
                <a:avLst/>
              </a:prstGeom>
              <a:blipFill rotWithShape="1">
                <a:blip r:embed="rId4"/>
                <a:stretch>
                  <a:fillRect/>
                </a:stretch>
              </a:blipFill>
              <a:ln>
                <a:solidFill>
                  <a:schemeClr val="tx1"/>
                </a:solidFill>
              </a:ln>
            </p:spPr>
            <p:txBody>
              <a:bodyPr/>
              <a:lstStyle/>
              <a:p>
                <a:r>
                  <a:rPr lang="en-US">
                    <a:noFill/>
                  </a:rPr>
                  <a:t> </a:t>
                </a:r>
              </a:p>
            </p:txBody>
          </p:sp>
        </mc:Fallback>
      </mc:AlternateContent>
      <p:grpSp>
        <p:nvGrpSpPr>
          <p:cNvPr id="29" name="Group 28"/>
          <p:cNvGrpSpPr/>
          <p:nvPr/>
        </p:nvGrpSpPr>
        <p:grpSpPr>
          <a:xfrm>
            <a:off x="4345527" y="1524000"/>
            <a:ext cx="3977640" cy="2743200"/>
            <a:chOff x="4343400" y="1524000"/>
            <a:chExt cx="3977640" cy="2743200"/>
          </a:xfrm>
        </p:grpSpPr>
        <p:pic>
          <p:nvPicPr>
            <p:cNvPr id="247813" name="Picture 5" descr="C:\Users\Hertzog\Documents\MyUW-Documents\Talk Copies\CIPANP2012\Expt2.png"/>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1524000"/>
              <a:ext cx="3977640" cy="274320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5658376" y="1842700"/>
              <a:ext cx="2332690" cy="461665"/>
            </a:xfrm>
            <a:prstGeom prst="rect">
              <a:avLst/>
            </a:prstGeom>
            <a:noFill/>
          </p:spPr>
          <p:txBody>
            <a:bodyPr wrap="none" rtlCol="0">
              <a:spAutoFit/>
            </a:bodyPr>
            <a:lstStyle/>
            <a:p>
              <a:pPr algn="l"/>
              <a:r>
                <a:rPr lang="en-US" sz="1200" dirty="0" smtClean="0">
                  <a:solidFill>
                    <a:schemeClr val="tx1"/>
                  </a:solidFill>
                  <a:effectLst/>
                </a:rPr>
                <a:t>Minimize precession amplitude</a:t>
              </a:r>
            </a:p>
            <a:p>
              <a:pPr algn="l"/>
              <a:r>
                <a:rPr lang="en-US" sz="1200" dirty="0" smtClean="0">
                  <a:solidFill>
                    <a:schemeClr val="tx1"/>
                  </a:solidFill>
                  <a:effectLst/>
                </a:rPr>
                <a:t>Maximize precession frequency</a:t>
              </a:r>
              <a:endParaRPr lang="en-US" sz="1200" dirty="0">
                <a:solidFill>
                  <a:schemeClr val="tx1"/>
                </a:solidFill>
                <a:effectLst/>
              </a:endParaRPr>
            </a:p>
          </p:txBody>
        </p:sp>
      </p:grpSp>
      <p:sp>
        <p:nvSpPr>
          <p:cNvPr id="19" name="Rectangle 18"/>
          <p:cNvSpPr/>
          <p:nvPr/>
        </p:nvSpPr>
        <p:spPr bwMode="auto">
          <a:xfrm>
            <a:off x="4748213" y="3776662"/>
            <a:ext cx="3176587" cy="195263"/>
          </a:xfrm>
          <a:prstGeom prst="rect">
            <a:avLst/>
          </a:prstGeom>
          <a:solidFill>
            <a:schemeClr val="accent3">
              <a:lumMod val="85000"/>
            </a:schemeClr>
          </a:solidFill>
          <a:ln>
            <a:noFill/>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r>
              <a:rPr lang="en-US" sz="1600" dirty="0">
                <a:solidFill>
                  <a:schemeClr val="tx1"/>
                </a:solidFill>
                <a:effectLst/>
              </a:rPr>
              <a:t>Background:  small and </a:t>
            </a:r>
            <a:r>
              <a:rPr lang="en-US" sz="1600" i="1" dirty="0">
                <a:solidFill>
                  <a:schemeClr val="tx1"/>
                </a:solidFill>
                <a:effectLst/>
              </a:rPr>
              <a:t>constant</a:t>
            </a:r>
          </a:p>
        </p:txBody>
      </p:sp>
      <p:grpSp>
        <p:nvGrpSpPr>
          <p:cNvPr id="2" name="Group 1"/>
          <p:cNvGrpSpPr/>
          <p:nvPr/>
        </p:nvGrpSpPr>
        <p:grpSpPr>
          <a:xfrm>
            <a:off x="0" y="4419600"/>
            <a:ext cx="8898808" cy="2350597"/>
            <a:chOff x="0" y="4419600"/>
            <a:chExt cx="8898808" cy="2350597"/>
          </a:xfrm>
        </p:grpSpPr>
        <p:sp>
          <p:nvSpPr>
            <p:cNvPr id="247818" name="Rectangle 247817"/>
            <p:cNvSpPr/>
            <p:nvPr/>
          </p:nvSpPr>
          <p:spPr bwMode="auto">
            <a:xfrm>
              <a:off x="6705600" y="5562600"/>
              <a:ext cx="1447800" cy="762000"/>
            </a:xfrm>
            <a:prstGeom prst="rect">
              <a:avLst/>
            </a:prstGeom>
            <a:solidFill>
              <a:schemeClr val="accent1"/>
            </a:solidFill>
            <a:ln>
              <a:solidFill>
                <a:schemeClr val="tx2"/>
              </a:solidFill>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folHlink"/>
                </a:solidFill>
                <a:effectLst>
                  <a:outerShdw blurRad="38100" dist="38100" dir="2700000" algn="tl">
                    <a:srgbClr val="000000">
                      <a:alpha val="43137"/>
                    </a:srgbClr>
                  </a:outerShdw>
                </a:effectLst>
                <a:latin typeface="Arial" pitchFamily="34" charset="0"/>
              </a:endParaRPr>
            </a:p>
          </p:txBody>
        </p:sp>
        <p:sp>
          <p:nvSpPr>
            <p:cNvPr id="5" name="Content Placeholder 3"/>
            <p:cNvSpPr txBox="1">
              <a:spLocks/>
            </p:cNvSpPr>
            <p:nvPr/>
          </p:nvSpPr>
          <p:spPr bwMode="auto">
            <a:xfrm>
              <a:off x="687004" y="4419600"/>
              <a:ext cx="5561396"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r>
                <a:rPr lang="en-US" dirty="0" smtClean="0">
                  <a:solidFill>
                    <a:srgbClr val="FC0128"/>
                  </a:solidFill>
                  <a:effectLst/>
                </a:rPr>
                <a:t>Avoid impurities</a:t>
              </a:r>
            </a:p>
            <a:p>
              <a:r>
                <a:rPr lang="en-US" dirty="0" err="1" smtClean="0">
                  <a:solidFill>
                    <a:srgbClr val="FC0128"/>
                  </a:solidFill>
                  <a:effectLst/>
                </a:rPr>
                <a:t>Fiducial</a:t>
              </a:r>
              <a:r>
                <a:rPr lang="en-US" dirty="0" smtClean="0">
                  <a:solidFill>
                    <a:srgbClr val="FC0128"/>
                  </a:solidFill>
                  <a:effectLst/>
                </a:rPr>
                <a:t> volume</a:t>
              </a:r>
            </a:p>
            <a:p>
              <a:r>
                <a:rPr lang="en-US" dirty="0" smtClean="0">
                  <a:solidFill>
                    <a:srgbClr val="FC0128"/>
                  </a:solidFill>
                  <a:effectLst/>
                </a:rPr>
                <a:t>Interference of </a:t>
              </a:r>
              <a:r>
                <a:rPr lang="en-US" dirty="0" smtClean="0">
                  <a:solidFill>
                    <a:srgbClr val="FC0128"/>
                  </a:solidFill>
                  <a:effectLst/>
                  <a:latin typeface="Symbol" pitchFamily="18" charset="2"/>
                </a:rPr>
                <a:t>m</a:t>
              </a:r>
              <a:r>
                <a:rPr lang="en-US" dirty="0" smtClean="0">
                  <a:solidFill>
                    <a:srgbClr val="FC0128"/>
                  </a:solidFill>
                  <a:effectLst/>
                </a:rPr>
                <a:t> &amp; e tracks</a:t>
              </a:r>
              <a:endParaRPr lang="en-US" dirty="0">
                <a:solidFill>
                  <a:srgbClr val="FC0128"/>
                </a:solidFill>
                <a:effectLst/>
              </a:endParaRPr>
            </a:p>
          </p:txBody>
        </p:sp>
        <mc:AlternateContent xmlns:mc="http://schemas.openxmlformats.org/markup-compatibility/2006" xmlns:a14="http://schemas.microsoft.com/office/drawing/2010/main">
          <mc:Choice Requires="a14">
            <p:sp>
              <p:nvSpPr>
                <p:cNvPr id="21" name="TextBox 20"/>
                <p:cNvSpPr txBox="1"/>
                <p:nvPr/>
              </p:nvSpPr>
              <p:spPr>
                <a:xfrm>
                  <a:off x="0" y="5105400"/>
                  <a:ext cx="715432" cy="576633"/>
                </a:xfrm>
                <a:prstGeom prst="rect">
                  <a:avLst/>
                </a:prstGeom>
                <a:solidFill>
                  <a:schemeClr val="accent3">
                    <a:lumMod val="85000"/>
                  </a:schemeClr>
                </a:solidFill>
                <a:ln>
                  <a:solidFill>
                    <a:schemeClr val="tx1"/>
                  </a:solidFill>
                </a:ln>
              </p:spPr>
              <p:txBody>
                <a:bodyPr wrap="square" rtlCol="0">
                  <a:spAutoFit/>
                </a:bodyPr>
                <a:lstStyle/>
                <a:p>
                  <a:pPr/>
                  <a14:m>
                    <m:oMathPara xmlns:m="http://schemas.openxmlformats.org/officeDocument/2006/math">
                      <m:oMathParaPr>
                        <m:jc m:val="center"/>
                      </m:oMathParaPr>
                      <m:oMath xmlns:m="http://schemas.openxmlformats.org/officeDocument/2006/math">
                        <m:sSub>
                          <m:sSubPr>
                            <m:ctrlPr>
                              <a:rPr lang="en-US" sz="2800" i="1" smtClean="0">
                                <a:solidFill>
                                  <a:srgbClr val="FF0000"/>
                                </a:solidFill>
                                <a:effectLst/>
                                <a:latin typeface="Cambria Math"/>
                              </a:rPr>
                            </m:ctrlPr>
                          </m:sSubPr>
                          <m:e>
                            <m:r>
                              <a:rPr lang="en-US" sz="2800" b="0" i="0" smtClean="0">
                                <a:solidFill>
                                  <a:srgbClr val="FF0000"/>
                                </a:solidFill>
                                <a:effectLst/>
                                <a:latin typeface="Cambria Math"/>
                              </a:rPr>
                              <m:t>  </m:t>
                            </m:r>
                            <m:r>
                              <m:rPr>
                                <m:sty m:val="p"/>
                              </m:rPr>
                              <a:rPr lang="en-US" sz="2800" b="0" i="0" smtClean="0">
                                <a:solidFill>
                                  <a:srgbClr val="FF0000"/>
                                </a:solidFill>
                                <a:effectLst/>
                                <a:latin typeface="Cambria Math"/>
                                <a:ea typeface="Cambria Math"/>
                              </a:rPr>
                              <m:t>τ</m:t>
                            </m:r>
                          </m:e>
                          <m:sub>
                            <m:sSup>
                              <m:sSupPr>
                                <m:ctrlPr>
                                  <a:rPr lang="en-US" sz="2800" i="1" smtClean="0">
                                    <a:solidFill>
                                      <a:srgbClr val="FF0000"/>
                                    </a:solidFill>
                                    <a:effectLst/>
                                    <a:latin typeface="Cambria Math"/>
                                  </a:rPr>
                                </m:ctrlPr>
                              </m:sSupPr>
                              <m:e>
                                <m:r>
                                  <m:rPr>
                                    <m:sty m:val="p"/>
                                  </m:rPr>
                                  <a:rPr lang="en-US" sz="2800" b="0" i="0" smtClean="0">
                                    <a:solidFill>
                                      <a:srgbClr val="FF0000"/>
                                    </a:solidFill>
                                    <a:effectLst/>
                                    <a:latin typeface="Cambria Math"/>
                                    <a:ea typeface="Cambria Math"/>
                                  </a:rPr>
                                  <m:t>μ</m:t>
                                </m:r>
                              </m:e>
                              <m:sup>
                                <m:r>
                                  <a:rPr lang="en-US" sz="2800" b="0" i="0" smtClean="0">
                                    <a:solidFill>
                                      <a:srgbClr val="FF0000"/>
                                    </a:solidFill>
                                    <a:effectLst/>
                                    <a:latin typeface="Cambria Math"/>
                                    <a:ea typeface="Cambria Math"/>
                                  </a:rPr>
                                  <m:t>−</m:t>
                                </m:r>
                              </m:sup>
                            </m:sSup>
                          </m:sub>
                        </m:sSub>
                      </m:oMath>
                    </m:oMathPara>
                  </a14:m>
                  <a:endParaRPr lang="en-US" sz="2800" dirty="0">
                    <a:solidFill>
                      <a:srgbClr val="0000FF"/>
                    </a:solidFill>
                    <a:effectLst/>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0" y="5105400"/>
                  <a:ext cx="715432" cy="576633"/>
                </a:xfrm>
                <a:prstGeom prst="rect">
                  <a:avLst/>
                </a:prstGeom>
                <a:blipFill rotWithShape="1">
                  <a:blip r:embed="rId6"/>
                  <a:stretch>
                    <a:fillRect/>
                  </a:stretch>
                </a:blipFill>
                <a:ln>
                  <a:solidFill>
                    <a:schemeClr val="tx1"/>
                  </a:solidFill>
                </a:ln>
              </p:spPr>
              <p:txBody>
                <a:bodyPr/>
                <a:lstStyle/>
                <a:p>
                  <a:r>
                    <a:rPr lang="en-US">
                      <a:noFill/>
                    </a:rPr>
                    <a:t> </a:t>
                  </a:r>
                </a:p>
              </p:txBody>
            </p:sp>
          </mc:Fallback>
        </mc:AlternateContent>
        <p:sp>
          <p:nvSpPr>
            <p:cNvPr id="31" name="Right Brace 30"/>
            <p:cNvSpPr/>
            <p:nvPr/>
          </p:nvSpPr>
          <p:spPr bwMode="auto">
            <a:xfrm>
              <a:off x="3938814" y="4419600"/>
              <a:ext cx="533400" cy="1143000"/>
            </a:xfrm>
            <a:prstGeom prst="rightBrace">
              <a:avLst/>
            </a:prstGeom>
            <a:ln w="19050">
              <a:headEnd type="none" w="med" len="med"/>
              <a:tailEnd type="none" w="med" len="med"/>
            </a:ln>
            <a:extLst/>
          </p:spPr>
          <p:style>
            <a:lnRef idx="1">
              <a:schemeClr val="dk1"/>
            </a:lnRef>
            <a:fillRef idx="0">
              <a:schemeClr val="dk1"/>
            </a:fillRef>
            <a:effectRef idx="0">
              <a:schemeClr val="dk1"/>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folHlink"/>
                </a:solidFill>
                <a:effectLst>
                  <a:outerShdw blurRad="38100" dist="38100" dir="2700000" algn="tl">
                    <a:srgbClr val="000000">
                      <a:alpha val="43137"/>
                    </a:srgbClr>
                  </a:outerShdw>
                </a:effectLst>
                <a:latin typeface="Arial" pitchFamily="34" charset="0"/>
              </a:endParaRPr>
            </a:p>
          </p:txBody>
        </p:sp>
        <mc:AlternateContent xmlns:mc="http://schemas.openxmlformats.org/markup-compatibility/2006" xmlns:a14="http://schemas.microsoft.com/office/drawing/2010/main">
          <mc:Choice Requires="a14">
            <p:sp>
              <p:nvSpPr>
                <p:cNvPr id="247808" name="TextBox 247807"/>
                <p:cNvSpPr txBox="1"/>
                <p:nvPr/>
              </p:nvSpPr>
              <p:spPr>
                <a:xfrm>
                  <a:off x="4379686" y="4808639"/>
                  <a:ext cx="4519122" cy="369332"/>
                </a:xfrm>
                <a:prstGeom prst="rect">
                  <a:avLst/>
                </a:prstGeom>
                <a:noFill/>
              </p:spPr>
              <p:txBody>
                <a:bodyPr wrap="none" rtlCol="0">
                  <a:spAutoFit/>
                </a:bodyPr>
                <a:lstStyle/>
                <a:p>
                  <a:r>
                    <a:rPr lang="en-US" sz="1800" dirty="0" smtClean="0">
                      <a:solidFill>
                        <a:schemeClr val="tx1"/>
                      </a:solidFill>
                      <a:effectLst/>
                    </a:rPr>
                    <a:t>Capture rate </a:t>
                  </a:r>
                  <a14:m>
                    <m:oMath xmlns:m="http://schemas.openxmlformats.org/officeDocument/2006/math">
                      <m:r>
                        <a:rPr lang="en-US" sz="1800" i="1">
                          <a:solidFill>
                            <a:schemeClr val="tx1"/>
                          </a:solidFill>
                          <a:effectLst/>
                          <a:latin typeface="Cambria Math"/>
                          <a:ea typeface="Cambria Math"/>
                        </a:rPr>
                        <m:t>∝</m:t>
                      </m:r>
                      <m:sSup>
                        <m:sSupPr>
                          <m:ctrlPr>
                            <a:rPr lang="en-US" sz="1800" i="1">
                              <a:solidFill>
                                <a:schemeClr val="tx1"/>
                              </a:solidFill>
                              <a:effectLst/>
                              <a:latin typeface="Cambria Math"/>
                              <a:ea typeface="Cambria Math"/>
                            </a:rPr>
                          </m:ctrlPr>
                        </m:sSupPr>
                        <m:e>
                          <m:r>
                            <a:rPr lang="en-US" sz="1800" b="0" i="1" smtClean="0">
                              <a:solidFill>
                                <a:schemeClr val="tx1"/>
                              </a:solidFill>
                              <a:effectLst/>
                              <a:latin typeface="Cambria Math"/>
                              <a:ea typeface="Cambria Math"/>
                            </a:rPr>
                            <m:t>𝑍</m:t>
                          </m:r>
                        </m:e>
                        <m:sup>
                          <m:r>
                            <a:rPr lang="en-US" sz="1800" b="0" i="1" smtClean="0">
                              <a:solidFill>
                                <a:schemeClr val="tx1"/>
                              </a:solidFill>
                              <a:effectLst/>
                              <a:latin typeface="Cambria Math"/>
                              <a:ea typeface="Cambria Math"/>
                            </a:rPr>
                            <m:t>4</m:t>
                          </m:r>
                        </m:sup>
                      </m:sSup>
                    </m:oMath>
                  </a14:m>
                  <a:r>
                    <a:rPr lang="en-US" sz="1800" dirty="0" smtClean="0">
                      <a:solidFill>
                        <a:schemeClr val="tx1"/>
                      </a:solidFill>
                      <a:effectLst/>
                    </a:rPr>
                    <a:t> </a:t>
                  </a:r>
                  <a:r>
                    <a:rPr lang="en-US" sz="1800" dirty="0" smtClean="0">
                      <a:solidFill>
                        <a:schemeClr val="tx1"/>
                      </a:solidFill>
                      <a:effectLst/>
                      <a:sym typeface="Wingdings" pitchFamily="2" charset="2"/>
                    </a:rPr>
                    <a:t> must stop in target </a:t>
                  </a:r>
                  <a:r>
                    <a:rPr lang="en-US" sz="1800" dirty="0" smtClean="0">
                      <a:solidFill>
                        <a:schemeClr val="tx1"/>
                      </a:solidFill>
                      <a:effectLst/>
                    </a:rPr>
                    <a:t> </a:t>
                  </a:r>
                  <a:endParaRPr lang="en-US" sz="1800" dirty="0">
                    <a:solidFill>
                      <a:schemeClr val="tx1"/>
                    </a:solidFill>
                    <a:effectLst/>
                  </a:endParaRPr>
                </a:p>
              </p:txBody>
            </p:sp>
          </mc:Choice>
          <mc:Fallback xmlns="">
            <p:sp>
              <p:nvSpPr>
                <p:cNvPr id="247808" name="TextBox 247807"/>
                <p:cNvSpPr txBox="1">
                  <a:spLocks noRot="1" noChangeAspect="1" noMove="1" noResize="1" noEditPoints="1" noAdjustHandles="1" noChangeArrowheads="1" noChangeShapeType="1" noTextEdit="1"/>
                </p:cNvSpPr>
                <p:nvPr/>
              </p:nvSpPr>
              <p:spPr>
                <a:xfrm>
                  <a:off x="4379686" y="4808639"/>
                  <a:ext cx="4519122" cy="369332"/>
                </a:xfrm>
                <a:prstGeom prst="rect">
                  <a:avLst/>
                </a:prstGeom>
                <a:blipFill rotWithShape="1">
                  <a:blip r:embed="rId7"/>
                  <a:stretch>
                    <a:fillRect t="-8333" b="-26667"/>
                  </a:stretch>
                </a:blipFill>
              </p:spPr>
              <p:txBody>
                <a:bodyPr/>
                <a:lstStyle/>
                <a:p>
                  <a:r>
                    <a:rPr lang="en-US">
                      <a:noFill/>
                    </a:rPr>
                    <a:t> </a:t>
                  </a:r>
                </a:p>
              </p:txBody>
            </p:sp>
          </mc:Fallback>
        </mc:AlternateContent>
        <p:sp>
          <p:nvSpPr>
            <p:cNvPr id="247809" name="Right Arrow 247808"/>
            <p:cNvSpPr/>
            <p:nvPr/>
          </p:nvSpPr>
          <p:spPr bwMode="auto">
            <a:xfrm>
              <a:off x="6642876" y="5791200"/>
              <a:ext cx="982980" cy="228600"/>
            </a:xfrm>
            <a:prstGeom prst="rightArrow">
              <a:avLst/>
            </a:prstGeom>
            <a:solidFill>
              <a:srgbClr val="FC0128"/>
            </a:solidFill>
            <a:ln>
              <a:noFill/>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folHlink"/>
                </a:solidFill>
                <a:effectLst>
                  <a:outerShdw blurRad="38100" dist="38100" dir="2700000" algn="tl">
                    <a:srgbClr val="000000">
                      <a:alpha val="43137"/>
                    </a:srgbClr>
                  </a:outerShdw>
                </a:effectLst>
                <a:latin typeface="Arial" pitchFamily="34" charset="0"/>
              </a:endParaRPr>
            </a:p>
          </p:txBody>
        </p:sp>
        <p:cxnSp>
          <p:nvCxnSpPr>
            <p:cNvPr id="247815" name="Straight Arrow Connector 247814"/>
            <p:cNvCxnSpPr/>
            <p:nvPr/>
          </p:nvCxnSpPr>
          <p:spPr bwMode="auto">
            <a:xfrm flipH="1">
              <a:off x="7191353" y="5905500"/>
              <a:ext cx="523466" cy="609600"/>
            </a:xfrm>
            <a:prstGeom prst="straightConnector1">
              <a:avLst/>
            </a:prstGeom>
            <a:ln w="28575">
              <a:headEnd type="none" w="med" len="med"/>
              <a:tailEnd type="arrow"/>
            </a:ln>
            <a:extLst/>
          </p:spPr>
          <p:style>
            <a:lnRef idx="1">
              <a:schemeClr val="dk1"/>
            </a:lnRef>
            <a:fillRef idx="0">
              <a:schemeClr val="dk1"/>
            </a:fillRef>
            <a:effectRef idx="0">
              <a:schemeClr val="dk1"/>
            </a:effectRef>
            <a:fontRef idx="minor">
              <a:schemeClr val="tx1"/>
            </a:fontRef>
          </p:style>
        </p:cxnSp>
        <p:cxnSp>
          <p:nvCxnSpPr>
            <p:cNvPr id="247817" name="Straight Arrow Connector 247816"/>
            <p:cNvCxnSpPr/>
            <p:nvPr/>
          </p:nvCxnSpPr>
          <p:spPr bwMode="auto">
            <a:xfrm flipV="1">
              <a:off x="7239000" y="5682033"/>
              <a:ext cx="228600" cy="223467"/>
            </a:xfrm>
            <a:prstGeom prst="straightConnector1">
              <a:avLst/>
            </a:prstGeom>
            <a:solidFill>
              <a:srgbClr val="BBE0E3"/>
            </a:solidFill>
            <a:ln w="9525" cap="flat" cmpd="sng" algn="ctr">
              <a:noFill/>
              <a:prstDash val="solid"/>
              <a:round/>
              <a:headEnd type="none" w="med" len="med"/>
              <a:tailEnd type="arrow"/>
            </a:ln>
            <a:effectLst/>
            <a:scene3d>
              <a:camera prst="legacyObliqueTopRight"/>
              <a:lightRig rig="legacyFlat3" dir="b"/>
            </a:scene3d>
            <a:sp3d extrusionH="430200" prstMaterial="legacyMatte">
              <a:bevelT w="13500" h="13500" prst="angle"/>
              <a:bevelB w="13500" h="13500" prst="angle"/>
              <a:extrusionClr>
                <a:srgbClr val="BBE0E3"/>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47819" name="TextBox 247818"/>
            <p:cNvSpPr txBox="1"/>
            <p:nvPr/>
          </p:nvSpPr>
          <p:spPr>
            <a:xfrm>
              <a:off x="6499836" y="5273617"/>
              <a:ext cx="1821204" cy="307777"/>
            </a:xfrm>
            <a:prstGeom prst="rect">
              <a:avLst/>
            </a:prstGeom>
            <a:noFill/>
          </p:spPr>
          <p:txBody>
            <a:bodyPr wrap="none" rtlCol="0">
              <a:spAutoFit/>
            </a:bodyPr>
            <a:lstStyle/>
            <a:p>
              <a:r>
                <a:rPr lang="en-US" sz="1400" dirty="0" smtClean="0">
                  <a:solidFill>
                    <a:schemeClr val="tx1"/>
                  </a:solidFill>
                  <a:effectLst/>
                </a:rPr>
                <a:t>a TPC specific effect</a:t>
              </a:r>
              <a:endParaRPr lang="en-US" sz="1400" dirty="0">
                <a:solidFill>
                  <a:schemeClr val="tx1"/>
                </a:solidFill>
                <a:effectLst/>
              </a:endParaRPr>
            </a:p>
          </p:txBody>
        </p:sp>
        <mc:AlternateContent xmlns:mc="http://schemas.openxmlformats.org/markup-compatibility/2006" xmlns:a14="http://schemas.microsoft.com/office/drawing/2010/main">
          <mc:Choice Requires="a14">
            <p:sp>
              <p:nvSpPr>
                <p:cNvPr id="247820" name="Rectangle 247819"/>
                <p:cNvSpPr/>
                <p:nvPr/>
              </p:nvSpPr>
              <p:spPr>
                <a:xfrm>
                  <a:off x="6309683" y="5736223"/>
                  <a:ext cx="47211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1600" i="1">
                                <a:solidFill>
                                  <a:srgbClr val="FF0000"/>
                                </a:solidFill>
                                <a:effectLst/>
                                <a:latin typeface="Cambria Math"/>
                              </a:rPr>
                            </m:ctrlPr>
                          </m:sSupPr>
                          <m:e>
                            <m:r>
                              <m:rPr>
                                <m:sty m:val="p"/>
                              </m:rPr>
                              <a:rPr lang="en-US" sz="1600">
                                <a:solidFill>
                                  <a:srgbClr val="FF0000"/>
                                </a:solidFill>
                                <a:effectLst/>
                                <a:latin typeface="Cambria Math"/>
                                <a:ea typeface="Cambria Math"/>
                              </a:rPr>
                              <m:t>μ</m:t>
                            </m:r>
                          </m:e>
                          <m:sup>
                            <m:r>
                              <a:rPr lang="en-US" sz="1600">
                                <a:solidFill>
                                  <a:srgbClr val="FF0000"/>
                                </a:solidFill>
                                <a:effectLst/>
                                <a:latin typeface="Cambria Math"/>
                                <a:ea typeface="Cambria Math"/>
                              </a:rPr>
                              <m:t>−</m:t>
                            </m:r>
                          </m:sup>
                        </m:sSup>
                      </m:oMath>
                    </m:oMathPara>
                  </a14:m>
                  <a:endParaRPr lang="en-US" dirty="0"/>
                </a:p>
              </p:txBody>
            </p:sp>
          </mc:Choice>
          <mc:Fallback xmlns="">
            <p:sp>
              <p:nvSpPr>
                <p:cNvPr id="247820" name="Rectangle 247819"/>
                <p:cNvSpPr>
                  <a:spLocks noRot="1" noChangeAspect="1" noMove="1" noResize="1" noEditPoints="1" noAdjustHandles="1" noChangeArrowheads="1" noChangeShapeType="1" noTextEdit="1"/>
                </p:cNvSpPr>
                <p:nvPr/>
              </p:nvSpPr>
              <p:spPr>
                <a:xfrm>
                  <a:off x="6309683" y="5736223"/>
                  <a:ext cx="472117" cy="338554"/>
                </a:xfrm>
                <a:prstGeom prst="rect">
                  <a:avLst/>
                </a:prstGeom>
                <a:blipFill rotWithShape="1">
                  <a:blip r:embed="rId8"/>
                  <a:stretch>
                    <a:fillRect b="-3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p:cNvSpPr/>
                <p:nvPr/>
              </p:nvSpPr>
              <p:spPr>
                <a:xfrm>
                  <a:off x="6898307" y="6431643"/>
                  <a:ext cx="47211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1600" i="1" smtClean="0">
                                <a:solidFill>
                                  <a:schemeClr val="tx1"/>
                                </a:solidFill>
                                <a:effectLst/>
                                <a:latin typeface="Cambria Math"/>
                              </a:rPr>
                            </m:ctrlPr>
                          </m:sSupPr>
                          <m:e>
                            <m:r>
                              <m:rPr>
                                <m:sty m:val="p"/>
                              </m:rPr>
                              <a:rPr lang="en-US" sz="1600" b="0" i="0" smtClean="0">
                                <a:solidFill>
                                  <a:schemeClr val="tx1"/>
                                </a:solidFill>
                                <a:effectLst/>
                                <a:latin typeface="Cambria Math"/>
                                <a:ea typeface="Cambria Math"/>
                              </a:rPr>
                              <m:t>e</m:t>
                            </m:r>
                          </m:e>
                          <m:sup>
                            <m:r>
                              <a:rPr lang="en-US" sz="1600">
                                <a:solidFill>
                                  <a:schemeClr val="tx1"/>
                                </a:solidFill>
                                <a:effectLst/>
                                <a:latin typeface="Cambria Math"/>
                                <a:ea typeface="Cambria Math"/>
                              </a:rPr>
                              <m:t>−</m:t>
                            </m:r>
                          </m:sup>
                        </m:sSup>
                      </m:oMath>
                    </m:oMathPara>
                  </a14:m>
                  <a:endParaRPr lang="en-US" dirty="0">
                    <a:solidFill>
                      <a:schemeClr val="tx1"/>
                    </a:solidFill>
                  </a:endParaRPr>
                </a:p>
              </p:txBody>
            </p:sp>
          </mc:Choice>
          <mc:Fallback xmlns="">
            <p:sp>
              <p:nvSpPr>
                <p:cNvPr id="45" name="Rectangle 44"/>
                <p:cNvSpPr>
                  <a:spLocks noRot="1" noChangeAspect="1" noMove="1" noResize="1" noEditPoints="1" noAdjustHandles="1" noChangeArrowheads="1" noChangeShapeType="1" noTextEdit="1"/>
                </p:cNvSpPr>
                <p:nvPr/>
              </p:nvSpPr>
              <p:spPr>
                <a:xfrm>
                  <a:off x="6898307" y="6431643"/>
                  <a:ext cx="472117" cy="338554"/>
                </a:xfrm>
                <a:prstGeom prst="rect">
                  <a:avLst/>
                </a:prstGeom>
                <a:blipFill rotWithShape="1">
                  <a:blip r:embed="rId9"/>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1931288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06850" name="Picture 4" descr="09"/>
          <p:cNvPicPr>
            <a:picLocks noChangeAspect="1" noChangeArrowheads="1"/>
          </p:cNvPicPr>
          <p:nvPr/>
        </p:nvPicPr>
        <p:blipFill>
          <a:blip r:embed="rId2">
            <a:extLst>
              <a:ext uri="{28A0092B-C50C-407E-A947-70E740481C1C}">
                <a14:useLocalDpi xmlns:a14="http://schemas.microsoft.com/office/drawing/2010/main" val="0"/>
              </a:ext>
            </a:extLst>
          </a:blip>
          <a:srcRect l="12502" t="9377" r="10141" b="3104"/>
          <a:stretch>
            <a:fillRect/>
          </a:stretch>
        </p:blipFill>
        <p:spPr bwMode="auto">
          <a:xfrm rot="513908">
            <a:off x="4662488" y="2814638"/>
            <a:ext cx="4144962" cy="35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Oval 5"/>
          <p:cNvSpPr>
            <a:spLocks noChangeArrowheads="1"/>
          </p:cNvSpPr>
          <p:nvPr/>
        </p:nvSpPr>
        <p:spPr bwMode="auto">
          <a:xfrm>
            <a:off x="6985000" y="4598988"/>
            <a:ext cx="95250" cy="100012"/>
          </a:xfrm>
          <a:prstGeom prst="ellipse">
            <a:avLst/>
          </a:prstGeom>
          <a:solidFill>
            <a:srgbClr val="00CC00"/>
          </a:solidFill>
          <a:ln w="9525">
            <a:solidFill>
              <a:schemeClr val="tx1"/>
            </a:solidFill>
            <a:round/>
            <a:headEnd/>
            <a:tailEnd/>
          </a:ln>
          <a:effectLst/>
        </p:spPr>
        <p:txBody>
          <a:bodyPr wrap="none" anchor="ctr"/>
          <a:lstStyle/>
          <a:p>
            <a:pPr>
              <a:defRPr/>
            </a:pPr>
            <a:endParaRPr lang="en-US"/>
          </a:p>
        </p:txBody>
      </p:sp>
      <p:sp>
        <p:nvSpPr>
          <p:cNvPr id="2054" name="Oval 6"/>
          <p:cNvSpPr>
            <a:spLocks noChangeArrowheads="1"/>
          </p:cNvSpPr>
          <p:nvPr/>
        </p:nvSpPr>
        <p:spPr bwMode="auto">
          <a:xfrm>
            <a:off x="6965950" y="4611688"/>
            <a:ext cx="95250" cy="100012"/>
          </a:xfrm>
          <a:prstGeom prst="ellipse">
            <a:avLst/>
          </a:prstGeom>
          <a:solidFill>
            <a:srgbClr val="00CC00"/>
          </a:solidFill>
          <a:ln w="9525">
            <a:solidFill>
              <a:schemeClr val="tx1"/>
            </a:solidFill>
            <a:round/>
            <a:headEnd/>
            <a:tailEnd/>
          </a:ln>
          <a:effectLst/>
        </p:spPr>
        <p:txBody>
          <a:bodyPr wrap="none" anchor="ctr"/>
          <a:lstStyle/>
          <a:p>
            <a:pPr>
              <a:defRPr/>
            </a:pPr>
            <a:endParaRPr lang="en-US"/>
          </a:p>
        </p:txBody>
      </p:sp>
      <p:sp>
        <p:nvSpPr>
          <p:cNvPr id="2055" name="Oval 7"/>
          <p:cNvSpPr>
            <a:spLocks noChangeArrowheads="1"/>
          </p:cNvSpPr>
          <p:nvPr/>
        </p:nvSpPr>
        <p:spPr bwMode="auto">
          <a:xfrm>
            <a:off x="6985000" y="4605338"/>
            <a:ext cx="95250" cy="100012"/>
          </a:xfrm>
          <a:prstGeom prst="ellipse">
            <a:avLst/>
          </a:prstGeom>
          <a:solidFill>
            <a:srgbClr val="00CC00"/>
          </a:solidFill>
          <a:ln w="9525">
            <a:solidFill>
              <a:schemeClr val="tx1"/>
            </a:solidFill>
            <a:round/>
            <a:headEnd/>
            <a:tailEnd/>
          </a:ln>
          <a:effectLst/>
        </p:spPr>
        <p:txBody>
          <a:bodyPr wrap="none" anchor="ctr"/>
          <a:lstStyle/>
          <a:p>
            <a:pPr>
              <a:defRPr/>
            </a:pPr>
            <a:endParaRPr lang="en-US"/>
          </a:p>
        </p:txBody>
      </p:sp>
      <p:sp>
        <p:nvSpPr>
          <p:cNvPr id="2056" name="Oval 8"/>
          <p:cNvSpPr>
            <a:spLocks noChangeArrowheads="1"/>
          </p:cNvSpPr>
          <p:nvPr/>
        </p:nvSpPr>
        <p:spPr bwMode="auto">
          <a:xfrm>
            <a:off x="6972300" y="4598988"/>
            <a:ext cx="95250" cy="100012"/>
          </a:xfrm>
          <a:prstGeom prst="ellipse">
            <a:avLst/>
          </a:prstGeom>
          <a:solidFill>
            <a:srgbClr val="00CC00"/>
          </a:solidFill>
          <a:ln w="9525">
            <a:solidFill>
              <a:schemeClr val="tx1"/>
            </a:solidFill>
            <a:round/>
            <a:headEnd/>
            <a:tailEnd/>
          </a:ln>
          <a:effectLst/>
        </p:spPr>
        <p:txBody>
          <a:bodyPr wrap="none" anchor="ctr"/>
          <a:lstStyle/>
          <a:p>
            <a:pPr>
              <a:defRPr/>
            </a:pPr>
            <a:endParaRPr lang="en-US"/>
          </a:p>
        </p:txBody>
      </p:sp>
      <p:sp>
        <p:nvSpPr>
          <p:cNvPr id="2057" name="Oval 9"/>
          <p:cNvSpPr>
            <a:spLocks noChangeArrowheads="1"/>
          </p:cNvSpPr>
          <p:nvPr/>
        </p:nvSpPr>
        <p:spPr bwMode="auto">
          <a:xfrm>
            <a:off x="6991350" y="4554538"/>
            <a:ext cx="95250" cy="100012"/>
          </a:xfrm>
          <a:prstGeom prst="ellipse">
            <a:avLst/>
          </a:prstGeom>
          <a:solidFill>
            <a:srgbClr val="00CC00"/>
          </a:solidFill>
          <a:ln w="9525">
            <a:solidFill>
              <a:schemeClr val="tx1"/>
            </a:solidFill>
            <a:round/>
            <a:headEnd/>
            <a:tailEnd/>
          </a:ln>
          <a:effectLst/>
        </p:spPr>
        <p:txBody>
          <a:bodyPr wrap="none" anchor="ctr"/>
          <a:lstStyle/>
          <a:p>
            <a:pPr>
              <a:defRPr/>
            </a:pPr>
            <a:endParaRPr lang="en-US"/>
          </a:p>
        </p:txBody>
      </p:sp>
      <p:sp>
        <p:nvSpPr>
          <p:cNvPr id="2058" name="Oval 10"/>
          <p:cNvSpPr>
            <a:spLocks noChangeArrowheads="1"/>
          </p:cNvSpPr>
          <p:nvPr/>
        </p:nvSpPr>
        <p:spPr bwMode="auto">
          <a:xfrm>
            <a:off x="6946900" y="4586288"/>
            <a:ext cx="95250" cy="100012"/>
          </a:xfrm>
          <a:prstGeom prst="ellipse">
            <a:avLst/>
          </a:prstGeom>
          <a:solidFill>
            <a:srgbClr val="00CC00"/>
          </a:solidFill>
          <a:ln w="9525">
            <a:solidFill>
              <a:schemeClr val="tx1"/>
            </a:solidFill>
            <a:round/>
            <a:headEnd/>
            <a:tailEnd/>
          </a:ln>
          <a:effectLst/>
        </p:spPr>
        <p:txBody>
          <a:bodyPr wrap="none" anchor="ctr"/>
          <a:lstStyle/>
          <a:p>
            <a:pPr>
              <a:defRPr/>
            </a:pPr>
            <a:endParaRPr lang="en-US"/>
          </a:p>
        </p:txBody>
      </p:sp>
      <p:sp>
        <p:nvSpPr>
          <p:cNvPr id="2059" name="Oval 11"/>
          <p:cNvSpPr>
            <a:spLocks noChangeArrowheads="1"/>
          </p:cNvSpPr>
          <p:nvPr/>
        </p:nvSpPr>
        <p:spPr bwMode="auto">
          <a:xfrm>
            <a:off x="6965950" y="4624388"/>
            <a:ext cx="95250" cy="100012"/>
          </a:xfrm>
          <a:prstGeom prst="ellipse">
            <a:avLst/>
          </a:prstGeom>
          <a:solidFill>
            <a:srgbClr val="00CC00"/>
          </a:solidFill>
          <a:ln w="9525">
            <a:solidFill>
              <a:schemeClr val="tx1"/>
            </a:solidFill>
            <a:round/>
            <a:headEnd/>
            <a:tailEnd/>
          </a:ln>
          <a:effectLst/>
        </p:spPr>
        <p:txBody>
          <a:bodyPr wrap="none" anchor="ctr"/>
          <a:lstStyle/>
          <a:p>
            <a:pPr>
              <a:defRPr/>
            </a:pPr>
            <a:endParaRPr lang="en-US"/>
          </a:p>
        </p:txBody>
      </p:sp>
      <p:sp>
        <p:nvSpPr>
          <p:cNvPr id="2060" name="Oval 12"/>
          <p:cNvSpPr>
            <a:spLocks noChangeArrowheads="1"/>
          </p:cNvSpPr>
          <p:nvPr/>
        </p:nvSpPr>
        <p:spPr bwMode="auto">
          <a:xfrm>
            <a:off x="6991350" y="4630738"/>
            <a:ext cx="95250" cy="100012"/>
          </a:xfrm>
          <a:prstGeom prst="ellipse">
            <a:avLst/>
          </a:prstGeom>
          <a:solidFill>
            <a:srgbClr val="00CC00"/>
          </a:solidFill>
          <a:ln w="9525">
            <a:solidFill>
              <a:schemeClr val="tx1"/>
            </a:solidFill>
            <a:round/>
            <a:headEnd/>
            <a:tailEnd/>
          </a:ln>
          <a:effectLst/>
        </p:spPr>
        <p:txBody>
          <a:bodyPr wrap="none" anchor="ctr"/>
          <a:lstStyle/>
          <a:p>
            <a:pPr>
              <a:defRPr/>
            </a:pPr>
            <a:endParaRPr lang="en-US"/>
          </a:p>
        </p:txBody>
      </p:sp>
      <p:sp>
        <p:nvSpPr>
          <p:cNvPr id="2061" name="Oval 13"/>
          <p:cNvSpPr>
            <a:spLocks noChangeArrowheads="1"/>
          </p:cNvSpPr>
          <p:nvPr/>
        </p:nvSpPr>
        <p:spPr bwMode="auto">
          <a:xfrm>
            <a:off x="6991350" y="4554538"/>
            <a:ext cx="95250" cy="100012"/>
          </a:xfrm>
          <a:prstGeom prst="ellipse">
            <a:avLst/>
          </a:prstGeom>
          <a:solidFill>
            <a:srgbClr val="00CC00"/>
          </a:solidFill>
          <a:ln w="9525">
            <a:solidFill>
              <a:schemeClr val="tx1"/>
            </a:solidFill>
            <a:round/>
            <a:headEnd/>
            <a:tailEnd/>
          </a:ln>
          <a:effectLst/>
        </p:spPr>
        <p:txBody>
          <a:bodyPr wrap="none" anchor="ctr"/>
          <a:lstStyle/>
          <a:p>
            <a:pPr>
              <a:defRPr/>
            </a:pPr>
            <a:endParaRPr lang="en-US"/>
          </a:p>
        </p:txBody>
      </p:sp>
      <p:sp>
        <p:nvSpPr>
          <p:cNvPr id="2062" name="Oval 14"/>
          <p:cNvSpPr>
            <a:spLocks noChangeArrowheads="1"/>
          </p:cNvSpPr>
          <p:nvPr/>
        </p:nvSpPr>
        <p:spPr bwMode="auto">
          <a:xfrm>
            <a:off x="6946900" y="4573588"/>
            <a:ext cx="95250" cy="100012"/>
          </a:xfrm>
          <a:prstGeom prst="ellipse">
            <a:avLst/>
          </a:prstGeom>
          <a:solidFill>
            <a:srgbClr val="00CC00"/>
          </a:solidFill>
          <a:ln w="9525">
            <a:solidFill>
              <a:schemeClr val="tx1"/>
            </a:solidFill>
            <a:round/>
            <a:headEnd/>
            <a:tailEnd/>
          </a:ln>
          <a:effectLst/>
        </p:spPr>
        <p:txBody>
          <a:bodyPr wrap="none" anchor="ctr"/>
          <a:lstStyle/>
          <a:p>
            <a:pPr>
              <a:defRPr/>
            </a:pPr>
            <a:endParaRPr lang="en-US"/>
          </a:p>
        </p:txBody>
      </p:sp>
      <p:sp>
        <p:nvSpPr>
          <p:cNvPr id="2063" name="Oval 15"/>
          <p:cNvSpPr>
            <a:spLocks noChangeArrowheads="1"/>
          </p:cNvSpPr>
          <p:nvPr/>
        </p:nvSpPr>
        <p:spPr bwMode="auto">
          <a:xfrm>
            <a:off x="2792413" y="6051550"/>
            <a:ext cx="152400" cy="152400"/>
          </a:xfrm>
          <a:prstGeom prst="ellipse">
            <a:avLst/>
          </a:prstGeom>
          <a:solidFill>
            <a:srgbClr val="FF0000"/>
          </a:solidFill>
          <a:ln w="9525">
            <a:solidFill>
              <a:schemeClr val="tx1"/>
            </a:solidFill>
            <a:round/>
            <a:headEnd/>
            <a:tailEnd/>
          </a:ln>
          <a:effectLst/>
        </p:spPr>
        <p:txBody>
          <a:bodyPr wrap="none" anchor="ctr"/>
          <a:lstStyle/>
          <a:p>
            <a:pPr>
              <a:defRPr/>
            </a:pPr>
            <a:endParaRPr lang="en-US"/>
          </a:p>
        </p:txBody>
      </p:sp>
      <p:sp>
        <p:nvSpPr>
          <p:cNvPr id="2064" name="Oval 16"/>
          <p:cNvSpPr>
            <a:spLocks noChangeArrowheads="1"/>
          </p:cNvSpPr>
          <p:nvPr/>
        </p:nvSpPr>
        <p:spPr bwMode="auto">
          <a:xfrm>
            <a:off x="2913063" y="5972175"/>
            <a:ext cx="152400" cy="152400"/>
          </a:xfrm>
          <a:prstGeom prst="ellipse">
            <a:avLst/>
          </a:prstGeom>
          <a:solidFill>
            <a:srgbClr val="FF0000"/>
          </a:solidFill>
          <a:ln w="9525">
            <a:solidFill>
              <a:schemeClr val="tx1"/>
            </a:solidFill>
            <a:round/>
            <a:headEnd/>
            <a:tailEnd/>
          </a:ln>
          <a:effectLst/>
        </p:spPr>
        <p:txBody>
          <a:bodyPr wrap="none" anchor="ctr"/>
          <a:lstStyle/>
          <a:p>
            <a:pPr>
              <a:defRPr/>
            </a:pPr>
            <a:endParaRPr lang="en-US"/>
          </a:p>
        </p:txBody>
      </p:sp>
      <p:sp>
        <p:nvSpPr>
          <p:cNvPr id="2065" name="Oval 17"/>
          <p:cNvSpPr>
            <a:spLocks noChangeArrowheads="1"/>
          </p:cNvSpPr>
          <p:nvPr/>
        </p:nvSpPr>
        <p:spPr bwMode="auto">
          <a:xfrm>
            <a:off x="2921000" y="5942013"/>
            <a:ext cx="152400" cy="152400"/>
          </a:xfrm>
          <a:prstGeom prst="ellipse">
            <a:avLst/>
          </a:prstGeom>
          <a:solidFill>
            <a:srgbClr val="FF0000"/>
          </a:solidFill>
          <a:ln w="9525">
            <a:solidFill>
              <a:schemeClr val="tx1"/>
            </a:solidFill>
            <a:round/>
            <a:headEnd/>
            <a:tailEnd/>
          </a:ln>
          <a:effectLst/>
        </p:spPr>
        <p:txBody>
          <a:bodyPr wrap="none" anchor="ctr"/>
          <a:lstStyle/>
          <a:p>
            <a:pPr>
              <a:defRPr/>
            </a:pPr>
            <a:endParaRPr lang="en-US"/>
          </a:p>
        </p:txBody>
      </p:sp>
      <p:sp>
        <p:nvSpPr>
          <p:cNvPr id="2066" name="Oval 18"/>
          <p:cNvSpPr>
            <a:spLocks noChangeArrowheads="1"/>
          </p:cNvSpPr>
          <p:nvPr/>
        </p:nvSpPr>
        <p:spPr bwMode="auto">
          <a:xfrm>
            <a:off x="2897188" y="5918200"/>
            <a:ext cx="152400" cy="152400"/>
          </a:xfrm>
          <a:prstGeom prst="ellipse">
            <a:avLst/>
          </a:prstGeom>
          <a:solidFill>
            <a:srgbClr val="FF0000"/>
          </a:solidFill>
          <a:ln w="9525">
            <a:solidFill>
              <a:schemeClr val="tx1"/>
            </a:solidFill>
            <a:round/>
            <a:headEnd/>
            <a:tailEnd/>
          </a:ln>
          <a:effectLst/>
        </p:spPr>
        <p:txBody>
          <a:bodyPr wrap="none" anchor="ctr"/>
          <a:lstStyle/>
          <a:p>
            <a:pPr>
              <a:defRPr/>
            </a:pPr>
            <a:endParaRPr lang="en-US"/>
          </a:p>
        </p:txBody>
      </p:sp>
      <p:sp>
        <p:nvSpPr>
          <p:cNvPr id="2067" name="Oval 19"/>
          <p:cNvSpPr>
            <a:spLocks noChangeArrowheads="1"/>
          </p:cNvSpPr>
          <p:nvPr/>
        </p:nvSpPr>
        <p:spPr bwMode="auto">
          <a:xfrm>
            <a:off x="2830513" y="5822950"/>
            <a:ext cx="152400" cy="152400"/>
          </a:xfrm>
          <a:prstGeom prst="ellipse">
            <a:avLst/>
          </a:prstGeom>
          <a:solidFill>
            <a:srgbClr val="FF0000"/>
          </a:solidFill>
          <a:ln w="9525">
            <a:solidFill>
              <a:schemeClr val="tx1"/>
            </a:solidFill>
            <a:round/>
            <a:headEnd/>
            <a:tailEnd/>
          </a:ln>
          <a:effectLst/>
        </p:spPr>
        <p:txBody>
          <a:bodyPr wrap="none" anchor="ctr"/>
          <a:lstStyle/>
          <a:p>
            <a:pPr>
              <a:defRPr/>
            </a:pPr>
            <a:endParaRPr lang="en-US"/>
          </a:p>
        </p:txBody>
      </p:sp>
      <p:sp>
        <p:nvSpPr>
          <p:cNvPr id="2068" name="Oval 20"/>
          <p:cNvSpPr>
            <a:spLocks noChangeArrowheads="1"/>
          </p:cNvSpPr>
          <p:nvPr/>
        </p:nvSpPr>
        <p:spPr bwMode="auto">
          <a:xfrm>
            <a:off x="2754313" y="5884863"/>
            <a:ext cx="152400" cy="152400"/>
          </a:xfrm>
          <a:prstGeom prst="ellipse">
            <a:avLst/>
          </a:prstGeom>
          <a:solidFill>
            <a:srgbClr val="FF0000"/>
          </a:solidFill>
          <a:ln w="9525">
            <a:solidFill>
              <a:schemeClr val="tx1"/>
            </a:solidFill>
            <a:round/>
            <a:headEnd/>
            <a:tailEnd/>
          </a:ln>
          <a:effectLst/>
        </p:spPr>
        <p:txBody>
          <a:bodyPr wrap="none" anchor="ctr"/>
          <a:lstStyle/>
          <a:p>
            <a:pPr>
              <a:defRPr/>
            </a:pPr>
            <a:endParaRPr lang="en-US"/>
          </a:p>
        </p:txBody>
      </p:sp>
      <p:sp>
        <p:nvSpPr>
          <p:cNvPr id="2069" name="Oval 21"/>
          <p:cNvSpPr>
            <a:spLocks noChangeArrowheads="1"/>
          </p:cNvSpPr>
          <p:nvPr/>
        </p:nvSpPr>
        <p:spPr bwMode="auto">
          <a:xfrm>
            <a:off x="2859088" y="5905500"/>
            <a:ext cx="152400" cy="152400"/>
          </a:xfrm>
          <a:prstGeom prst="ellipse">
            <a:avLst/>
          </a:prstGeom>
          <a:solidFill>
            <a:srgbClr val="FF0000"/>
          </a:solidFill>
          <a:ln w="9525">
            <a:solidFill>
              <a:schemeClr val="tx1"/>
            </a:solidFill>
            <a:round/>
            <a:headEnd/>
            <a:tailEnd/>
          </a:ln>
          <a:effectLst/>
        </p:spPr>
        <p:txBody>
          <a:bodyPr wrap="none" anchor="ctr"/>
          <a:lstStyle/>
          <a:p>
            <a:pPr>
              <a:defRPr/>
            </a:pPr>
            <a:endParaRPr lang="en-US"/>
          </a:p>
        </p:txBody>
      </p:sp>
      <p:sp>
        <p:nvSpPr>
          <p:cNvPr id="2070" name="Oval 22"/>
          <p:cNvSpPr>
            <a:spLocks noChangeArrowheads="1"/>
          </p:cNvSpPr>
          <p:nvPr/>
        </p:nvSpPr>
        <p:spPr bwMode="auto">
          <a:xfrm>
            <a:off x="2860675" y="5935663"/>
            <a:ext cx="152400" cy="152400"/>
          </a:xfrm>
          <a:prstGeom prst="ellipse">
            <a:avLst/>
          </a:prstGeom>
          <a:solidFill>
            <a:srgbClr val="FF0000"/>
          </a:solidFill>
          <a:ln w="9525">
            <a:solidFill>
              <a:schemeClr val="tx1"/>
            </a:solidFill>
            <a:round/>
            <a:headEnd/>
            <a:tailEnd/>
          </a:ln>
          <a:effectLst/>
        </p:spPr>
        <p:txBody>
          <a:bodyPr wrap="none" anchor="ctr"/>
          <a:lstStyle/>
          <a:p>
            <a:pPr>
              <a:defRPr/>
            </a:pPr>
            <a:endParaRPr lang="en-US"/>
          </a:p>
        </p:txBody>
      </p:sp>
      <p:sp>
        <p:nvSpPr>
          <p:cNvPr id="2071" name="Line 23"/>
          <p:cNvSpPr>
            <a:spLocks noChangeShapeType="1"/>
          </p:cNvSpPr>
          <p:nvPr/>
        </p:nvSpPr>
        <p:spPr bwMode="auto">
          <a:xfrm>
            <a:off x="823913" y="1063625"/>
            <a:ext cx="0" cy="2298700"/>
          </a:xfrm>
          <a:prstGeom prst="line">
            <a:avLst/>
          </a:prstGeom>
          <a:noFill/>
          <a:ln w="25400">
            <a:solidFill>
              <a:schemeClr val="bg2"/>
            </a:solidFill>
            <a:round/>
            <a:headEnd/>
            <a:tailEnd/>
          </a:ln>
          <a:effectLst/>
        </p:spPr>
        <p:txBody>
          <a:bodyPr/>
          <a:lstStyle/>
          <a:p>
            <a:pPr>
              <a:defRPr/>
            </a:pPr>
            <a:endParaRPr lang="en-US"/>
          </a:p>
        </p:txBody>
      </p:sp>
      <p:sp>
        <p:nvSpPr>
          <p:cNvPr id="2072" name="Line 24"/>
          <p:cNvSpPr>
            <a:spLocks noChangeShapeType="1"/>
          </p:cNvSpPr>
          <p:nvPr/>
        </p:nvSpPr>
        <p:spPr bwMode="auto">
          <a:xfrm>
            <a:off x="823913" y="3362325"/>
            <a:ext cx="3286125" cy="0"/>
          </a:xfrm>
          <a:prstGeom prst="line">
            <a:avLst/>
          </a:prstGeom>
          <a:noFill/>
          <a:ln w="25400">
            <a:solidFill>
              <a:schemeClr val="bg2"/>
            </a:solidFill>
            <a:round/>
            <a:headEnd/>
            <a:tailEnd/>
          </a:ln>
          <a:effectLst/>
        </p:spPr>
        <p:txBody>
          <a:bodyPr/>
          <a:lstStyle/>
          <a:p>
            <a:pPr>
              <a:defRPr/>
            </a:pPr>
            <a:endParaRPr lang="en-US"/>
          </a:p>
        </p:txBody>
      </p:sp>
      <p:sp>
        <p:nvSpPr>
          <p:cNvPr id="2073" name="Line 25"/>
          <p:cNvSpPr>
            <a:spLocks noChangeShapeType="1"/>
          </p:cNvSpPr>
          <p:nvPr/>
        </p:nvSpPr>
        <p:spPr bwMode="auto">
          <a:xfrm flipV="1">
            <a:off x="1611313" y="923925"/>
            <a:ext cx="0" cy="2438400"/>
          </a:xfrm>
          <a:prstGeom prst="line">
            <a:avLst/>
          </a:prstGeom>
          <a:noFill/>
          <a:ln w="38100">
            <a:solidFill>
              <a:srgbClr val="0099FF"/>
            </a:solidFill>
            <a:prstDash val="dash"/>
            <a:round/>
            <a:headEnd/>
            <a:tailEnd/>
          </a:ln>
          <a:effectLst/>
        </p:spPr>
        <p:txBody>
          <a:bodyPr/>
          <a:lstStyle/>
          <a:p>
            <a:pPr>
              <a:defRPr/>
            </a:pPr>
            <a:endParaRPr lang="en-US"/>
          </a:p>
        </p:txBody>
      </p:sp>
      <p:sp>
        <p:nvSpPr>
          <p:cNvPr id="2074" name="Line 26"/>
          <p:cNvSpPr>
            <a:spLocks noChangeShapeType="1"/>
          </p:cNvSpPr>
          <p:nvPr/>
        </p:nvSpPr>
        <p:spPr bwMode="auto">
          <a:xfrm flipV="1">
            <a:off x="906463" y="2787650"/>
            <a:ext cx="42862" cy="554038"/>
          </a:xfrm>
          <a:prstGeom prst="line">
            <a:avLst/>
          </a:prstGeom>
          <a:noFill/>
          <a:ln w="25400">
            <a:solidFill>
              <a:srgbClr val="FF0000"/>
            </a:solidFill>
            <a:round/>
            <a:headEnd/>
            <a:tailEnd/>
          </a:ln>
          <a:effectLst/>
        </p:spPr>
        <p:txBody>
          <a:bodyPr/>
          <a:lstStyle/>
          <a:p>
            <a:pPr>
              <a:defRPr/>
            </a:pPr>
            <a:endParaRPr lang="en-US"/>
          </a:p>
        </p:txBody>
      </p:sp>
      <p:sp>
        <p:nvSpPr>
          <p:cNvPr id="2075" name="Freeform 27"/>
          <p:cNvSpPr>
            <a:spLocks/>
          </p:cNvSpPr>
          <p:nvPr/>
        </p:nvSpPr>
        <p:spPr bwMode="auto">
          <a:xfrm>
            <a:off x="947738" y="2366963"/>
            <a:ext cx="42862" cy="425450"/>
          </a:xfrm>
          <a:custGeom>
            <a:avLst/>
            <a:gdLst/>
            <a:ahLst/>
            <a:cxnLst>
              <a:cxn ang="0">
                <a:pos x="1" y="152"/>
              </a:cxn>
              <a:cxn ang="0">
                <a:pos x="3" y="132"/>
              </a:cxn>
              <a:cxn ang="0">
                <a:pos x="17" y="0"/>
              </a:cxn>
            </a:cxnLst>
            <a:rect l="0" t="0" r="r" b="b"/>
            <a:pathLst>
              <a:path w="17" h="157">
                <a:moveTo>
                  <a:pt x="1" y="152"/>
                </a:moveTo>
                <a:cubicBezTo>
                  <a:pt x="0" y="154"/>
                  <a:pt x="0" y="157"/>
                  <a:pt x="3" y="132"/>
                </a:cubicBezTo>
                <a:cubicBezTo>
                  <a:pt x="6" y="107"/>
                  <a:pt x="14" y="22"/>
                  <a:pt x="17" y="0"/>
                </a:cubicBezTo>
              </a:path>
            </a:pathLst>
          </a:custGeom>
          <a:noFill/>
          <a:ln w="25400" cap="flat" cmpd="sng">
            <a:solidFill>
              <a:srgbClr val="FF0000"/>
            </a:solidFill>
            <a:prstDash val="solid"/>
            <a:round/>
            <a:headEnd type="none" w="med" len="med"/>
            <a:tailEnd type="none" w="med" len="med"/>
          </a:ln>
          <a:effectLst/>
        </p:spPr>
        <p:txBody>
          <a:bodyPr/>
          <a:lstStyle/>
          <a:p>
            <a:pPr>
              <a:defRPr/>
            </a:pPr>
            <a:endParaRPr lang="en-US"/>
          </a:p>
        </p:txBody>
      </p:sp>
      <p:sp>
        <p:nvSpPr>
          <p:cNvPr id="2076" name="Freeform 28"/>
          <p:cNvSpPr>
            <a:spLocks/>
          </p:cNvSpPr>
          <p:nvPr/>
        </p:nvSpPr>
        <p:spPr bwMode="auto">
          <a:xfrm>
            <a:off x="992188" y="2193925"/>
            <a:ext cx="28575" cy="184150"/>
          </a:xfrm>
          <a:custGeom>
            <a:avLst/>
            <a:gdLst/>
            <a:ahLst/>
            <a:cxnLst>
              <a:cxn ang="0">
                <a:pos x="0" y="116"/>
              </a:cxn>
              <a:cxn ang="0">
                <a:pos x="10" y="50"/>
              </a:cxn>
              <a:cxn ang="0">
                <a:pos x="18" y="0"/>
              </a:cxn>
            </a:cxnLst>
            <a:rect l="0" t="0" r="r" b="b"/>
            <a:pathLst>
              <a:path w="18" h="116">
                <a:moveTo>
                  <a:pt x="0" y="116"/>
                </a:moveTo>
                <a:cubicBezTo>
                  <a:pt x="3" y="92"/>
                  <a:pt x="7" y="69"/>
                  <a:pt x="10" y="50"/>
                </a:cubicBezTo>
                <a:cubicBezTo>
                  <a:pt x="13" y="31"/>
                  <a:pt x="15" y="15"/>
                  <a:pt x="18" y="0"/>
                </a:cubicBezTo>
              </a:path>
            </a:pathLst>
          </a:custGeom>
          <a:noFill/>
          <a:ln w="25400" cap="flat" cmpd="sng">
            <a:solidFill>
              <a:srgbClr val="FF0000"/>
            </a:solidFill>
            <a:prstDash val="solid"/>
            <a:round/>
            <a:headEnd type="none" w="med" len="med"/>
            <a:tailEnd type="none" w="med" len="med"/>
          </a:ln>
          <a:effectLst/>
        </p:spPr>
        <p:txBody>
          <a:bodyPr/>
          <a:lstStyle/>
          <a:p>
            <a:pPr>
              <a:defRPr/>
            </a:pPr>
            <a:endParaRPr lang="en-US"/>
          </a:p>
        </p:txBody>
      </p:sp>
      <p:sp>
        <p:nvSpPr>
          <p:cNvPr id="2077" name="Freeform 29"/>
          <p:cNvSpPr>
            <a:spLocks/>
          </p:cNvSpPr>
          <p:nvPr/>
        </p:nvSpPr>
        <p:spPr bwMode="auto">
          <a:xfrm>
            <a:off x="1020763" y="1965325"/>
            <a:ext cx="63500" cy="234950"/>
          </a:xfrm>
          <a:custGeom>
            <a:avLst/>
            <a:gdLst/>
            <a:ahLst/>
            <a:cxnLst>
              <a:cxn ang="0">
                <a:pos x="0" y="148"/>
              </a:cxn>
              <a:cxn ang="0">
                <a:pos x="14" y="76"/>
              </a:cxn>
              <a:cxn ang="0">
                <a:pos x="40" y="0"/>
              </a:cxn>
            </a:cxnLst>
            <a:rect l="0" t="0" r="r" b="b"/>
            <a:pathLst>
              <a:path w="40" h="148">
                <a:moveTo>
                  <a:pt x="0" y="148"/>
                </a:moveTo>
                <a:cubicBezTo>
                  <a:pt x="3" y="124"/>
                  <a:pt x="7" y="101"/>
                  <a:pt x="14" y="76"/>
                </a:cubicBezTo>
                <a:cubicBezTo>
                  <a:pt x="21" y="51"/>
                  <a:pt x="30" y="25"/>
                  <a:pt x="40" y="0"/>
                </a:cubicBezTo>
              </a:path>
            </a:pathLst>
          </a:custGeom>
          <a:noFill/>
          <a:ln w="25400" cap="flat" cmpd="sng">
            <a:solidFill>
              <a:srgbClr val="FF0000"/>
            </a:solidFill>
            <a:prstDash val="solid"/>
            <a:round/>
            <a:headEnd type="none" w="med" len="med"/>
            <a:tailEnd type="none" w="med" len="med"/>
          </a:ln>
          <a:effectLst/>
        </p:spPr>
        <p:txBody>
          <a:bodyPr/>
          <a:lstStyle/>
          <a:p>
            <a:pPr>
              <a:defRPr/>
            </a:pPr>
            <a:endParaRPr lang="en-US"/>
          </a:p>
        </p:txBody>
      </p:sp>
      <p:sp>
        <p:nvSpPr>
          <p:cNvPr id="2078" name="Freeform 30"/>
          <p:cNvSpPr>
            <a:spLocks/>
          </p:cNvSpPr>
          <p:nvPr/>
        </p:nvSpPr>
        <p:spPr bwMode="auto">
          <a:xfrm>
            <a:off x="1084263" y="1828800"/>
            <a:ext cx="63500" cy="142875"/>
          </a:xfrm>
          <a:custGeom>
            <a:avLst/>
            <a:gdLst/>
            <a:ahLst/>
            <a:cxnLst>
              <a:cxn ang="0">
                <a:pos x="0" y="90"/>
              </a:cxn>
              <a:cxn ang="0">
                <a:pos x="16" y="48"/>
              </a:cxn>
              <a:cxn ang="0">
                <a:pos x="40" y="0"/>
              </a:cxn>
            </a:cxnLst>
            <a:rect l="0" t="0" r="r" b="b"/>
            <a:pathLst>
              <a:path w="40" h="90">
                <a:moveTo>
                  <a:pt x="0" y="90"/>
                </a:moveTo>
                <a:cubicBezTo>
                  <a:pt x="4" y="76"/>
                  <a:pt x="9" y="63"/>
                  <a:pt x="16" y="48"/>
                </a:cubicBezTo>
                <a:cubicBezTo>
                  <a:pt x="23" y="33"/>
                  <a:pt x="35" y="9"/>
                  <a:pt x="40" y="0"/>
                </a:cubicBezTo>
              </a:path>
            </a:pathLst>
          </a:custGeom>
          <a:noFill/>
          <a:ln w="25400" cap="flat" cmpd="sng">
            <a:solidFill>
              <a:srgbClr val="FF0000"/>
            </a:solidFill>
            <a:prstDash val="solid"/>
            <a:round/>
            <a:headEnd type="none" w="med" len="med"/>
            <a:tailEnd type="none" w="med" len="med"/>
          </a:ln>
          <a:effectLst/>
        </p:spPr>
        <p:txBody>
          <a:bodyPr/>
          <a:lstStyle/>
          <a:p>
            <a:pPr>
              <a:defRPr/>
            </a:pPr>
            <a:endParaRPr lang="en-US"/>
          </a:p>
        </p:txBody>
      </p:sp>
      <p:sp>
        <p:nvSpPr>
          <p:cNvPr id="2079" name="Freeform 31"/>
          <p:cNvSpPr>
            <a:spLocks/>
          </p:cNvSpPr>
          <p:nvPr/>
        </p:nvSpPr>
        <p:spPr bwMode="auto">
          <a:xfrm>
            <a:off x="1141413" y="1701800"/>
            <a:ext cx="85725" cy="139700"/>
          </a:xfrm>
          <a:custGeom>
            <a:avLst/>
            <a:gdLst/>
            <a:ahLst/>
            <a:cxnLst>
              <a:cxn ang="0">
                <a:pos x="0" y="88"/>
              </a:cxn>
              <a:cxn ang="0">
                <a:pos x="18" y="46"/>
              </a:cxn>
              <a:cxn ang="0">
                <a:pos x="54" y="0"/>
              </a:cxn>
            </a:cxnLst>
            <a:rect l="0" t="0" r="r" b="b"/>
            <a:pathLst>
              <a:path w="54" h="88">
                <a:moveTo>
                  <a:pt x="0" y="88"/>
                </a:moveTo>
                <a:cubicBezTo>
                  <a:pt x="4" y="74"/>
                  <a:pt x="9" y="61"/>
                  <a:pt x="18" y="46"/>
                </a:cubicBezTo>
                <a:cubicBezTo>
                  <a:pt x="27" y="31"/>
                  <a:pt x="40" y="15"/>
                  <a:pt x="54" y="0"/>
                </a:cubicBezTo>
              </a:path>
            </a:pathLst>
          </a:custGeom>
          <a:noFill/>
          <a:ln w="25400" cap="flat" cmpd="sng">
            <a:solidFill>
              <a:srgbClr val="FF0000"/>
            </a:solidFill>
            <a:prstDash val="solid"/>
            <a:round/>
            <a:headEnd type="none" w="med" len="med"/>
            <a:tailEnd type="none" w="med" len="med"/>
          </a:ln>
          <a:effectLst/>
        </p:spPr>
        <p:txBody>
          <a:bodyPr/>
          <a:lstStyle/>
          <a:p>
            <a:pPr>
              <a:defRPr/>
            </a:pPr>
            <a:endParaRPr lang="en-US"/>
          </a:p>
        </p:txBody>
      </p:sp>
      <p:sp>
        <p:nvSpPr>
          <p:cNvPr id="2080" name="Freeform 32"/>
          <p:cNvSpPr>
            <a:spLocks/>
          </p:cNvSpPr>
          <p:nvPr/>
        </p:nvSpPr>
        <p:spPr bwMode="auto">
          <a:xfrm>
            <a:off x="1217613" y="1584325"/>
            <a:ext cx="165100" cy="127000"/>
          </a:xfrm>
          <a:custGeom>
            <a:avLst/>
            <a:gdLst/>
            <a:ahLst/>
            <a:cxnLst>
              <a:cxn ang="0">
                <a:pos x="0" y="80"/>
              </a:cxn>
              <a:cxn ang="0">
                <a:pos x="34" y="44"/>
              </a:cxn>
              <a:cxn ang="0">
                <a:pos x="104" y="0"/>
              </a:cxn>
            </a:cxnLst>
            <a:rect l="0" t="0" r="r" b="b"/>
            <a:pathLst>
              <a:path w="104" h="80">
                <a:moveTo>
                  <a:pt x="0" y="80"/>
                </a:moveTo>
                <a:cubicBezTo>
                  <a:pt x="8" y="68"/>
                  <a:pt x="17" y="57"/>
                  <a:pt x="34" y="44"/>
                </a:cubicBezTo>
                <a:cubicBezTo>
                  <a:pt x="51" y="31"/>
                  <a:pt x="90" y="6"/>
                  <a:pt x="104" y="0"/>
                </a:cubicBezTo>
              </a:path>
            </a:pathLst>
          </a:custGeom>
          <a:noFill/>
          <a:ln w="25400" cap="flat" cmpd="sng">
            <a:solidFill>
              <a:srgbClr val="FF0000"/>
            </a:solidFill>
            <a:prstDash val="solid"/>
            <a:round/>
            <a:headEnd type="none" w="med" len="med"/>
            <a:tailEnd type="none" w="med" len="med"/>
          </a:ln>
          <a:effectLst/>
        </p:spPr>
        <p:txBody>
          <a:bodyPr/>
          <a:lstStyle/>
          <a:p>
            <a:pPr>
              <a:defRPr/>
            </a:pPr>
            <a:endParaRPr lang="en-US"/>
          </a:p>
        </p:txBody>
      </p:sp>
      <p:sp>
        <p:nvSpPr>
          <p:cNvPr id="2081" name="Freeform 33"/>
          <p:cNvSpPr>
            <a:spLocks/>
          </p:cNvSpPr>
          <p:nvPr/>
        </p:nvSpPr>
        <p:spPr bwMode="auto">
          <a:xfrm>
            <a:off x="1373188" y="1549400"/>
            <a:ext cx="231775" cy="34925"/>
          </a:xfrm>
          <a:custGeom>
            <a:avLst/>
            <a:gdLst/>
            <a:ahLst/>
            <a:cxnLst>
              <a:cxn ang="0">
                <a:pos x="0" y="22"/>
              </a:cxn>
              <a:cxn ang="0">
                <a:pos x="68" y="4"/>
              </a:cxn>
              <a:cxn ang="0">
                <a:pos x="146" y="0"/>
              </a:cxn>
            </a:cxnLst>
            <a:rect l="0" t="0" r="r" b="b"/>
            <a:pathLst>
              <a:path w="146" h="22">
                <a:moveTo>
                  <a:pt x="0" y="22"/>
                </a:moveTo>
                <a:cubicBezTo>
                  <a:pt x="22" y="15"/>
                  <a:pt x="44" y="8"/>
                  <a:pt x="68" y="4"/>
                </a:cubicBezTo>
                <a:cubicBezTo>
                  <a:pt x="92" y="0"/>
                  <a:pt x="119" y="0"/>
                  <a:pt x="146" y="0"/>
                </a:cubicBezTo>
              </a:path>
            </a:pathLst>
          </a:custGeom>
          <a:noFill/>
          <a:ln w="25400" cap="flat" cmpd="sng">
            <a:solidFill>
              <a:srgbClr val="FF0000"/>
            </a:solidFill>
            <a:prstDash val="solid"/>
            <a:round/>
            <a:headEnd type="none" w="med" len="med"/>
            <a:tailEnd type="none" w="med" len="med"/>
          </a:ln>
          <a:effectLst/>
        </p:spPr>
        <p:txBody>
          <a:bodyPr/>
          <a:lstStyle/>
          <a:p>
            <a:pPr>
              <a:defRPr/>
            </a:pPr>
            <a:endParaRPr lang="en-US"/>
          </a:p>
        </p:txBody>
      </p:sp>
      <p:sp>
        <p:nvSpPr>
          <p:cNvPr id="2082" name="Line 34"/>
          <p:cNvSpPr>
            <a:spLocks noChangeShapeType="1"/>
          </p:cNvSpPr>
          <p:nvPr/>
        </p:nvSpPr>
        <p:spPr bwMode="auto">
          <a:xfrm>
            <a:off x="1601788" y="1546225"/>
            <a:ext cx="304800" cy="266700"/>
          </a:xfrm>
          <a:prstGeom prst="line">
            <a:avLst/>
          </a:prstGeom>
          <a:noFill/>
          <a:ln w="25400">
            <a:solidFill>
              <a:srgbClr val="33CC33"/>
            </a:solidFill>
            <a:round/>
            <a:headEnd/>
            <a:tailEnd/>
          </a:ln>
          <a:effectLst/>
        </p:spPr>
        <p:txBody>
          <a:bodyPr wrap="none" anchor="ctr"/>
          <a:lstStyle/>
          <a:p>
            <a:pPr>
              <a:defRPr/>
            </a:pPr>
            <a:endParaRPr lang="en-US"/>
          </a:p>
        </p:txBody>
      </p:sp>
      <p:sp>
        <p:nvSpPr>
          <p:cNvPr id="2083" name="Line 35"/>
          <p:cNvSpPr>
            <a:spLocks noChangeShapeType="1"/>
          </p:cNvSpPr>
          <p:nvPr/>
        </p:nvSpPr>
        <p:spPr bwMode="auto">
          <a:xfrm>
            <a:off x="1903413" y="1806575"/>
            <a:ext cx="304800" cy="266700"/>
          </a:xfrm>
          <a:prstGeom prst="line">
            <a:avLst/>
          </a:prstGeom>
          <a:noFill/>
          <a:ln w="25400">
            <a:solidFill>
              <a:srgbClr val="33CC33"/>
            </a:solidFill>
            <a:round/>
            <a:headEnd/>
            <a:tailEnd/>
          </a:ln>
          <a:effectLst/>
        </p:spPr>
        <p:txBody>
          <a:bodyPr wrap="none" anchor="ctr"/>
          <a:lstStyle/>
          <a:p>
            <a:pPr>
              <a:defRPr/>
            </a:pPr>
            <a:endParaRPr lang="en-US"/>
          </a:p>
        </p:txBody>
      </p:sp>
      <p:sp>
        <p:nvSpPr>
          <p:cNvPr id="2084" name="Line 36"/>
          <p:cNvSpPr>
            <a:spLocks noChangeShapeType="1"/>
          </p:cNvSpPr>
          <p:nvPr/>
        </p:nvSpPr>
        <p:spPr bwMode="auto">
          <a:xfrm>
            <a:off x="2490788" y="2314575"/>
            <a:ext cx="304800" cy="266700"/>
          </a:xfrm>
          <a:prstGeom prst="line">
            <a:avLst/>
          </a:prstGeom>
          <a:noFill/>
          <a:ln w="25400">
            <a:solidFill>
              <a:srgbClr val="33CC33"/>
            </a:solidFill>
            <a:round/>
            <a:headEnd/>
            <a:tailEnd/>
          </a:ln>
          <a:effectLst/>
        </p:spPr>
        <p:txBody>
          <a:bodyPr wrap="none" anchor="ctr"/>
          <a:lstStyle/>
          <a:p>
            <a:pPr>
              <a:defRPr/>
            </a:pPr>
            <a:endParaRPr lang="en-US"/>
          </a:p>
        </p:txBody>
      </p:sp>
      <p:sp>
        <p:nvSpPr>
          <p:cNvPr id="2085" name="Line 37"/>
          <p:cNvSpPr>
            <a:spLocks noChangeShapeType="1"/>
          </p:cNvSpPr>
          <p:nvPr/>
        </p:nvSpPr>
        <p:spPr bwMode="auto">
          <a:xfrm>
            <a:off x="2784475" y="2571750"/>
            <a:ext cx="304800" cy="266700"/>
          </a:xfrm>
          <a:prstGeom prst="line">
            <a:avLst/>
          </a:prstGeom>
          <a:noFill/>
          <a:ln w="25400">
            <a:solidFill>
              <a:srgbClr val="33CC33"/>
            </a:solidFill>
            <a:round/>
            <a:headEnd/>
            <a:tailEnd/>
          </a:ln>
          <a:effectLst/>
        </p:spPr>
        <p:txBody>
          <a:bodyPr wrap="none" anchor="ctr"/>
          <a:lstStyle/>
          <a:p>
            <a:pPr>
              <a:defRPr/>
            </a:pPr>
            <a:endParaRPr lang="en-US"/>
          </a:p>
        </p:txBody>
      </p:sp>
      <p:sp>
        <p:nvSpPr>
          <p:cNvPr id="2086" name="Line 38"/>
          <p:cNvSpPr>
            <a:spLocks noChangeShapeType="1"/>
          </p:cNvSpPr>
          <p:nvPr/>
        </p:nvSpPr>
        <p:spPr bwMode="auto">
          <a:xfrm>
            <a:off x="2195513" y="2058988"/>
            <a:ext cx="304800" cy="266700"/>
          </a:xfrm>
          <a:prstGeom prst="line">
            <a:avLst/>
          </a:prstGeom>
          <a:noFill/>
          <a:ln w="25400">
            <a:solidFill>
              <a:srgbClr val="33CC33"/>
            </a:solidFill>
            <a:round/>
            <a:headEnd/>
            <a:tailEnd/>
          </a:ln>
          <a:effectLst/>
        </p:spPr>
        <p:txBody>
          <a:bodyPr wrap="none" anchor="ctr"/>
          <a:lstStyle/>
          <a:p>
            <a:pPr>
              <a:defRPr/>
            </a:pPr>
            <a:endParaRPr lang="en-US"/>
          </a:p>
        </p:txBody>
      </p:sp>
      <p:sp>
        <p:nvSpPr>
          <p:cNvPr id="2087" name="Line 39"/>
          <p:cNvSpPr>
            <a:spLocks noChangeShapeType="1"/>
          </p:cNvSpPr>
          <p:nvPr/>
        </p:nvSpPr>
        <p:spPr bwMode="auto">
          <a:xfrm>
            <a:off x="3009900" y="2768600"/>
            <a:ext cx="304800" cy="266700"/>
          </a:xfrm>
          <a:prstGeom prst="line">
            <a:avLst/>
          </a:prstGeom>
          <a:noFill/>
          <a:ln w="25400">
            <a:solidFill>
              <a:srgbClr val="33CC33"/>
            </a:solidFill>
            <a:round/>
            <a:headEnd/>
            <a:tailEnd/>
          </a:ln>
          <a:effectLst/>
        </p:spPr>
        <p:txBody>
          <a:bodyPr wrap="none" anchor="ctr"/>
          <a:lstStyle/>
          <a:p>
            <a:pPr>
              <a:defRPr/>
            </a:pPr>
            <a:endParaRPr lang="en-US"/>
          </a:p>
        </p:txBody>
      </p:sp>
      <p:sp>
        <p:nvSpPr>
          <p:cNvPr id="2088" name="Line 40"/>
          <p:cNvSpPr>
            <a:spLocks noChangeShapeType="1"/>
          </p:cNvSpPr>
          <p:nvPr/>
        </p:nvSpPr>
        <p:spPr bwMode="auto">
          <a:xfrm>
            <a:off x="3225800" y="2955925"/>
            <a:ext cx="304800" cy="266700"/>
          </a:xfrm>
          <a:prstGeom prst="line">
            <a:avLst/>
          </a:prstGeom>
          <a:noFill/>
          <a:ln w="25400">
            <a:solidFill>
              <a:srgbClr val="33CC33"/>
            </a:solidFill>
            <a:round/>
            <a:headEnd/>
            <a:tailEnd/>
          </a:ln>
          <a:effectLst/>
        </p:spPr>
        <p:txBody>
          <a:bodyPr wrap="none" anchor="ctr"/>
          <a:lstStyle/>
          <a:p>
            <a:pPr>
              <a:defRPr/>
            </a:pPr>
            <a:endParaRPr lang="en-US"/>
          </a:p>
        </p:txBody>
      </p:sp>
      <p:sp>
        <p:nvSpPr>
          <p:cNvPr id="2089" name="Line 41"/>
          <p:cNvSpPr>
            <a:spLocks noChangeShapeType="1"/>
          </p:cNvSpPr>
          <p:nvPr/>
        </p:nvSpPr>
        <p:spPr bwMode="auto">
          <a:xfrm>
            <a:off x="3375025" y="3092450"/>
            <a:ext cx="304800" cy="266700"/>
          </a:xfrm>
          <a:prstGeom prst="line">
            <a:avLst/>
          </a:prstGeom>
          <a:noFill/>
          <a:ln w="25400">
            <a:solidFill>
              <a:srgbClr val="33CC33"/>
            </a:solidFill>
            <a:round/>
            <a:headEnd/>
            <a:tailEnd/>
          </a:ln>
          <a:effectLst/>
        </p:spPr>
        <p:txBody>
          <a:bodyPr wrap="none" anchor="ctr"/>
          <a:lstStyle/>
          <a:p>
            <a:pPr>
              <a:defRPr/>
            </a:pPr>
            <a:endParaRPr lang="en-US"/>
          </a:p>
        </p:txBody>
      </p:sp>
      <p:sp>
        <p:nvSpPr>
          <p:cNvPr id="2090" name="Text Box 42"/>
          <p:cNvSpPr txBox="1">
            <a:spLocks noChangeArrowheads="1"/>
          </p:cNvSpPr>
          <p:nvPr/>
        </p:nvSpPr>
        <p:spPr bwMode="auto">
          <a:xfrm>
            <a:off x="2414588" y="833438"/>
            <a:ext cx="1187450" cy="366712"/>
          </a:xfrm>
          <a:prstGeom prst="rect">
            <a:avLst/>
          </a:prstGeom>
          <a:noFill/>
          <a:ln w="25400" algn="ctr">
            <a:noFill/>
            <a:miter lim="800000"/>
            <a:headEnd/>
            <a:tailEnd/>
          </a:ln>
          <a:effectLst/>
        </p:spPr>
        <p:txBody>
          <a:bodyPr wrap="none" lIns="91400" tIns="45702" rIns="91400" bIns="45702">
            <a:spAutoFit/>
          </a:bodyPr>
          <a:lstStyle/>
          <a:p>
            <a:pPr>
              <a:defRPr/>
            </a:pPr>
            <a:r>
              <a:rPr lang="en-US">
                <a:solidFill>
                  <a:srgbClr val="0099FF"/>
                </a:solidFill>
              </a:rPr>
              <a:t>Kicker On</a:t>
            </a:r>
          </a:p>
        </p:txBody>
      </p:sp>
      <p:sp>
        <p:nvSpPr>
          <p:cNvPr id="2091" name="Line 43"/>
          <p:cNvSpPr>
            <a:spLocks noChangeShapeType="1"/>
          </p:cNvSpPr>
          <p:nvPr/>
        </p:nvSpPr>
        <p:spPr bwMode="auto">
          <a:xfrm flipH="1">
            <a:off x="1725613" y="1050925"/>
            <a:ext cx="635000" cy="0"/>
          </a:xfrm>
          <a:prstGeom prst="line">
            <a:avLst/>
          </a:prstGeom>
          <a:noFill/>
          <a:ln w="57150">
            <a:solidFill>
              <a:srgbClr val="0099FF"/>
            </a:solidFill>
            <a:round/>
            <a:headEnd/>
            <a:tailEnd type="triangle" w="med" len="med"/>
          </a:ln>
          <a:effectLst/>
        </p:spPr>
        <p:txBody>
          <a:bodyPr wrap="none" anchor="ctr"/>
          <a:lstStyle/>
          <a:p>
            <a:pPr>
              <a:defRPr/>
            </a:pPr>
            <a:endParaRPr lang="en-US"/>
          </a:p>
        </p:txBody>
      </p:sp>
      <p:sp>
        <p:nvSpPr>
          <p:cNvPr id="2092" name="Text Box 44"/>
          <p:cNvSpPr txBox="1">
            <a:spLocks noChangeArrowheads="1"/>
          </p:cNvSpPr>
          <p:nvPr/>
        </p:nvSpPr>
        <p:spPr bwMode="auto">
          <a:xfrm>
            <a:off x="652463" y="3779838"/>
            <a:ext cx="1200150" cy="366712"/>
          </a:xfrm>
          <a:prstGeom prst="rect">
            <a:avLst/>
          </a:prstGeom>
          <a:noFill/>
          <a:ln w="25400" algn="ctr">
            <a:noFill/>
            <a:miter lim="800000"/>
            <a:headEnd/>
            <a:tailEnd/>
          </a:ln>
          <a:effectLst/>
        </p:spPr>
        <p:txBody>
          <a:bodyPr wrap="none" lIns="91400" tIns="45702" rIns="91400" bIns="45702">
            <a:spAutoFit/>
          </a:bodyPr>
          <a:lstStyle/>
          <a:p>
            <a:pPr>
              <a:defRPr/>
            </a:pPr>
            <a:r>
              <a:rPr lang="en-US">
                <a:solidFill>
                  <a:srgbClr val="FF0000"/>
                </a:solidFill>
              </a:rPr>
              <a:t>Fill Period</a:t>
            </a:r>
          </a:p>
        </p:txBody>
      </p:sp>
      <p:sp>
        <p:nvSpPr>
          <p:cNvPr id="2093" name="Line 45"/>
          <p:cNvSpPr>
            <a:spLocks noChangeShapeType="1"/>
          </p:cNvSpPr>
          <p:nvPr/>
        </p:nvSpPr>
        <p:spPr bwMode="auto">
          <a:xfrm flipV="1">
            <a:off x="1243013" y="2816225"/>
            <a:ext cx="0" cy="977900"/>
          </a:xfrm>
          <a:prstGeom prst="line">
            <a:avLst/>
          </a:prstGeom>
          <a:noFill/>
          <a:ln w="57150">
            <a:solidFill>
              <a:srgbClr val="FF0000"/>
            </a:solidFill>
            <a:round/>
            <a:headEnd/>
            <a:tailEnd type="triangle" w="med" len="med"/>
          </a:ln>
          <a:effectLst/>
        </p:spPr>
        <p:txBody>
          <a:bodyPr wrap="none" anchor="ctr"/>
          <a:lstStyle/>
          <a:p>
            <a:pPr>
              <a:defRPr/>
            </a:pPr>
            <a:endParaRPr lang="en-US"/>
          </a:p>
        </p:txBody>
      </p:sp>
      <p:sp>
        <p:nvSpPr>
          <p:cNvPr id="2094" name="Text Box 46"/>
          <p:cNvSpPr txBox="1">
            <a:spLocks noChangeArrowheads="1"/>
          </p:cNvSpPr>
          <p:nvPr/>
        </p:nvSpPr>
        <p:spPr bwMode="auto">
          <a:xfrm>
            <a:off x="2325688" y="1773238"/>
            <a:ext cx="2305050" cy="366712"/>
          </a:xfrm>
          <a:prstGeom prst="rect">
            <a:avLst/>
          </a:prstGeom>
          <a:noFill/>
          <a:ln w="25400" algn="ctr">
            <a:noFill/>
            <a:miter lim="800000"/>
            <a:headEnd/>
            <a:tailEnd/>
          </a:ln>
          <a:effectLst/>
        </p:spPr>
        <p:txBody>
          <a:bodyPr wrap="none" lIns="91400" tIns="45702" rIns="91400" bIns="45702">
            <a:spAutoFit/>
          </a:bodyPr>
          <a:lstStyle/>
          <a:p>
            <a:pPr>
              <a:defRPr/>
            </a:pPr>
            <a:r>
              <a:rPr lang="en-US">
                <a:solidFill>
                  <a:srgbClr val="33CC33"/>
                </a:solidFill>
              </a:rPr>
              <a:t>Measurement Period</a:t>
            </a:r>
          </a:p>
        </p:txBody>
      </p:sp>
      <p:sp>
        <p:nvSpPr>
          <p:cNvPr id="2095" name="Text Box 47"/>
          <p:cNvSpPr txBox="1">
            <a:spLocks noChangeArrowheads="1"/>
          </p:cNvSpPr>
          <p:nvPr/>
        </p:nvSpPr>
        <p:spPr bwMode="auto">
          <a:xfrm>
            <a:off x="1048545" y="152400"/>
            <a:ext cx="5884865" cy="523184"/>
          </a:xfrm>
          <a:prstGeom prst="rect">
            <a:avLst/>
          </a:prstGeom>
          <a:noFill/>
          <a:ln w="25400" algn="ctr">
            <a:noFill/>
            <a:miter lim="800000"/>
            <a:headEnd/>
            <a:tailEnd/>
          </a:ln>
          <a:effectLst/>
        </p:spPr>
        <p:txBody>
          <a:bodyPr wrap="none" lIns="91400" tIns="45702" rIns="91400" bIns="45702">
            <a:spAutoFit/>
          </a:bodyPr>
          <a:lstStyle/>
          <a:p>
            <a:pPr>
              <a:defRPr/>
            </a:pPr>
            <a:r>
              <a:rPr lang="en-US" sz="2800" dirty="0">
                <a:solidFill>
                  <a:schemeClr val="bg2"/>
                </a:solidFill>
              </a:rPr>
              <a:t>The </a:t>
            </a:r>
            <a:r>
              <a:rPr lang="en-US" sz="2800" dirty="0" err="1" smtClean="0">
                <a:solidFill>
                  <a:schemeClr val="bg1"/>
                </a:solidFill>
              </a:rPr>
              <a:t>MuLan</a:t>
            </a:r>
            <a:r>
              <a:rPr lang="en-US" sz="2800" dirty="0" smtClean="0">
                <a:solidFill>
                  <a:schemeClr val="bg2"/>
                </a:solidFill>
              </a:rPr>
              <a:t> experimental </a:t>
            </a:r>
            <a:r>
              <a:rPr lang="en-US" sz="2800" dirty="0">
                <a:solidFill>
                  <a:schemeClr val="bg2"/>
                </a:solidFill>
              </a:rPr>
              <a:t>concept…</a:t>
            </a:r>
          </a:p>
        </p:txBody>
      </p:sp>
      <p:sp>
        <p:nvSpPr>
          <p:cNvPr id="2096" name="Text Box 48"/>
          <p:cNvSpPr txBox="1">
            <a:spLocks noChangeArrowheads="1"/>
          </p:cNvSpPr>
          <p:nvPr/>
        </p:nvSpPr>
        <p:spPr bwMode="auto">
          <a:xfrm>
            <a:off x="2497138" y="3411538"/>
            <a:ext cx="547687" cy="323850"/>
          </a:xfrm>
          <a:prstGeom prst="rect">
            <a:avLst/>
          </a:prstGeom>
          <a:noFill/>
          <a:ln w="25400" algn="ctr">
            <a:noFill/>
            <a:miter lim="800000"/>
            <a:headEnd/>
            <a:tailEnd/>
          </a:ln>
          <a:effectLst/>
        </p:spPr>
        <p:txBody>
          <a:bodyPr wrap="none" lIns="91400" tIns="45702" rIns="91400" bIns="45702">
            <a:spAutoFit/>
          </a:bodyPr>
          <a:lstStyle/>
          <a:p>
            <a:pPr>
              <a:defRPr/>
            </a:pPr>
            <a:r>
              <a:rPr lang="en-US">
                <a:solidFill>
                  <a:schemeClr val="bg2"/>
                </a:solidFill>
              </a:rPr>
              <a:t>time</a:t>
            </a:r>
          </a:p>
        </p:txBody>
      </p:sp>
      <p:sp>
        <p:nvSpPr>
          <p:cNvPr id="2097" name="Text Box 49"/>
          <p:cNvSpPr txBox="1">
            <a:spLocks noChangeArrowheads="1"/>
          </p:cNvSpPr>
          <p:nvPr/>
        </p:nvSpPr>
        <p:spPr bwMode="auto">
          <a:xfrm rot="16200000">
            <a:off x="-461169" y="2164557"/>
            <a:ext cx="1812925" cy="322262"/>
          </a:xfrm>
          <a:prstGeom prst="rect">
            <a:avLst/>
          </a:prstGeom>
          <a:noFill/>
          <a:ln w="25400" algn="ctr">
            <a:noFill/>
            <a:miter lim="800000"/>
            <a:headEnd/>
            <a:tailEnd/>
          </a:ln>
          <a:effectLst/>
        </p:spPr>
        <p:txBody>
          <a:bodyPr wrap="none" lIns="91400" tIns="45702" rIns="91400" bIns="45702">
            <a:spAutoFit/>
          </a:bodyPr>
          <a:lstStyle/>
          <a:p>
            <a:pPr>
              <a:defRPr/>
            </a:pPr>
            <a:r>
              <a:rPr lang="en-US">
                <a:solidFill>
                  <a:schemeClr val="bg2"/>
                </a:solidFill>
              </a:rPr>
              <a:t>Number (log scale)</a:t>
            </a:r>
          </a:p>
        </p:txBody>
      </p:sp>
      <p:sp>
        <p:nvSpPr>
          <p:cNvPr id="2099" name="Rectangle 51"/>
          <p:cNvSpPr>
            <a:spLocks noChangeArrowheads="1"/>
          </p:cNvSpPr>
          <p:nvPr/>
        </p:nvSpPr>
        <p:spPr bwMode="auto">
          <a:xfrm rot="-1047448">
            <a:off x="2986088" y="6121400"/>
            <a:ext cx="1436687" cy="109538"/>
          </a:xfrm>
          <a:prstGeom prst="rect">
            <a:avLst/>
          </a:prstGeom>
          <a:solidFill>
            <a:schemeClr val="bg2"/>
          </a:solidFill>
          <a:ln w="12700" algn="ctr">
            <a:solidFill>
              <a:schemeClr val="tx1"/>
            </a:solidFill>
            <a:miter lim="800000"/>
            <a:headEnd/>
            <a:tailEnd/>
          </a:ln>
          <a:effectLst/>
        </p:spPr>
        <p:txBody>
          <a:bodyPr wrap="none" anchor="ctr"/>
          <a:lstStyle/>
          <a:p>
            <a:pPr>
              <a:defRPr/>
            </a:pPr>
            <a:endParaRPr lang="en-US"/>
          </a:p>
        </p:txBody>
      </p:sp>
      <p:sp>
        <p:nvSpPr>
          <p:cNvPr id="2100" name="Rectangle 52"/>
          <p:cNvSpPr>
            <a:spLocks noChangeArrowheads="1"/>
          </p:cNvSpPr>
          <p:nvPr/>
        </p:nvSpPr>
        <p:spPr bwMode="auto">
          <a:xfrm rot="-998948">
            <a:off x="2700338" y="5245100"/>
            <a:ext cx="1447800" cy="111125"/>
          </a:xfrm>
          <a:prstGeom prst="rect">
            <a:avLst/>
          </a:prstGeom>
          <a:solidFill>
            <a:schemeClr val="bg2"/>
          </a:solidFill>
          <a:ln w="12700" algn="ctr">
            <a:solidFill>
              <a:schemeClr val="tx1"/>
            </a:solidFill>
            <a:miter lim="800000"/>
            <a:headEnd/>
            <a:tailEnd/>
          </a:ln>
          <a:effectLst/>
        </p:spPr>
        <p:txBody>
          <a:bodyPr wrap="none" anchor="ctr"/>
          <a:lstStyle/>
          <a:p>
            <a:pPr>
              <a:defRPr/>
            </a:pPr>
            <a:endParaRPr lang="en-US"/>
          </a:p>
        </p:txBody>
      </p:sp>
      <p:sp>
        <p:nvSpPr>
          <p:cNvPr id="2101" name="Text Box 53"/>
          <p:cNvSpPr txBox="1">
            <a:spLocks noChangeArrowheads="1"/>
          </p:cNvSpPr>
          <p:nvPr/>
        </p:nvSpPr>
        <p:spPr bwMode="auto">
          <a:xfrm rot="-1113016">
            <a:off x="3900488" y="4826000"/>
            <a:ext cx="1092200" cy="274638"/>
          </a:xfrm>
          <a:prstGeom prst="rect">
            <a:avLst/>
          </a:prstGeom>
          <a:noFill/>
          <a:ln w="25400" algn="ctr">
            <a:noFill/>
            <a:miter lim="800000"/>
            <a:headEnd/>
            <a:tailEnd/>
          </a:ln>
          <a:effectLst/>
        </p:spPr>
        <p:txBody>
          <a:bodyPr lIns="91400" tIns="45702" rIns="91400" bIns="45702">
            <a:spAutoFit/>
          </a:bodyPr>
          <a:lstStyle/>
          <a:p>
            <a:pPr>
              <a:spcBef>
                <a:spcPct val="50000"/>
              </a:spcBef>
              <a:defRPr/>
            </a:pPr>
            <a:r>
              <a:rPr lang="en-US" sz="1200" b="1">
                <a:solidFill>
                  <a:srgbClr val="3333CC"/>
                </a:solidFill>
              </a:rPr>
              <a:t>-12.5 kV</a:t>
            </a:r>
          </a:p>
        </p:txBody>
      </p:sp>
      <p:sp>
        <p:nvSpPr>
          <p:cNvPr id="2102" name="Text Box 54"/>
          <p:cNvSpPr txBox="1">
            <a:spLocks noChangeArrowheads="1"/>
          </p:cNvSpPr>
          <p:nvPr/>
        </p:nvSpPr>
        <p:spPr bwMode="auto">
          <a:xfrm rot="-1020029">
            <a:off x="4357688" y="5621338"/>
            <a:ext cx="708025" cy="274637"/>
          </a:xfrm>
          <a:prstGeom prst="rect">
            <a:avLst/>
          </a:prstGeom>
          <a:noFill/>
          <a:ln w="25400" algn="ctr">
            <a:noFill/>
            <a:miter lim="800000"/>
            <a:headEnd/>
            <a:tailEnd/>
          </a:ln>
          <a:effectLst/>
        </p:spPr>
        <p:txBody>
          <a:bodyPr wrap="none" lIns="91400" tIns="45702" rIns="91400" bIns="45702">
            <a:spAutoFit/>
          </a:bodyPr>
          <a:lstStyle/>
          <a:p>
            <a:pPr>
              <a:defRPr/>
            </a:pPr>
            <a:r>
              <a:rPr lang="en-US" sz="1200" b="1">
                <a:solidFill>
                  <a:srgbClr val="3333CC"/>
                </a:solidFill>
              </a:rPr>
              <a:t>12.5 kV</a:t>
            </a:r>
          </a:p>
        </p:txBody>
      </p:sp>
      <p:grpSp>
        <p:nvGrpSpPr>
          <p:cNvPr id="2" name="Group 55"/>
          <p:cNvGrpSpPr>
            <a:grpSpLocks/>
          </p:cNvGrpSpPr>
          <p:nvPr/>
        </p:nvGrpSpPr>
        <p:grpSpPr bwMode="auto">
          <a:xfrm rot="399382">
            <a:off x="3062288" y="5283200"/>
            <a:ext cx="1103312" cy="877888"/>
            <a:chOff x="1921" y="3264"/>
            <a:chExt cx="695" cy="553"/>
          </a:xfrm>
        </p:grpSpPr>
        <p:sp>
          <p:nvSpPr>
            <p:cNvPr id="2104" name="Line 56"/>
            <p:cNvSpPr>
              <a:spLocks noChangeShapeType="1"/>
            </p:cNvSpPr>
            <p:nvPr/>
          </p:nvSpPr>
          <p:spPr bwMode="auto">
            <a:xfrm flipH="1" flipV="1">
              <a:off x="2480" y="3264"/>
              <a:ext cx="136" cy="296"/>
            </a:xfrm>
            <a:prstGeom prst="line">
              <a:avLst/>
            </a:prstGeom>
            <a:noFill/>
            <a:ln w="57150">
              <a:solidFill>
                <a:srgbClr val="3333CC"/>
              </a:solidFill>
              <a:round/>
              <a:headEnd/>
              <a:tailEnd type="triangle" w="med" len="med"/>
            </a:ln>
            <a:effectLst/>
          </p:spPr>
          <p:txBody>
            <a:bodyPr wrap="none" anchor="ctr"/>
            <a:lstStyle/>
            <a:p>
              <a:pPr>
                <a:defRPr/>
              </a:pPr>
              <a:endParaRPr lang="en-US"/>
            </a:p>
          </p:txBody>
        </p:sp>
        <p:sp>
          <p:nvSpPr>
            <p:cNvPr id="2105" name="Line 57"/>
            <p:cNvSpPr>
              <a:spLocks noChangeShapeType="1"/>
            </p:cNvSpPr>
            <p:nvPr/>
          </p:nvSpPr>
          <p:spPr bwMode="auto">
            <a:xfrm flipH="1" flipV="1">
              <a:off x="1920" y="3516"/>
              <a:ext cx="136" cy="296"/>
            </a:xfrm>
            <a:prstGeom prst="line">
              <a:avLst/>
            </a:prstGeom>
            <a:noFill/>
            <a:ln w="57150">
              <a:solidFill>
                <a:srgbClr val="3333CC"/>
              </a:solidFill>
              <a:round/>
              <a:headEnd/>
              <a:tailEnd type="triangle" w="med" len="med"/>
            </a:ln>
            <a:effectLst/>
          </p:spPr>
          <p:txBody>
            <a:bodyPr wrap="none" anchor="ctr"/>
            <a:lstStyle/>
            <a:p>
              <a:pPr>
                <a:defRPr/>
              </a:pPr>
              <a:endParaRPr lang="en-US"/>
            </a:p>
          </p:txBody>
        </p:sp>
        <p:sp>
          <p:nvSpPr>
            <p:cNvPr id="2106" name="Line 58"/>
            <p:cNvSpPr>
              <a:spLocks noChangeShapeType="1"/>
            </p:cNvSpPr>
            <p:nvPr/>
          </p:nvSpPr>
          <p:spPr bwMode="auto">
            <a:xfrm flipH="1" flipV="1">
              <a:off x="2090" y="3432"/>
              <a:ext cx="136" cy="296"/>
            </a:xfrm>
            <a:prstGeom prst="line">
              <a:avLst/>
            </a:prstGeom>
            <a:noFill/>
            <a:ln w="57150">
              <a:solidFill>
                <a:srgbClr val="3333CC"/>
              </a:solidFill>
              <a:round/>
              <a:headEnd/>
              <a:tailEnd type="triangle" w="med" len="med"/>
            </a:ln>
            <a:effectLst/>
          </p:spPr>
          <p:txBody>
            <a:bodyPr wrap="none" anchor="ctr"/>
            <a:lstStyle/>
            <a:p>
              <a:pPr>
                <a:defRPr/>
              </a:pPr>
              <a:endParaRPr lang="en-US"/>
            </a:p>
          </p:txBody>
        </p:sp>
        <p:sp>
          <p:nvSpPr>
            <p:cNvPr id="2107" name="Line 59"/>
            <p:cNvSpPr>
              <a:spLocks noChangeShapeType="1"/>
            </p:cNvSpPr>
            <p:nvPr/>
          </p:nvSpPr>
          <p:spPr bwMode="auto">
            <a:xfrm flipH="1" flipV="1">
              <a:off x="2281" y="3342"/>
              <a:ext cx="136" cy="296"/>
            </a:xfrm>
            <a:prstGeom prst="line">
              <a:avLst/>
            </a:prstGeom>
            <a:noFill/>
            <a:ln w="57150">
              <a:solidFill>
                <a:srgbClr val="3333CC"/>
              </a:solidFill>
              <a:round/>
              <a:headEnd/>
              <a:tailEnd type="triangle" w="med" len="med"/>
            </a:ln>
            <a:effectLst/>
          </p:spPr>
          <p:txBody>
            <a:bodyPr wrap="none" anchor="ctr"/>
            <a:lstStyle/>
            <a:p>
              <a:pPr>
                <a:defRPr/>
              </a:pPr>
              <a:endParaRPr lang="en-US"/>
            </a:p>
          </p:txBody>
        </p:sp>
      </p:grpSp>
      <p:sp>
        <p:nvSpPr>
          <p:cNvPr id="2108" name="Oval 60"/>
          <p:cNvSpPr>
            <a:spLocks noChangeArrowheads="1"/>
          </p:cNvSpPr>
          <p:nvPr/>
        </p:nvSpPr>
        <p:spPr bwMode="auto">
          <a:xfrm>
            <a:off x="2647950" y="6008688"/>
            <a:ext cx="112713" cy="109537"/>
          </a:xfrm>
          <a:prstGeom prst="ellipse">
            <a:avLst/>
          </a:prstGeom>
          <a:solidFill>
            <a:srgbClr val="FF0000"/>
          </a:solidFill>
          <a:ln w="6350">
            <a:solidFill>
              <a:schemeClr val="tx1"/>
            </a:solidFill>
            <a:round/>
            <a:headEnd/>
            <a:tailEnd/>
          </a:ln>
          <a:effectLst/>
        </p:spPr>
        <p:txBody>
          <a:bodyPr wrap="none" anchor="ctr"/>
          <a:lstStyle/>
          <a:p>
            <a:pPr>
              <a:defRPr/>
            </a:pPr>
            <a:endParaRPr lang="en-US"/>
          </a:p>
        </p:txBody>
      </p:sp>
      <p:sp>
        <p:nvSpPr>
          <p:cNvPr id="2109" name="Text Box 61"/>
          <p:cNvSpPr txBox="1">
            <a:spLocks noChangeArrowheads="1"/>
          </p:cNvSpPr>
          <p:nvPr/>
        </p:nvSpPr>
        <p:spPr bwMode="auto">
          <a:xfrm>
            <a:off x="1443038" y="820738"/>
            <a:ext cx="1009650" cy="323850"/>
          </a:xfrm>
          <a:prstGeom prst="rect">
            <a:avLst/>
          </a:prstGeom>
          <a:noFill/>
          <a:ln w="25400" algn="ctr">
            <a:noFill/>
            <a:miter lim="800000"/>
            <a:headEnd/>
            <a:tailEnd/>
          </a:ln>
          <a:effectLst/>
        </p:spPr>
        <p:txBody>
          <a:bodyPr wrap="none" lIns="91400" tIns="45702" rIns="91400" bIns="45702">
            <a:spAutoFit/>
          </a:bodyPr>
          <a:lstStyle/>
          <a:p>
            <a:pPr>
              <a:defRPr/>
            </a:pPr>
            <a:r>
              <a:rPr lang="en-US">
                <a:solidFill>
                  <a:schemeClr val="bg2"/>
                </a:solidFill>
              </a:rPr>
              <a:t>Real data</a:t>
            </a:r>
          </a:p>
        </p:txBody>
      </p:sp>
      <p:sp>
        <p:nvSpPr>
          <p:cNvPr id="2110" name="AutoShape 62"/>
          <p:cNvSpPr>
            <a:spLocks noChangeArrowheads="1"/>
          </p:cNvSpPr>
          <p:nvPr/>
        </p:nvSpPr>
        <p:spPr bwMode="auto">
          <a:xfrm>
            <a:off x="228600" y="152400"/>
            <a:ext cx="8077200" cy="533400"/>
          </a:xfrm>
          <a:prstGeom prst="roundRect">
            <a:avLst>
              <a:gd name="adj" fmla="val 16667"/>
            </a:avLst>
          </a:prstGeom>
          <a:noFill/>
          <a:ln w="19050" algn="ctr">
            <a:solidFill>
              <a:schemeClr val="tx1"/>
            </a:solidFill>
            <a:round/>
            <a:headEnd/>
            <a:tailEnd/>
          </a:ln>
          <a:effectLst/>
        </p:spPr>
        <p:txBody>
          <a:bodyPr wrap="none" anchor="ctr"/>
          <a:lstStyle/>
          <a:p>
            <a:pPr>
              <a:defRPr/>
            </a:pPr>
            <a:endParaRPr lang="en-US"/>
          </a:p>
        </p:txBody>
      </p:sp>
      <p:pic>
        <p:nvPicPr>
          <p:cNvPr id="2112" name="Picture 64" descr="ExperimentalOverviewFromData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1152525"/>
            <a:ext cx="3914775" cy="284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Line 47"/>
          <p:cNvSpPr>
            <a:spLocks noChangeShapeType="1"/>
          </p:cNvSpPr>
          <p:nvPr/>
        </p:nvSpPr>
        <p:spPr bwMode="auto">
          <a:xfrm flipH="1">
            <a:off x="7940675" y="1412875"/>
            <a:ext cx="679450" cy="455613"/>
          </a:xfrm>
          <a:prstGeom prst="line">
            <a:avLst/>
          </a:prstGeom>
          <a:noFill/>
          <a:ln w="36720">
            <a:solidFill>
              <a:srgbClr val="00FF00"/>
            </a:solidFill>
            <a:round/>
            <a:headEnd/>
            <a:tailEnd type="triangle" w="med" len="med"/>
          </a:ln>
          <a:effectLst/>
        </p:spPr>
        <p:txBody>
          <a:bodyPr/>
          <a:lstStyle/>
          <a:p>
            <a:pPr>
              <a:defRPr/>
            </a:pPr>
            <a:endParaRPr lang="en-US"/>
          </a:p>
        </p:txBody>
      </p:sp>
      <p:sp>
        <p:nvSpPr>
          <p:cNvPr id="67" name="AutoShape 48"/>
          <p:cNvSpPr>
            <a:spLocks noChangeArrowheads="1"/>
          </p:cNvSpPr>
          <p:nvPr/>
        </p:nvSpPr>
        <p:spPr bwMode="auto">
          <a:xfrm rot="1260000">
            <a:off x="7281863" y="1244600"/>
            <a:ext cx="1166812" cy="1042988"/>
          </a:xfrm>
          <a:prstGeom prst="triangle">
            <a:avLst>
              <a:gd name="adj" fmla="val 50000"/>
            </a:avLst>
          </a:prstGeom>
          <a:solidFill>
            <a:srgbClr val="BBE0E3"/>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BBE0E3"/>
            </a:extrusionClr>
          </a:sp3d>
        </p:spPr>
        <p:txBody>
          <a:bodyPr wrap="none" anchor="ctr">
            <a:flatTx/>
          </a:bodyPr>
          <a:lstStyle/>
          <a:p>
            <a:pPr>
              <a:defRPr/>
            </a:pPr>
            <a:endParaRPr lang="en-US"/>
          </a:p>
        </p:txBody>
      </p:sp>
      <p:sp>
        <p:nvSpPr>
          <p:cNvPr id="68" name="AutoShape 49"/>
          <p:cNvSpPr>
            <a:spLocks noChangeArrowheads="1"/>
          </p:cNvSpPr>
          <p:nvPr/>
        </p:nvSpPr>
        <p:spPr bwMode="auto">
          <a:xfrm rot="1260000">
            <a:off x="7019925" y="1425575"/>
            <a:ext cx="1166813" cy="1042988"/>
          </a:xfrm>
          <a:prstGeom prst="triangle">
            <a:avLst>
              <a:gd name="adj" fmla="val 50000"/>
            </a:avLst>
          </a:prstGeom>
          <a:solidFill>
            <a:srgbClr val="BBE0E3"/>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BBE0E3"/>
            </a:extrusionClr>
          </a:sp3d>
        </p:spPr>
        <p:txBody>
          <a:bodyPr wrap="none" anchor="ctr">
            <a:flatTx/>
          </a:bodyPr>
          <a:lstStyle/>
          <a:p>
            <a:pPr>
              <a:defRPr/>
            </a:pPr>
            <a:endParaRPr lang="en-US"/>
          </a:p>
        </p:txBody>
      </p:sp>
      <p:sp>
        <p:nvSpPr>
          <p:cNvPr id="69" name="Line 50"/>
          <p:cNvSpPr>
            <a:spLocks noChangeShapeType="1"/>
          </p:cNvSpPr>
          <p:nvPr/>
        </p:nvSpPr>
        <p:spPr bwMode="auto">
          <a:xfrm flipH="1">
            <a:off x="6877050" y="2144713"/>
            <a:ext cx="679450" cy="455612"/>
          </a:xfrm>
          <a:prstGeom prst="line">
            <a:avLst/>
          </a:prstGeom>
          <a:noFill/>
          <a:ln w="36720">
            <a:solidFill>
              <a:srgbClr val="00FF00"/>
            </a:solidFill>
            <a:round/>
            <a:headEnd/>
            <a:tailEnd type="triangle" w="med" len="med"/>
          </a:ln>
          <a:effectLst/>
        </p:spPr>
        <p:txBody>
          <a:bodyPr/>
          <a:lstStyle/>
          <a:p>
            <a:pPr>
              <a:defRPr/>
            </a:pPr>
            <a:endParaRPr lang="en-US"/>
          </a:p>
        </p:txBody>
      </p:sp>
      <p:sp>
        <p:nvSpPr>
          <p:cNvPr id="206910" name="Text Box 51"/>
          <p:cNvSpPr txBox="1">
            <a:spLocks noChangeArrowheads="1"/>
          </p:cNvSpPr>
          <p:nvPr/>
        </p:nvSpPr>
        <p:spPr bwMode="auto">
          <a:xfrm>
            <a:off x="7543800" y="457200"/>
            <a:ext cx="12890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lstStyle>
            <a:lvl1pPr defTabSz="457200">
              <a:tabLst>
                <a:tab pos="723900" algn="l"/>
              </a:tabLst>
              <a:defRPr sz="1500">
                <a:solidFill>
                  <a:schemeClr val="folHlink"/>
                </a:solidFill>
                <a:latin typeface="Arial" pitchFamily="34" charset="0"/>
              </a:defRPr>
            </a:lvl1pPr>
            <a:lvl2pPr marL="742950" indent="-285750" defTabSz="457200">
              <a:tabLst>
                <a:tab pos="723900" algn="l"/>
              </a:tabLst>
              <a:defRPr sz="1500">
                <a:solidFill>
                  <a:schemeClr val="folHlink"/>
                </a:solidFill>
                <a:latin typeface="Arial" pitchFamily="34" charset="0"/>
              </a:defRPr>
            </a:lvl2pPr>
            <a:lvl3pPr marL="1143000" indent="-228600" defTabSz="457200">
              <a:tabLst>
                <a:tab pos="723900" algn="l"/>
              </a:tabLst>
              <a:defRPr sz="1500">
                <a:solidFill>
                  <a:schemeClr val="folHlink"/>
                </a:solidFill>
                <a:latin typeface="Arial" pitchFamily="34" charset="0"/>
              </a:defRPr>
            </a:lvl3pPr>
            <a:lvl4pPr marL="1600200" indent="-228600" defTabSz="457200">
              <a:tabLst>
                <a:tab pos="723900" algn="l"/>
              </a:tabLst>
              <a:defRPr sz="1500">
                <a:solidFill>
                  <a:schemeClr val="folHlink"/>
                </a:solidFill>
                <a:latin typeface="Arial" pitchFamily="34" charset="0"/>
              </a:defRPr>
            </a:lvl4pPr>
            <a:lvl5pPr marL="2057400" indent="-228600" defTabSz="457200">
              <a:tabLst>
                <a:tab pos="723900" algn="l"/>
              </a:tabLst>
              <a:defRPr sz="1500">
                <a:solidFill>
                  <a:schemeClr val="folHlink"/>
                </a:solidFill>
                <a:latin typeface="Arial" pitchFamily="34" charset="0"/>
              </a:defRPr>
            </a:lvl5pPr>
            <a:lvl6pPr marL="2514600" indent="-228600" algn="ctr" defTabSz="457200" eaLnBrk="0" fontAlgn="base" hangingPunct="0">
              <a:spcBef>
                <a:spcPct val="0"/>
              </a:spcBef>
              <a:spcAft>
                <a:spcPct val="0"/>
              </a:spcAft>
              <a:tabLst>
                <a:tab pos="723900" algn="l"/>
              </a:tabLst>
              <a:defRPr sz="1500">
                <a:solidFill>
                  <a:schemeClr val="folHlink"/>
                </a:solidFill>
                <a:latin typeface="Arial" pitchFamily="34" charset="0"/>
              </a:defRPr>
            </a:lvl6pPr>
            <a:lvl7pPr marL="2971800" indent="-228600" algn="ctr" defTabSz="457200" eaLnBrk="0" fontAlgn="base" hangingPunct="0">
              <a:spcBef>
                <a:spcPct val="0"/>
              </a:spcBef>
              <a:spcAft>
                <a:spcPct val="0"/>
              </a:spcAft>
              <a:tabLst>
                <a:tab pos="723900" algn="l"/>
              </a:tabLst>
              <a:defRPr sz="1500">
                <a:solidFill>
                  <a:schemeClr val="folHlink"/>
                </a:solidFill>
                <a:latin typeface="Arial" pitchFamily="34" charset="0"/>
              </a:defRPr>
            </a:lvl7pPr>
            <a:lvl8pPr marL="3429000" indent="-228600" algn="ctr" defTabSz="457200" eaLnBrk="0" fontAlgn="base" hangingPunct="0">
              <a:spcBef>
                <a:spcPct val="0"/>
              </a:spcBef>
              <a:spcAft>
                <a:spcPct val="0"/>
              </a:spcAft>
              <a:tabLst>
                <a:tab pos="723900" algn="l"/>
              </a:tabLst>
              <a:defRPr sz="1500">
                <a:solidFill>
                  <a:schemeClr val="folHlink"/>
                </a:solidFill>
                <a:latin typeface="Arial" pitchFamily="34" charset="0"/>
              </a:defRPr>
            </a:lvl8pPr>
            <a:lvl9pPr marL="3886200" indent="-228600" algn="ctr" defTabSz="457200" eaLnBrk="0" fontAlgn="base" hangingPunct="0">
              <a:spcBef>
                <a:spcPct val="0"/>
              </a:spcBef>
              <a:spcAft>
                <a:spcPct val="0"/>
              </a:spcAft>
              <a:tabLst>
                <a:tab pos="723900" algn="l"/>
              </a:tabLst>
              <a:defRPr sz="1500">
                <a:solidFill>
                  <a:schemeClr val="folHlink"/>
                </a:solidFill>
                <a:latin typeface="Arial" pitchFamily="34" charset="0"/>
              </a:defRPr>
            </a:lvl9pPr>
          </a:lstStyle>
          <a:p>
            <a:pPr eaLnBrk="1">
              <a:lnSpc>
                <a:spcPct val="93000"/>
              </a:lnSpc>
              <a:buClr>
                <a:srgbClr val="000000"/>
              </a:buClr>
              <a:buSzPct val="45000"/>
              <a:buFont typeface="StarSymbol"/>
              <a:buNone/>
            </a:pPr>
            <a:r>
              <a:rPr lang="en-GB" sz="2000">
                <a:solidFill>
                  <a:srgbClr val="FF0000"/>
                </a:solidFill>
                <a:effectLst/>
                <a:ea typeface="msgothic"/>
                <a:cs typeface="msgothic"/>
              </a:rPr>
              <a:t>170 Inner/Outer</a:t>
            </a:r>
          </a:p>
          <a:p>
            <a:pPr eaLnBrk="1">
              <a:lnSpc>
                <a:spcPct val="93000"/>
              </a:lnSpc>
              <a:buClr>
                <a:srgbClr val="000000"/>
              </a:buClr>
              <a:buSzPct val="45000"/>
              <a:buFont typeface="StarSymbol"/>
              <a:buNone/>
            </a:pPr>
            <a:r>
              <a:rPr lang="en-GB" sz="2000">
                <a:solidFill>
                  <a:srgbClr val="FF0000"/>
                </a:solidFill>
                <a:effectLst/>
                <a:ea typeface="msgothic"/>
                <a:cs typeface="msgothic"/>
              </a:rPr>
              <a:t>tile pairs</a:t>
            </a:r>
          </a:p>
        </p:txBody>
      </p:sp>
      <p:grpSp>
        <p:nvGrpSpPr>
          <p:cNvPr id="76" name="Group 59"/>
          <p:cNvGrpSpPr>
            <a:grpSpLocks/>
          </p:cNvGrpSpPr>
          <p:nvPr/>
        </p:nvGrpSpPr>
        <p:grpSpPr bwMode="auto">
          <a:xfrm>
            <a:off x="4419600" y="461963"/>
            <a:ext cx="3619500" cy="1249362"/>
            <a:chOff x="2538" y="2782"/>
            <a:chExt cx="2280" cy="776"/>
          </a:xfrm>
        </p:grpSpPr>
        <p:grpSp>
          <p:nvGrpSpPr>
            <p:cNvPr id="206915" name="Group 60"/>
            <p:cNvGrpSpPr>
              <a:grpSpLocks/>
            </p:cNvGrpSpPr>
            <p:nvPr/>
          </p:nvGrpSpPr>
          <p:grpSpPr bwMode="auto">
            <a:xfrm>
              <a:off x="3365" y="2921"/>
              <a:ext cx="522" cy="435"/>
              <a:chOff x="3365" y="2921"/>
              <a:chExt cx="522" cy="435"/>
            </a:xfrm>
          </p:grpSpPr>
          <p:grpSp>
            <p:nvGrpSpPr>
              <p:cNvPr id="206927" name="Group 61"/>
              <p:cNvGrpSpPr>
                <a:grpSpLocks/>
              </p:cNvGrpSpPr>
              <p:nvPr/>
            </p:nvGrpSpPr>
            <p:grpSpPr bwMode="auto">
              <a:xfrm>
                <a:off x="3440" y="2921"/>
                <a:ext cx="109" cy="426"/>
                <a:chOff x="3440" y="2921"/>
                <a:chExt cx="109" cy="426"/>
              </a:xfrm>
            </p:grpSpPr>
            <p:sp>
              <p:nvSpPr>
                <p:cNvPr id="92" name="Rectangle 62"/>
                <p:cNvSpPr>
                  <a:spLocks noChangeArrowheads="1"/>
                </p:cNvSpPr>
                <p:nvPr/>
              </p:nvSpPr>
              <p:spPr bwMode="auto">
                <a:xfrm>
                  <a:off x="3440" y="3187"/>
                  <a:ext cx="42" cy="160"/>
                </a:xfrm>
                <a:prstGeom prst="rect">
                  <a:avLst/>
                </a:prstGeom>
                <a:solidFill>
                  <a:srgbClr val="FF0000"/>
                </a:solidFill>
                <a:ln w="9525">
                  <a:noFill/>
                  <a:round/>
                  <a:headEnd/>
                  <a:tailEnd/>
                </a:ln>
                <a:effectLst/>
              </p:spPr>
              <p:txBody>
                <a:bodyPr wrap="none" anchor="ctr"/>
                <a:lstStyle/>
                <a:p>
                  <a:pPr>
                    <a:defRPr/>
                  </a:pPr>
                  <a:endParaRPr lang="en-US"/>
                </a:p>
              </p:txBody>
            </p:sp>
            <p:sp>
              <p:nvSpPr>
                <p:cNvPr id="93" name="Rectangle 63"/>
                <p:cNvSpPr>
                  <a:spLocks noChangeArrowheads="1"/>
                </p:cNvSpPr>
                <p:nvPr/>
              </p:nvSpPr>
              <p:spPr bwMode="auto">
                <a:xfrm>
                  <a:off x="3467" y="2921"/>
                  <a:ext cx="29" cy="425"/>
                </a:xfrm>
                <a:prstGeom prst="rect">
                  <a:avLst/>
                </a:prstGeom>
                <a:solidFill>
                  <a:srgbClr val="FF0000"/>
                </a:solidFill>
                <a:ln w="9525">
                  <a:noFill/>
                  <a:round/>
                  <a:headEnd/>
                  <a:tailEnd/>
                </a:ln>
                <a:effectLst/>
              </p:spPr>
              <p:txBody>
                <a:bodyPr wrap="none" anchor="ctr"/>
                <a:lstStyle/>
                <a:p>
                  <a:pPr>
                    <a:defRPr/>
                  </a:pPr>
                  <a:endParaRPr lang="en-US"/>
                </a:p>
              </p:txBody>
            </p:sp>
            <p:sp>
              <p:nvSpPr>
                <p:cNvPr id="94" name="Rectangle 64"/>
                <p:cNvSpPr>
                  <a:spLocks noChangeArrowheads="1"/>
                </p:cNvSpPr>
                <p:nvPr/>
              </p:nvSpPr>
              <p:spPr bwMode="auto">
                <a:xfrm>
                  <a:off x="3493" y="3028"/>
                  <a:ext cx="29" cy="319"/>
                </a:xfrm>
                <a:prstGeom prst="rect">
                  <a:avLst/>
                </a:prstGeom>
                <a:solidFill>
                  <a:srgbClr val="FF0000"/>
                </a:solidFill>
                <a:ln w="9525">
                  <a:noFill/>
                  <a:round/>
                  <a:headEnd/>
                  <a:tailEnd/>
                </a:ln>
                <a:effectLst/>
              </p:spPr>
              <p:txBody>
                <a:bodyPr wrap="none" anchor="ctr"/>
                <a:lstStyle/>
                <a:p>
                  <a:pPr>
                    <a:defRPr/>
                  </a:pPr>
                  <a:endParaRPr lang="en-US"/>
                </a:p>
              </p:txBody>
            </p:sp>
            <p:sp>
              <p:nvSpPr>
                <p:cNvPr id="95" name="Rectangle 65"/>
                <p:cNvSpPr>
                  <a:spLocks noChangeArrowheads="1"/>
                </p:cNvSpPr>
                <p:nvPr/>
              </p:nvSpPr>
              <p:spPr bwMode="auto">
                <a:xfrm>
                  <a:off x="3520" y="3240"/>
                  <a:ext cx="29" cy="107"/>
                </a:xfrm>
                <a:prstGeom prst="rect">
                  <a:avLst/>
                </a:prstGeom>
                <a:solidFill>
                  <a:srgbClr val="FF0000"/>
                </a:solidFill>
                <a:ln w="9525">
                  <a:noFill/>
                  <a:round/>
                  <a:headEnd/>
                  <a:tailEnd/>
                </a:ln>
                <a:effectLst/>
              </p:spPr>
              <p:txBody>
                <a:bodyPr wrap="none" anchor="ctr"/>
                <a:lstStyle/>
                <a:p>
                  <a:pPr>
                    <a:defRPr/>
                  </a:pPr>
                  <a:endParaRPr lang="en-US"/>
                </a:p>
              </p:txBody>
            </p:sp>
          </p:grpSp>
          <p:sp>
            <p:nvSpPr>
              <p:cNvPr id="90" name="Rectangle 66"/>
              <p:cNvSpPr>
                <a:spLocks noChangeArrowheads="1"/>
              </p:cNvSpPr>
              <p:nvPr/>
            </p:nvSpPr>
            <p:spPr bwMode="auto">
              <a:xfrm>
                <a:off x="3541" y="3278"/>
                <a:ext cx="346" cy="78"/>
              </a:xfrm>
              <a:prstGeom prst="rect">
                <a:avLst/>
              </a:prstGeom>
              <a:solidFill>
                <a:srgbClr val="FF0000"/>
              </a:solidFill>
              <a:ln w="9525">
                <a:noFill/>
                <a:round/>
                <a:headEnd/>
                <a:tailEnd/>
              </a:ln>
              <a:effectLst/>
            </p:spPr>
            <p:txBody>
              <a:bodyPr wrap="none" anchor="ctr"/>
              <a:lstStyle/>
              <a:p>
                <a:pPr>
                  <a:defRPr/>
                </a:pPr>
                <a:endParaRPr lang="en-US"/>
              </a:p>
            </p:txBody>
          </p:sp>
          <p:sp>
            <p:nvSpPr>
              <p:cNvPr id="91" name="Rectangle 67"/>
              <p:cNvSpPr>
                <a:spLocks noChangeArrowheads="1"/>
              </p:cNvSpPr>
              <p:nvPr/>
            </p:nvSpPr>
            <p:spPr bwMode="auto">
              <a:xfrm>
                <a:off x="3365" y="3278"/>
                <a:ext cx="346" cy="77"/>
              </a:xfrm>
              <a:prstGeom prst="rect">
                <a:avLst/>
              </a:prstGeom>
              <a:solidFill>
                <a:srgbClr val="FF0000"/>
              </a:solidFill>
              <a:ln w="9525">
                <a:noFill/>
                <a:round/>
                <a:headEnd/>
                <a:tailEnd/>
              </a:ln>
              <a:effectLst/>
            </p:spPr>
            <p:txBody>
              <a:bodyPr wrap="none" anchor="ctr"/>
              <a:lstStyle/>
              <a:p>
                <a:pPr>
                  <a:defRPr/>
                </a:pPr>
                <a:endParaRPr lang="en-US"/>
              </a:p>
            </p:txBody>
          </p:sp>
        </p:grpSp>
        <p:grpSp>
          <p:nvGrpSpPr>
            <p:cNvPr id="206916" name="Group 68"/>
            <p:cNvGrpSpPr>
              <a:grpSpLocks/>
            </p:cNvGrpSpPr>
            <p:nvPr/>
          </p:nvGrpSpPr>
          <p:grpSpPr bwMode="auto">
            <a:xfrm>
              <a:off x="3505" y="3025"/>
              <a:ext cx="522" cy="432"/>
              <a:chOff x="3505" y="3025"/>
              <a:chExt cx="522" cy="432"/>
            </a:xfrm>
          </p:grpSpPr>
          <p:grpSp>
            <p:nvGrpSpPr>
              <p:cNvPr id="206920" name="Group 69"/>
              <p:cNvGrpSpPr>
                <a:grpSpLocks/>
              </p:cNvGrpSpPr>
              <p:nvPr/>
            </p:nvGrpSpPr>
            <p:grpSpPr bwMode="auto">
              <a:xfrm>
                <a:off x="3580" y="3025"/>
                <a:ext cx="109" cy="432"/>
                <a:chOff x="3580" y="3025"/>
                <a:chExt cx="109" cy="432"/>
              </a:xfrm>
            </p:grpSpPr>
            <p:sp>
              <p:nvSpPr>
                <p:cNvPr id="85" name="Rectangle 70"/>
                <p:cNvSpPr>
                  <a:spLocks noChangeArrowheads="1"/>
                </p:cNvSpPr>
                <p:nvPr/>
              </p:nvSpPr>
              <p:spPr bwMode="auto">
                <a:xfrm>
                  <a:off x="3580" y="3292"/>
                  <a:ext cx="29" cy="162"/>
                </a:xfrm>
                <a:prstGeom prst="rect">
                  <a:avLst/>
                </a:prstGeom>
                <a:solidFill>
                  <a:srgbClr val="0000FF"/>
                </a:solidFill>
                <a:ln w="9525">
                  <a:noFill/>
                  <a:round/>
                  <a:headEnd/>
                  <a:tailEnd/>
                </a:ln>
                <a:effectLst/>
              </p:spPr>
              <p:txBody>
                <a:bodyPr wrap="none" anchor="ctr"/>
                <a:lstStyle/>
                <a:p>
                  <a:pPr>
                    <a:defRPr/>
                  </a:pPr>
                  <a:endParaRPr lang="en-US"/>
                </a:p>
              </p:txBody>
            </p:sp>
            <p:sp>
              <p:nvSpPr>
                <p:cNvPr id="86" name="Rectangle 71"/>
                <p:cNvSpPr>
                  <a:spLocks noChangeArrowheads="1"/>
                </p:cNvSpPr>
                <p:nvPr/>
              </p:nvSpPr>
              <p:spPr bwMode="auto">
                <a:xfrm>
                  <a:off x="3606" y="3025"/>
                  <a:ext cx="29" cy="429"/>
                </a:xfrm>
                <a:prstGeom prst="rect">
                  <a:avLst/>
                </a:prstGeom>
                <a:solidFill>
                  <a:srgbClr val="0000FF"/>
                </a:solidFill>
                <a:ln w="9525">
                  <a:noFill/>
                  <a:round/>
                  <a:headEnd/>
                  <a:tailEnd/>
                </a:ln>
                <a:effectLst/>
              </p:spPr>
              <p:txBody>
                <a:bodyPr wrap="none" anchor="ctr"/>
                <a:lstStyle/>
                <a:p>
                  <a:pPr>
                    <a:defRPr/>
                  </a:pPr>
                  <a:endParaRPr lang="en-US"/>
                </a:p>
              </p:txBody>
            </p:sp>
            <p:sp>
              <p:nvSpPr>
                <p:cNvPr id="87" name="Rectangle 72"/>
                <p:cNvSpPr>
                  <a:spLocks noChangeArrowheads="1"/>
                </p:cNvSpPr>
                <p:nvPr/>
              </p:nvSpPr>
              <p:spPr bwMode="auto">
                <a:xfrm>
                  <a:off x="3633" y="3132"/>
                  <a:ext cx="29" cy="325"/>
                </a:xfrm>
                <a:prstGeom prst="rect">
                  <a:avLst/>
                </a:prstGeom>
                <a:solidFill>
                  <a:srgbClr val="0000FF"/>
                </a:solidFill>
                <a:ln w="9525">
                  <a:noFill/>
                  <a:round/>
                  <a:headEnd/>
                  <a:tailEnd/>
                </a:ln>
                <a:effectLst/>
              </p:spPr>
              <p:txBody>
                <a:bodyPr wrap="none" anchor="ctr"/>
                <a:lstStyle/>
                <a:p>
                  <a:pPr>
                    <a:defRPr/>
                  </a:pPr>
                  <a:endParaRPr lang="en-US"/>
                </a:p>
              </p:txBody>
            </p:sp>
            <p:sp>
              <p:nvSpPr>
                <p:cNvPr id="88" name="Rectangle 73"/>
                <p:cNvSpPr>
                  <a:spLocks noChangeArrowheads="1"/>
                </p:cNvSpPr>
                <p:nvPr/>
              </p:nvSpPr>
              <p:spPr bwMode="auto">
                <a:xfrm>
                  <a:off x="3660" y="3345"/>
                  <a:ext cx="29" cy="112"/>
                </a:xfrm>
                <a:prstGeom prst="rect">
                  <a:avLst/>
                </a:prstGeom>
                <a:solidFill>
                  <a:srgbClr val="0000FF"/>
                </a:solidFill>
                <a:ln w="9525">
                  <a:noFill/>
                  <a:round/>
                  <a:headEnd/>
                  <a:tailEnd/>
                </a:ln>
                <a:effectLst/>
              </p:spPr>
              <p:txBody>
                <a:bodyPr wrap="none" anchor="ctr"/>
                <a:lstStyle/>
                <a:p>
                  <a:pPr>
                    <a:defRPr/>
                  </a:pPr>
                  <a:endParaRPr lang="en-US"/>
                </a:p>
              </p:txBody>
            </p:sp>
          </p:grpSp>
          <p:sp>
            <p:nvSpPr>
              <p:cNvPr id="83" name="Rectangle 74"/>
              <p:cNvSpPr>
                <a:spLocks noChangeArrowheads="1"/>
              </p:cNvSpPr>
              <p:nvPr/>
            </p:nvSpPr>
            <p:spPr bwMode="auto">
              <a:xfrm>
                <a:off x="3681" y="3372"/>
                <a:ext cx="346" cy="85"/>
              </a:xfrm>
              <a:prstGeom prst="rect">
                <a:avLst/>
              </a:prstGeom>
              <a:solidFill>
                <a:srgbClr val="0000FF"/>
              </a:solidFill>
              <a:ln w="9525">
                <a:noFill/>
                <a:round/>
                <a:headEnd/>
                <a:tailEnd/>
              </a:ln>
              <a:effectLst/>
            </p:spPr>
            <p:txBody>
              <a:bodyPr wrap="none" anchor="ctr"/>
              <a:lstStyle/>
              <a:p>
                <a:pPr>
                  <a:defRPr/>
                </a:pPr>
                <a:endParaRPr lang="en-US"/>
              </a:p>
            </p:txBody>
          </p:sp>
          <p:sp>
            <p:nvSpPr>
              <p:cNvPr id="84" name="Rectangle 75"/>
              <p:cNvSpPr>
                <a:spLocks noChangeArrowheads="1"/>
              </p:cNvSpPr>
              <p:nvPr/>
            </p:nvSpPr>
            <p:spPr bwMode="auto">
              <a:xfrm>
                <a:off x="3505" y="3372"/>
                <a:ext cx="346" cy="83"/>
              </a:xfrm>
              <a:prstGeom prst="rect">
                <a:avLst/>
              </a:prstGeom>
              <a:solidFill>
                <a:srgbClr val="0000FF"/>
              </a:solidFill>
              <a:ln w="9525">
                <a:noFill/>
                <a:round/>
                <a:headEnd/>
                <a:tailEnd/>
              </a:ln>
              <a:effectLst/>
            </p:spPr>
            <p:txBody>
              <a:bodyPr wrap="none" anchor="ctr"/>
              <a:lstStyle/>
              <a:p>
                <a:pPr>
                  <a:defRPr/>
                </a:pPr>
                <a:endParaRPr lang="en-US"/>
              </a:p>
            </p:txBody>
          </p:sp>
        </p:grpSp>
        <p:sp>
          <p:nvSpPr>
            <p:cNvPr id="79" name="Freeform 76"/>
            <p:cNvSpPr>
              <a:spLocks/>
            </p:cNvSpPr>
            <p:nvPr/>
          </p:nvSpPr>
          <p:spPr bwMode="auto">
            <a:xfrm>
              <a:off x="3800" y="2782"/>
              <a:ext cx="1018" cy="505"/>
            </a:xfrm>
            <a:custGeom>
              <a:avLst/>
              <a:gdLst/>
              <a:ahLst/>
              <a:cxnLst>
                <a:cxn ang="0">
                  <a:pos x="4486" y="2224"/>
                </a:cxn>
                <a:cxn ang="0">
                  <a:pos x="0" y="1879"/>
                </a:cxn>
              </a:cxnLst>
              <a:rect l="0" t="0" r="r" b="b"/>
              <a:pathLst>
                <a:path w="4487" h="2225">
                  <a:moveTo>
                    <a:pt x="4486" y="2224"/>
                  </a:moveTo>
                  <a:cubicBezTo>
                    <a:pt x="2109" y="0"/>
                    <a:pt x="0" y="1879"/>
                    <a:pt x="0" y="1879"/>
                  </a:cubicBezTo>
                </a:path>
              </a:pathLst>
            </a:custGeom>
            <a:noFill/>
            <a:ln w="36720">
              <a:solidFill>
                <a:srgbClr val="FF0000"/>
              </a:solidFill>
              <a:round/>
              <a:headEnd/>
              <a:tailEnd type="triangle" w="med" len="med"/>
            </a:ln>
            <a:effectLst/>
          </p:spPr>
          <p:txBody>
            <a:bodyPr/>
            <a:lstStyle/>
            <a:p>
              <a:pPr>
                <a:defRPr/>
              </a:pPr>
              <a:endParaRPr lang="en-US"/>
            </a:p>
          </p:txBody>
        </p:sp>
        <p:sp>
          <p:nvSpPr>
            <p:cNvPr id="80" name="Freeform 77"/>
            <p:cNvSpPr>
              <a:spLocks/>
            </p:cNvSpPr>
            <p:nvPr/>
          </p:nvSpPr>
          <p:spPr bwMode="auto">
            <a:xfrm>
              <a:off x="4044" y="3304"/>
              <a:ext cx="435" cy="226"/>
            </a:xfrm>
            <a:custGeom>
              <a:avLst/>
              <a:gdLst/>
              <a:ahLst/>
              <a:cxnLst>
                <a:cxn ang="0">
                  <a:pos x="1917" y="997"/>
                </a:cxn>
                <a:cxn ang="0">
                  <a:pos x="0" y="499"/>
                </a:cxn>
              </a:cxnLst>
              <a:rect l="0" t="0" r="r" b="b"/>
              <a:pathLst>
                <a:path w="1918" h="998">
                  <a:moveTo>
                    <a:pt x="1917" y="997"/>
                  </a:moveTo>
                  <a:cubicBezTo>
                    <a:pt x="766" y="0"/>
                    <a:pt x="0" y="499"/>
                    <a:pt x="0" y="499"/>
                  </a:cubicBezTo>
                </a:path>
              </a:pathLst>
            </a:custGeom>
            <a:noFill/>
            <a:ln w="36720">
              <a:solidFill>
                <a:srgbClr val="0000FF"/>
              </a:solidFill>
              <a:round/>
              <a:headEnd/>
              <a:tailEnd type="triangle" w="med" len="med"/>
            </a:ln>
            <a:effectLst/>
          </p:spPr>
          <p:txBody>
            <a:bodyPr/>
            <a:lstStyle/>
            <a:p>
              <a:pPr>
                <a:defRPr/>
              </a:pPr>
              <a:endParaRPr lang="en-US"/>
            </a:p>
          </p:txBody>
        </p:sp>
        <p:sp>
          <p:nvSpPr>
            <p:cNvPr id="206919" name="Text Box 78"/>
            <p:cNvSpPr txBox="1">
              <a:spLocks noChangeArrowheads="1"/>
            </p:cNvSpPr>
            <p:nvPr/>
          </p:nvSpPr>
          <p:spPr bwMode="auto">
            <a:xfrm>
              <a:off x="2538" y="3019"/>
              <a:ext cx="758" cy="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lstStyle>
              <a:lvl1pPr defTabSz="457200">
                <a:tabLst>
                  <a:tab pos="723900" algn="l"/>
                </a:tabLst>
                <a:defRPr sz="1500">
                  <a:solidFill>
                    <a:schemeClr val="folHlink"/>
                  </a:solidFill>
                  <a:latin typeface="Arial" pitchFamily="34" charset="0"/>
                </a:defRPr>
              </a:lvl1pPr>
              <a:lvl2pPr marL="742950" indent="-285750" defTabSz="457200">
                <a:tabLst>
                  <a:tab pos="723900" algn="l"/>
                </a:tabLst>
                <a:defRPr sz="1500">
                  <a:solidFill>
                    <a:schemeClr val="folHlink"/>
                  </a:solidFill>
                  <a:latin typeface="Arial" pitchFamily="34" charset="0"/>
                </a:defRPr>
              </a:lvl2pPr>
              <a:lvl3pPr marL="1143000" indent="-228600" defTabSz="457200">
                <a:tabLst>
                  <a:tab pos="723900" algn="l"/>
                </a:tabLst>
                <a:defRPr sz="1500">
                  <a:solidFill>
                    <a:schemeClr val="folHlink"/>
                  </a:solidFill>
                  <a:latin typeface="Arial" pitchFamily="34" charset="0"/>
                </a:defRPr>
              </a:lvl3pPr>
              <a:lvl4pPr marL="1600200" indent="-228600" defTabSz="457200">
                <a:tabLst>
                  <a:tab pos="723900" algn="l"/>
                </a:tabLst>
                <a:defRPr sz="1500">
                  <a:solidFill>
                    <a:schemeClr val="folHlink"/>
                  </a:solidFill>
                  <a:latin typeface="Arial" pitchFamily="34" charset="0"/>
                </a:defRPr>
              </a:lvl4pPr>
              <a:lvl5pPr marL="2057400" indent="-228600" defTabSz="457200">
                <a:tabLst>
                  <a:tab pos="723900" algn="l"/>
                </a:tabLst>
                <a:defRPr sz="1500">
                  <a:solidFill>
                    <a:schemeClr val="folHlink"/>
                  </a:solidFill>
                  <a:latin typeface="Arial" pitchFamily="34" charset="0"/>
                </a:defRPr>
              </a:lvl5pPr>
              <a:lvl6pPr marL="2514600" indent="-228600" algn="ctr" defTabSz="457200" eaLnBrk="0" fontAlgn="base" hangingPunct="0">
                <a:spcBef>
                  <a:spcPct val="0"/>
                </a:spcBef>
                <a:spcAft>
                  <a:spcPct val="0"/>
                </a:spcAft>
                <a:tabLst>
                  <a:tab pos="723900" algn="l"/>
                </a:tabLst>
                <a:defRPr sz="1500">
                  <a:solidFill>
                    <a:schemeClr val="folHlink"/>
                  </a:solidFill>
                  <a:latin typeface="Arial" pitchFamily="34" charset="0"/>
                </a:defRPr>
              </a:lvl6pPr>
              <a:lvl7pPr marL="2971800" indent="-228600" algn="ctr" defTabSz="457200" eaLnBrk="0" fontAlgn="base" hangingPunct="0">
                <a:spcBef>
                  <a:spcPct val="0"/>
                </a:spcBef>
                <a:spcAft>
                  <a:spcPct val="0"/>
                </a:spcAft>
                <a:tabLst>
                  <a:tab pos="723900" algn="l"/>
                </a:tabLst>
                <a:defRPr sz="1500">
                  <a:solidFill>
                    <a:schemeClr val="folHlink"/>
                  </a:solidFill>
                  <a:latin typeface="Arial" pitchFamily="34" charset="0"/>
                </a:defRPr>
              </a:lvl7pPr>
              <a:lvl8pPr marL="3429000" indent="-228600" algn="ctr" defTabSz="457200" eaLnBrk="0" fontAlgn="base" hangingPunct="0">
                <a:spcBef>
                  <a:spcPct val="0"/>
                </a:spcBef>
                <a:spcAft>
                  <a:spcPct val="0"/>
                </a:spcAft>
                <a:tabLst>
                  <a:tab pos="723900" algn="l"/>
                </a:tabLst>
                <a:defRPr sz="1500">
                  <a:solidFill>
                    <a:schemeClr val="folHlink"/>
                  </a:solidFill>
                  <a:latin typeface="Arial" pitchFamily="34" charset="0"/>
                </a:defRPr>
              </a:lvl8pPr>
              <a:lvl9pPr marL="3886200" indent="-228600" algn="ctr" defTabSz="457200" eaLnBrk="0" fontAlgn="base" hangingPunct="0">
                <a:spcBef>
                  <a:spcPct val="0"/>
                </a:spcBef>
                <a:spcAft>
                  <a:spcPct val="0"/>
                </a:spcAft>
                <a:tabLst>
                  <a:tab pos="723900" algn="l"/>
                </a:tabLst>
                <a:defRPr sz="1500">
                  <a:solidFill>
                    <a:schemeClr val="folHlink"/>
                  </a:solidFill>
                  <a:latin typeface="Arial" pitchFamily="34" charset="0"/>
                </a:defRPr>
              </a:lvl9pPr>
            </a:lstStyle>
            <a:p>
              <a:pPr eaLnBrk="1">
                <a:lnSpc>
                  <a:spcPct val="93000"/>
                </a:lnSpc>
                <a:buClr>
                  <a:srgbClr val="000000"/>
                </a:buClr>
                <a:buSzPct val="45000"/>
                <a:buFont typeface="StarSymbol"/>
                <a:buNone/>
              </a:pPr>
              <a:r>
                <a:rPr lang="en-GB" sz="1200" dirty="0">
                  <a:solidFill>
                    <a:schemeClr val="bg2"/>
                  </a:solidFill>
                  <a:effectLst/>
                  <a:ea typeface="msgothic"/>
                  <a:cs typeface="msgothic"/>
                </a:rPr>
                <a:t>450 MHz</a:t>
              </a:r>
            </a:p>
            <a:p>
              <a:pPr eaLnBrk="1">
                <a:lnSpc>
                  <a:spcPct val="93000"/>
                </a:lnSpc>
                <a:buClr>
                  <a:srgbClr val="000000"/>
                </a:buClr>
                <a:buSzPct val="45000"/>
                <a:buFont typeface="StarSymbol"/>
                <a:buNone/>
              </a:pPr>
              <a:r>
                <a:rPr lang="en-GB" sz="1200" dirty="0" err="1">
                  <a:solidFill>
                    <a:schemeClr val="bg2"/>
                  </a:solidFill>
                  <a:effectLst/>
                  <a:ea typeface="msgothic"/>
                  <a:cs typeface="msgothic"/>
                </a:rPr>
                <a:t>WaveForm</a:t>
              </a:r>
              <a:endParaRPr lang="en-GB" sz="1200" dirty="0">
                <a:solidFill>
                  <a:schemeClr val="bg2"/>
                </a:solidFill>
                <a:effectLst/>
                <a:ea typeface="msgothic"/>
                <a:cs typeface="msgothic"/>
              </a:endParaRPr>
            </a:p>
            <a:p>
              <a:pPr eaLnBrk="1">
                <a:lnSpc>
                  <a:spcPct val="93000"/>
                </a:lnSpc>
                <a:buClr>
                  <a:srgbClr val="000000"/>
                </a:buClr>
                <a:buSzPct val="45000"/>
                <a:buFont typeface="StarSymbol"/>
                <a:buNone/>
              </a:pPr>
              <a:r>
                <a:rPr lang="en-GB" sz="1200" dirty="0" smtClean="0">
                  <a:solidFill>
                    <a:schemeClr val="bg2"/>
                  </a:solidFill>
                  <a:effectLst/>
                  <a:ea typeface="msgothic"/>
                  <a:cs typeface="msgothic"/>
                </a:rPr>
                <a:t>Digitization</a:t>
              </a:r>
              <a:endParaRPr lang="en-GB" sz="1200" dirty="0">
                <a:solidFill>
                  <a:schemeClr val="bg2"/>
                </a:solidFill>
                <a:effectLst/>
                <a:ea typeface="msgothic"/>
                <a:cs typeface="msgothic"/>
              </a:endParaRPr>
            </a:p>
          </p:txBody>
        </p:sp>
      </p:grpSp>
      <p:pic>
        <p:nvPicPr>
          <p:cNvPr id="206913" name="Picture 4" descr="09"/>
          <p:cNvPicPr>
            <a:picLocks noChangeAspect="1" noChangeArrowheads="1"/>
          </p:cNvPicPr>
          <p:nvPr/>
        </p:nvPicPr>
        <p:blipFill>
          <a:blip r:embed="rId2">
            <a:extLst>
              <a:ext uri="{28A0092B-C50C-407E-A947-70E740481C1C}">
                <a14:useLocalDpi xmlns:a14="http://schemas.microsoft.com/office/drawing/2010/main" val="0"/>
              </a:ext>
            </a:extLst>
          </a:blip>
          <a:srcRect l="24696" t="65790" r="64301" b="25237"/>
          <a:stretch>
            <a:fillRect/>
          </a:stretch>
        </p:blipFill>
        <p:spPr bwMode="auto">
          <a:xfrm rot="513908">
            <a:off x="5232400" y="4919663"/>
            <a:ext cx="588963"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4432" name="Picture 96" descr="ball0019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3124200"/>
            <a:ext cx="4267200" cy="320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7" name="Group 96"/>
          <p:cNvGrpSpPr/>
          <p:nvPr/>
        </p:nvGrpSpPr>
        <p:grpSpPr>
          <a:xfrm>
            <a:off x="102214" y="5000154"/>
            <a:ext cx="2880699" cy="1326037"/>
            <a:chOff x="735013" y="4495800"/>
            <a:chExt cx="4800600" cy="2209800"/>
          </a:xfrm>
        </p:grpSpPr>
        <p:pic>
          <p:nvPicPr>
            <p:cNvPr id="98" name="Picture 163" descr="EMCXYcoinvstim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5013" y="4495800"/>
              <a:ext cx="4800600" cy="22098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99" name="Group 164"/>
            <p:cNvGrpSpPr>
              <a:grpSpLocks/>
            </p:cNvGrpSpPr>
            <p:nvPr/>
          </p:nvGrpSpPr>
          <p:grpSpPr bwMode="auto">
            <a:xfrm>
              <a:off x="1057275" y="4818063"/>
              <a:ext cx="3911601" cy="1467042"/>
              <a:chOff x="234" y="1266"/>
              <a:chExt cx="2464" cy="1206"/>
            </a:xfrm>
          </p:grpSpPr>
          <p:sp>
            <p:nvSpPr>
              <p:cNvPr id="100" name="Line 165"/>
              <p:cNvSpPr>
                <a:spLocks noChangeShapeType="1"/>
              </p:cNvSpPr>
              <p:nvPr/>
            </p:nvSpPr>
            <p:spPr bwMode="auto">
              <a:xfrm>
                <a:off x="922" y="1266"/>
                <a:ext cx="4" cy="804"/>
              </a:xfrm>
              <a:prstGeom prst="line">
                <a:avLst/>
              </a:prstGeom>
              <a:noFill/>
              <a:ln w="12700">
                <a:solidFill>
                  <a:schemeClr val="accent2"/>
                </a:solidFill>
                <a:prstDash val="dash"/>
                <a:round/>
                <a:headEnd type="triangle"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endParaRPr lang="en-US" sz="1200" b="1" smtClean="0">
                  <a:solidFill>
                    <a:srgbClr val="000000"/>
                  </a:solidFill>
                  <a:effectLst/>
                  <a:latin typeface="Arial" charset="0"/>
                </a:endParaRPr>
              </a:p>
            </p:txBody>
          </p:sp>
          <p:sp>
            <p:nvSpPr>
              <p:cNvPr id="101" name="Text Box 166"/>
              <p:cNvSpPr txBox="1">
                <a:spLocks noChangeArrowheads="1"/>
              </p:cNvSpPr>
              <p:nvPr/>
            </p:nvSpPr>
            <p:spPr bwMode="auto">
              <a:xfrm>
                <a:off x="870" y="1524"/>
                <a:ext cx="1643" cy="3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00" tIns="45702" rIns="91400" bIns="45702">
                <a:spAutoFit/>
              </a:bodyPr>
              <a:lstStyle/>
              <a:p>
                <a:pPr algn="l">
                  <a:spcBef>
                    <a:spcPct val="50000"/>
                  </a:spcBef>
                </a:pPr>
                <a:r>
                  <a:rPr lang="en-US" sz="1000" b="1" dirty="0" smtClean="0">
                    <a:solidFill>
                      <a:srgbClr val="DD0806"/>
                    </a:solidFill>
                    <a:effectLst/>
                    <a:latin typeface="Arial" charset="0"/>
                  </a:rPr>
                  <a:t>Extinction ~ 1000</a:t>
                </a:r>
              </a:p>
            </p:txBody>
          </p:sp>
          <p:sp>
            <p:nvSpPr>
              <p:cNvPr id="104" name="Text Box 169"/>
              <p:cNvSpPr txBox="1">
                <a:spLocks noChangeArrowheads="1"/>
              </p:cNvSpPr>
              <p:nvPr/>
            </p:nvSpPr>
            <p:spPr bwMode="auto">
              <a:xfrm>
                <a:off x="234" y="2155"/>
                <a:ext cx="890" cy="27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00" tIns="45702" rIns="91400" bIns="45702">
                <a:spAutoFit/>
              </a:bodyPr>
              <a:lstStyle/>
              <a:p>
                <a:pPr>
                  <a:spcBef>
                    <a:spcPct val="50000"/>
                  </a:spcBef>
                </a:pPr>
                <a:r>
                  <a:rPr lang="en-US" sz="700" b="1" dirty="0" smtClean="0">
                    <a:solidFill>
                      <a:srgbClr val="000000"/>
                    </a:solidFill>
                    <a:effectLst/>
                    <a:latin typeface="Arial" charset="0"/>
                  </a:rPr>
                  <a:t>Accumulation</a:t>
                </a:r>
              </a:p>
            </p:txBody>
          </p:sp>
          <p:sp>
            <p:nvSpPr>
              <p:cNvPr id="105" name="Text Box 170"/>
              <p:cNvSpPr txBox="1">
                <a:spLocks noChangeArrowheads="1"/>
              </p:cNvSpPr>
              <p:nvPr/>
            </p:nvSpPr>
            <p:spPr bwMode="auto">
              <a:xfrm>
                <a:off x="1124" y="2156"/>
                <a:ext cx="1574" cy="31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00" tIns="45702" rIns="91400" bIns="45702">
                <a:spAutoFit/>
              </a:bodyPr>
              <a:lstStyle/>
              <a:p>
                <a:pPr algn="l">
                  <a:spcBef>
                    <a:spcPct val="50000"/>
                  </a:spcBef>
                </a:pPr>
                <a:r>
                  <a:rPr lang="en-US" sz="900" b="1" dirty="0" smtClean="0">
                    <a:solidFill>
                      <a:srgbClr val="DD0806"/>
                    </a:solidFill>
                    <a:effectLst/>
                    <a:latin typeface="Arial" charset="0"/>
                  </a:rPr>
                  <a:t>Measuring Period</a:t>
                </a:r>
              </a:p>
            </p:txBody>
          </p:sp>
          <p:sp>
            <p:nvSpPr>
              <p:cNvPr id="106" name="Line 171"/>
              <p:cNvSpPr>
                <a:spLocks noChangeShapeType="1"/>
              </p:cNvSpPr>
              <p:nvPr/>
            </p:nvSpPr>
            <p:spPr bwMode="auto">
              <a:xfrm>
                <a:off x="384" y="2016"/>
                <a:ext cx="390" cy="6"/>
              </a:xfrm>
              <a:prstGeom prst="line">
                <a:avLst/>
              </a:prstGeom>
              <a:noFill/>
              <a:ln w="19050">
                <a:solidFill>
                  <a:schemeClr val="tx1"/>
                </a:solidFill>
                <a:prstDash val="dash"/>
                <a:round/>
                <a:headEnd type="triangle"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endParaRPr lang="en-US" sz="1200" b="1" smtClean="0">
                  <a:solidFill>
                    <a:srgbClr val="000000"/>
                  </a:solidFill>
                  <a:effectLst/>
                  <a:latin typeface="Arial" charset="0"/>
                </a:endParaRPr>
              </a:p>
            </p:txBody>
          </p:sp>
        </p:grpSp>
      </p:grpSp>
      <p:cxnSp>
        <p:nvCxnSpPr>
          <p:cNvPr id="5" name="Straight Connector 4"/>
          <p:cNvCxnSpPr/>
          <p:nvPr/>
        </p:nvCxnSpPr>
        <p:spPr bwMode="auto">
          <a:xfrm flipH="1">
            <a:off x="381000" y="5193535"/>
            <a:ext cx="429005" cy="0"/>
          </a:xfrm>
          <a:prstGeom prst="line">
            <a:avLst/>
          </a:prstGeom>
          <a:ln>
            <a:headEnd type="none" w="med" len="med"/>
            <a:tailEnd type="none" w="med" len="med"/>
          </a:ln>
          <a:extLst/>
        </p:spPr>
        <p:style>
          <a:lnRef idx="1">
            <a:schemeClr val="dk1"/>
          </a:lnRef>
          <a:fillRef idx="0">
            <a:schemeClr val="dk1"/>
          </a:fillRef>
          <a:effectRef idx="0">
            <a:schemeClr val="dk1"/>
          </a:effectRef>
          <a:fontRef idx="minor">
            <a:schemeClr val="tx1"/>
          </a:fontRef>
        </p:style>
      </p:cxnSp>
      <p:sp>
        <p:nvSpPr>
          <p:cNvPr id="6" name="Rectangle 5"/>
          <p:cNvSpPr/>
          <p:nvPr/>
        </p:nvSpPr>
        <p:spPr bwMode="auto">
          <a:xfrm>
            <a:off x="0" y="4877823"/>
            <a:ext cx="1611313" cy="222815"/>
          </a:xfrm>
          <a:prstGeom prst="rect">
            <a:avLst/>
          </a:prstGeom>
          <a:solidFill>
            <a:schemeClr val="tx1"/>
          </a:solidFill>
          <a:ln>
            <a:noFill/>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folHlink"/>
              </a:solidFill>
              <a:effectLst>
                <a:outerShdw blurRad="38100" dist="38100" dir="2700000" algn="tl">
                  <a:srgbClr val="000000">
                    <a:alpha val="43137"/>
                  </a:srgbClr>
                </a:outerShdw>
              </a:effectLst>
              <a:latin typeface="Arial" pitchFamily="34" charset="0"/>
            </a:endParaRPr>
          </a:p>
        </p:txBody>
      </p:sp>
      <mc:AlternateContent xmlns:mc="http://schemas.openxmlformats.org/markup-compatibility/2006" xmlns:a14="http://schemas.microsoft.com/office/drawing/2010/main">
        <mc:Choice Requires="a14">
          <p:sp>
            <p:nvSpPr>
              <p:cNvPr id="111" name="TextBox 110"/>
              <p:cNvSpPr txBox="1"/>
              <p:nvPr/>
            </p:nvSpPr>
            <p:spPr>
              <a:xfrm>
                <a:off x="0" y="0"/>
                <a:ext cx="769495" cy="576633"/>
              </a:xfrm>
              <a:prstGeom prst="rect">
                <a:avLst/>
              </a:prstGeom>
              <a:solidFill>
                <a:srgbClr val="FFFFFF">
                  <a:lumMod val="85000"/>
                </a:srgbClr>
              </a:solidFill>
              <a:ln>
                <a:solidFill>
                  <a:srgbClr val="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sSub>
                        <m:sSubPr>
                          <m:ctrlPr>
                            <a:rPr kumimoji="0" lang="en-US" sz="2800" b="0" i="1" u="none" strike="noStrike" kern="0" cap="none" spc="0" normalizeH="0" baseline="0" noProof="0" smtClean="0">
                              <a:ln>
                                <a:noFill/>
                              </a:ln>
                              <a:solidFill>
                                <a:srgbClr val="0000FF"/>
                              </a:solidFill>
                              <a:effectLst/>
                              <a:uLnTx/>
                              <a:uFillTx/>
                              <a:latin typeface="Cambria Math"/>
                            </a:rPr>
                          </m:ctrlPr>
                        </m:sSubPr>
                        <m:e>
                          <m:r>
                            <a:rPr kumimoji="0" lang="en-US" sz="2800" b="0" i="0" u="none" strike="noStrike" kern="0" cap="none" spc="0" normalizeH="0" baseline="0" noProof="0" smtClean="0">
                              <a:ln>
                                <a:noFill/>
                              </a:ln>
                              <a:solidFill>
                                <a:srgbClr val="0000FF"/>
                              </a:solidFill>
                              <a:effectLst/>
                              <a:uLnTx/>
                              <a:uFillTx/>
                              <a:latin typeface="Cambria Math"/>
                            </a:rPr>
                            <m:t>  </m:t>
                          </m:r>
                          <m:r>
                            <m:rPr>
                              <m:sty m:val="p"/>
                            </m:rPr>
                            <a:rPr kumimoji="0" lang="en-US" sz="2800" b="0" i="0" u="none" strike="noStrike" kern="0" cap="none" spc="0" normalizeH="0" baseline="0" noProof="0" smtClean="0">
                              <a:ln>
                                <a:noFill/>
                              </a:ln>
                              <a:solidFill>
                                <a:srgbClr val="0000FF"/>
                              </a:solidFill>
                              <a:effectLst/>
                              <a:uLnTx/>
                              <a:uFillTx/>
                              <a:latin typeface="Cambria Math"/>
                              <a:ea typeface="Cambria Math"/>
                            </a:rPr>
                            <m:t>τ</m:t>
                          </m:r>
                        </m:e>
                        <m:sub>
                          <m:sSup>
                            <m:sSupPr>
                              <m:ctrlPr>
                                <a:rPr kumimoji="0" lang="en-US" sz="2800" b="0" i="1" u="none" strike="noStrike" kern="0" cap="none" spc="0" normalizeH="0" baseline="0" noProof="0" smtClean="0">
                                  <a:ln>
                                    <a:noFill/>
                                  </a:ln>
                                  <a:solidFill>
                                    <a:srgbClr val="0000FF"/>
                                  </a:solidFill>
                                  <a:effectLst/>
                                  <a:uLnTx/>
                                  <a:uFillTx/>
                                  <a:latin typeface="Cambria Math"/>
                                </a:rPr>
                              </m:ctrlPr>
                            </m:sSupPr>
                            <m:e>
                              <m:r>
                                <m:rPr>
                                  <m:sty m:val="p"/>
                                </m:rPr>
                                <a:rPr kumimoji="0" lang="en-US" sz="2800" b="0" i="0" u="none" strike="noStrike" kern="0" cap="none" spc="0" normalizeH="0" baseline="0" noProof="0" smtClean="0">
                                  <a:ln>
                                    <a:noFill/>
                                  </a:ln>
                                  <a:solidFill>
                                    <a:srgbClr val="0000FF"/>
                                  </a:solidFill>
                                  <a:effectLst/>
                                  <a:uLnTx/>
                                  <a:uFillTx/>
                                  <a:latin typeface="Cambria Math"/>
                                  <a:ea typeface="Cambria Math"/>
                                </a:rPr>
                                <m:t>μ</m:t>
                              </m:r>
                            </m:e>
                            <m:sup>
                              <m:r>
                                <a:rPr kumimoji="0" lang="en-US" sz="2800" b="0" i="0" u="none" strike="noStrike" kern="0" cap="none" spc="0" normalizeH="0" baseline="0" noProof="0" smtClean="0">
                                  <a:ln>
                                    <a:noFill/>
                                  </a:ln>
                                  <a:solidFill>
                                    <a:srgbClr val="0000FF"/>
                                  </a:solidFill>
                                  <a:effectLst/>
                                  <a:uLnTx/>
                                  <a:uFillTx/>
                                  <a:latin typeface="Cambria Math"/>
                                </a:rPr>
                                <m:t>+</m:t>
                              </m:r>
                            </m:sup>
                          </m:sSup>
                        </m:sub>
                      </m:sSub>
                    </m:oMath>
                  </m:oMathPara>
                </a14:m>
                <a:endParaRPr kumimoji="0" lang="en-US" sz="2800" b="0" i="0" u="none" strike="noStrike" kern="0" cap="none" spc="0" normalizeH="0" baseline="0" noProof="0" dirty="0">
                  <a:ln>
                    <a:noFill/>
                  </a:ln>
                  <a:solidFill>
                    <a:srgbClr val="0000FF"/>
                  </a:solidFill>
                  <a:effectLst/>
                  <a:uLnTx/>
                  <a:uFillTx/>
                </a:endParaRPr>
              </a:p>
            </p:txBody>
          </p:sp>
        </mc:Choice>
        <mc:Fallback xmlns="">
          <p:sp>
            <p:nvSpPr>
              <p:cNvPr id="111" name="TextBox 110"/>
              <p:cNvSpPr txBox="1">
                <a:spLocks noRot="1" noChangeAspect="1" noMove="1" noResize="1" noEditPoints="1" noAdjustHandles="1" noChangeArrowheads="1" noChangeShapeType="1" noTextEdit="1"/>
              </p:cNvSpPr>
              <p:nvPr/>
            </p:nvSpPr>
            <p:spPr>
              <a:xfrm>
                <a:off x="0" y="0"/>
                <a:ext cx="769495" cy="576633"/>
              </a:xfrm>
              <a:prstGeom prst="rect">
                <a:avLst/>
              </a:prstGeom>
              <a:blipFill rotWithShape="1">
                <a:blip r:embed="rId6"/>
                <a:stretch>
                  <a:fillRect/>
                </a:stretch>
              </a:blipFill>
              <a:ln>
                <a:solidFill>
                  <a:srgbClr val="000000"/>
                </a:solidFill>
              </a:ln>
            </p:spPr>
            <p:txBody>
              <a:bodyPr/>
              <a:lstStyle/>
              <a:p>
                <a:r>
                  <a:rPr lang="en-US">
                    <a:noFill/>
                  </a:rPr>
                  <a:t> </a:t>
                </a:r>
              </a:p>
            </p:txBody>
          </p:sp>
        </mc:Fallback>
      </mc:AlternateContent>
      <p:sp>
        <p:nvSpPr>
          <p:cNvPr id="7" name="TextBox 6"/>
          <p:cNvSpPr txBox="1"/>
          <p:nvPr/>
        </p:nvSpPr>
        <p:spPr>
          <a:xfrm>
            <a:off x="5148996" y="6534835"/>
            <a:ext cx="3995004" cy="323165"/>
          </a:xfrm>
          <a:prstGeom prst="rect">
            <a:avLst/>
          </a:prstGeom>
          <a:noFill/>
        </p:spPr>
        <p:txBody>
          <a:bodyPr wrap="none" rtlCol="0">
            <a:spAutoFit/>
          </a:bodyPr>
          <a:lstStyle/>
          <a:p>
            <a:r>
              <a:rPr lang="en-US" dirty="0" smtClean="0">
                <a:solidFill>
                  <a:schemeClr val="bg2"/>
                </a:solidFill>
                <a:effectLst/>
              </a:rPr>
              <a:t>Detector has symmetric design around stops</a:t>
            </a:r>
            <a:endParaRPr lang="en-US" dirty="0">
              <a:solidFill>
                <a:schemeClr val="bg2"/>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6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9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92"/>
                                        </p:tgtEl>
                                        <p:attrNameLst>
                                          <p:attrName>style.visibility</p:attrName>
                                        </p:attrNameLst>
                                      </p:cBhvr>
                                      <p:to>
                                        <p:strVal val="visible"/>
                                      </p:to>
                                    </p:set>
                                  </p:childTnLst>
                                </p:cTn>
                              </p:par>
                              <p:par>
                                <p:cTn id="11" presetID="56" presetClass="path" presetSubtype="0" accel="50000" decel="50000" fill="hold" grpId="1" nodeType="withEffect">
                                  <p:stCondLst>
                                    <p:cond delay="0"/>
                                  </p:stCondLst>
                                  <p:childTnLst>
                                    <p:animMotion origin="layout" path="M -0.00798 -0.01227 L 0.42413 -0.19722 " pathEditMode="relative" rAng="0" ptsTypes="AA">
                                      <p:cBhvr>
                                        <p:cTn id="12" dur="1000" fill="hold"/>
                                        <p:tgtEl>
                                          <p:spTgt spid="2065"/>
                                        </p:tgtEl>
                                        <p:attrNameLst>
                                          <p:attrName>ppt_x</p:attrName>
                                          <p:attrName>ppt_y</p:attrName>
                                        </p:attrNameLst>
                                      </p:cBhvr>
                                      <p:rCtr x="21600" y="-9300"/>
                                    </p:animMotion>
                                  </p:childTnLst>
                                </p:cTn>
                              </p:par>
                              <p:par>
                                <p:cTn id="13" presetID="6" presetClass="emph" presetSubtype="0" fill="hold" grpId="2" nodeType="withEffect">
                                  <p:stCondLst>
                                    <p:cond delay="0"/>
                                  </p:stCondLst>
                                  <p:childTnLst>
                                    <p:animScale>
                                      <p:cBhvr>
                                        <p:cTn id="14" dur="1000" fill="hold"/>
                                        <p:tgtEl>
                                          <p:spTgt spid="2065"/>
                                        </p:tgtEl>
                                      </p:cBhvr>
                                      <p:by x="60000" y="60000"/>
                                    </p:animScale>
                                  </p:childTnLst>
                                </p:cTn>
                              </p:par>
                              <p:par>
                                <p:cTn id="15" presetID="1" presetClass="entr" presetSubtype="0" fill="hold" grpId="0" nodeType="withEffect">
                                  <p:stCondLst>
                                    <p:cond delay="200"/>
                                  </p:stCondLst>
                                  <p:childTnLst>
                                    <p:set>
                                      <p:cBhvr>
                                        <p:cTn id="16" dur="1" fill="hold">
                                          <p:stCondLst>
                                            <p:cond delay="0"/>
                                          </p:stCondLst>
                                        </p:cTn>
                                        <p:tgtEl>
                                          <p:spTgt spid="2067"/>
                                        </p:tgtEl>
                                        <p:attrNameLst>
                                          <p:attrName>style.visibility</p:attrName>
                                        </p:attrNameLst>
                                      </p:cBhvr>
                                      <p:to>
                                        <p:strVal val="visible"/>
                                      </p:to>
                                    </p:set>
                                  </p:childTnLst>
                                </p:cTn>
                              </p:par>
                              <p:par>
                                <p:cTn id="17" presetID="56" presetClass="path" presetSubtype="0" accel="50000" decel="50000" fill="hold" grpId="1" nodeType="withEffect">
                                  <p:stCondLst>
                                    <p:cond delay="200"/>
                                  </p:stCondLst>
                                  <p:childTnLst>
                                    <p:animMotion origin="layout" path="M -0.00799 -0.00116 L 0.43402 -0.17986 " pathEditMode="relative" rAng="0" ptsTypes="AA">
                                      <p:cBhvr>
                                        <p:cTn id="18" dur="1000" fill="hold"/>
                                        <p:tgtEl>
                                          <p:spTgt spid="2067"/>
                                        </p:tgtEl>
                                        <p:attrNameLst>
                                          <p:attrName>ppt_x</p:attrName>
                                          <p:attrName>ppt_y</p:attrName>
                                        </p:attrNameLst>
                                      </p:cBhvr>
                                      <p:rCtr x="22100" y="-8900"/>
                                    </p:animMotion>
                                  </p:childTnLst>
                                </p:cTn>
                              </p:par>
                              <p:par>
                                <p:cTn id="19" presetID="6" presetClass="emph" presetSubtype="0" fill="hold" grpId="2" nodeType="withEffect">
                                  <p:stCondLst>
                                    <p:cond delay="300"/>
                                  </p:stCondLst>
                                  <p:childTnLst>
                                    <p:animScale>
                                      <p:cBhvr>
                                        <p:cTn id="20" dur="1000" fill="hold"/>
                                        <p:tgtEl>
                                          <p:spTgt spid="2067"/>
                                        </p:tgtEl>
                                      </p:cBhvr>
                                      <p:by x="60000" y="60000"/>
                                    </p:animScale>
                                  </p:childTnLst>
                                </p:cTn>
                              </p:par>
                              <p:par>
                                <p:cTn id="21" presetID="1" presetClass="entr" presetSubtype="0" fill="hold" grpId="0" nodeType="withEffect">
                                  <p:stCondLst>
                                    <p:cond delay="400"/>
                                  </p:stCondLst>
                                  <p:childTnLst>
                                    <p:set>
                                      <p:cBhvr>
                                        <p:cTn id="22" dur="1" fill="hold">
                                          <p:stCondLst>
                                            <p:cond delay="0"/>
                                          </p:stCondLst>
                                        </p:cTn>
                                        <p:tgtEl>
                                          <p:spTgt spid="2063"/>
                                        </p:tgtEl>
                                        <p:attrNameLst>
                                          <p:attrName>style.visibility</p:attrName>
                                        </p:attrNameLst>
                                      </p:cBhvr>
                                      <p:to>
                                        <p:strVal val="visible"/>
                                      </p:to>
                                    </p:set>
                                  </p:childTnLst>
                                </p:cTn>
                              </p:par>
                              <p:par>
                                <p:cTn id="23" presetID="56" presetClass="path" presetSubtype="0" accel="50000" decel="50000" fill="hold" grpId="1" nodeType="withEffect">
                                  <p:stCondLst>
                                    <p:cond delay="400"/>
                                  </p:stCondLst>
                                  <p:childTnLst>
                                    <p:animMotion origin="layout" path="M 0.00034 -0.00116 L 0.43819 -0.21319 " pathEditMode="relative" rAng="0" ptsTypes="AA">
                                      <p:cBhvr>
                                        <p:cTn id="24" dur="1000" fill="hold"/>
                                        <p:tgtEl>
                                          <p:spTgt spid="2063"/>
                                        </p:tgtEl>
                                        <p:attrNameLst>
                                          <p:attrName>ppt_x</p:attrName>
                                          <p:attrName>ppt_y</p:attrName>
                                        </p:attrNameLst>
                                      </p:cBhvr>
                                      <p:rCtr x="21900" y="-10600"/>
                                    </p:animMotion>
                                  </p:childTnLst>
                                </p:cTn>
                              </p:par>
                              <p:par>
                                <p:cTn id="25" presetID="6" presetClass="emph" presetSubtype="0" fill="hold" grpId="2" nodeType="withEffect">
                                  <p:stCondLst>
                                    <p:cond delay="400"/>
                                  </p:stCondLst>
                                  <p:childTnLst>
                                    <p:animScale>
                                      <p:cBhvr>
                                        <p:cTn id="26" dur="1000" fill="hold"/>
                                        <p:tgtEl>
                                          <p:spTgt spid="2063"/>
                                        </p:tgtEl>
                                      </p:cBhvr>
                                      <p:by x="60000" y="60000"/>
                                    </p:animScale>
                                  </p:childTnLst>
                                </p:cTn>
                              </p:par>
                              <p:par>
                                <p:cTn id="27" presetID="1" presetClass="entr" presetSubtype="0" fill="hold" grpId="0" nodeType="withEffect">
                                  <p:stCondLst>
                                    <p:cond delay="600"/>
                                  </p:stCondLst>
                                  <p:childTnLst>
                                    <p:set>
                                      <p:cBhvr>
                                        <p:cTn id="28" dur="1" fill="hold">
                                          <p:stCondLst>
                                            <p:cond delay="0"/>
                                          </p:stCondLst>
                                        </p:cTn>
                                        <p:tgtEl>
                                          <p:spTgt spid="2068"/>
                                        </p:tgtEl>
                                        <p:attrNameLst>
                                          <p:attrName>style.visibility</p:attrName>
                                        </p:attrNameLst>
                                      </p:cBhvr>
                                      <p:to>
                                        <p:strVal val="visible"/>
                                      </p:to>
                                    </p:set>
                                  </p:childTnLst>
                                </p:cTn>
                              </p:par>
                              <p:par>
                                <p:cTn id="29" presetID="56" presetClass="path" presetSubtype="0" accel="50000" decel="50000" fill="hold" grpId="1" nodeType="withEffect">
                                  <p:stCondLst>
                                    <p:cond delay="600"/>
                                  </p:stCondLst>
                                  <p:childTnLst>
                                    <p:animMotion origin="layout" path="M 0.00035 -0.01227 L 0.44236 -0.18889 " pathEditMode="relative" rAng="0" ptsTypes="AA">
                                      <p:cBhvr>
                                        <p:cTn id="30" dur="1000" fill="hold"/>
                                        <p:tgtEl>
                                          <p:spTgt spid="2068"/>
                                        </p:tgtEl>
                                        <p:attrNameLst>
                                          <p:attrName>ppt_x</p:attrName>
                                          <p:attrName>ppt_y</p:attrName>
                                        </p:attrNameLst>
                                      </p:cBhvr>
                                      <p:rCtr x="22100" y="-8800"/>
                                    </p:animMotion>
                                  </p:childTnLst>
                                </p:cTn>
                              </p:par>
                              <p:par>
                                <p:cTn id="31" presetID="6" presetClass="emph" presetSubtype="0" fill="hold" grpId="2" nodeType="withEffect">
                                  <p:stCondLst>
                                    <p:cond delay="600"/>
                                  </p:stCondLst>
                                  <p:childTnLst>
                                    <p:animScale>
                                      <p:cBhvr>
                                        <p:cTn id="32" dur="1000" fill="hold"/>
                                        <p:tgtEl>
                                          <p:spTgt spid="2068"/>
                                        </p:tgtEl>
                                      </p:cBhvr>
                                      <p:by x="60000" y="60000"/>
                                    </p:animScale>
                                  </p:childTnLst>
                                </p:cTn>
                              </p:par>
                              <p:par>
                                <p:cTn id="33" presetID="1" presetClass="entr" presetSubtype="0" fill="hold" grpId="0" nodeType="withEffect">
                                  <p:stCondLst>
                                    <p:cond delay="1200"/>
                                  </p:stCondLst>
                                  <p:childTnLst>
                                    <p:set>
                                      <p:cBhvr>
                                        <p:cTn id="34" dur="1" fill="hold">
                                          <p:stCondLst>
                                            <p:cond delay="0"/>
                                          </p:stCondLst>
                                        </p:cTn>
                                        <p:tgtEl>
                                          <p:spTgt spid="2057"/>
                                        </p:tgtEl>
                                        <p:attrNameLst>
                                          <p:attrName>style.visibility</p:attrName>
                                        </p:attrNameLst>
                                      </p:cBhvr>
                                      <p:to>
                                        <p:strVal val="visible"/>
                                      </p:to>
                                    </p:set>
                                  </p:childTnLst>
                                </p:cTn>
                              </p:par>
                              <p:par>
                                <p:cTn id="35" presetID="0" presetClass="path" presetSubtype="0" accel="50000" decel="50000" fill="hold" grpId="1" nodeType="withEffect">
                                  <p:stCondLst>
                                    <p:cond delay="1200"/>
                                  </p:stCondLst>
                                  <p:childTnLst>
                                    <p:animMotion origin="layout" path="M -5.E-6 5.92593E-6 L -0.19167 -0.16666 " pathEditMode="relative" ptsTypes="AA">
                                      <p:cBhvr>
                                        <p:cTn id="36" dur="1000" fill="hold"/>
                                        <p:tgtEl>
                                          <p:spTgt spid="2057"/>
                                        </p:tgtEl>
                                        <p:attrNameLst>
                                          <p:attrName>ppt_x</p:attrName>
                                          <p:attrName>ppt_y</p:attrName>
                                        </p:attrNameLst>
                                      </p:cBhvr>
                                    </p:animMotion>
                                  </p:childTnLst>
                                </p:cTn>
                              </p:par>
                              <p:par>
                                <p:cTn id="37" presetID="6" presetClass="emph" presetSubtype="0" fill="hold" grpId="2" nodeType="withEffect">
                                  <p:stCondLst>
                                    <p:cond delay="1200"/>
                                  </p:stCondLst>
                                  <p:childTnLst>
                                    <p:animScale>
                                      <p:cBhvr>
                                        <p:cTn id="38" dur="1000" fill="hold"/>
                                        <p:tgtEl>
                                          <p:spTgt spid="2057"/>
                                        </p:tgtEl>
                                      </p:cBhvr>
                                      <p:by x="60000" y="60000"/>
                                    </p:animScale>
                                  </p:childTnLst>
                                </p:cTn>
                              </p:par>
                              <p:par>
                                <p:cTn id="39" presetID="1" presetClass="entr" presetSubtype="0" fill="hold" nodeType="withEffect">
                                  <p:stCondLst>
                                    <p:cond delay="800"/>
                                  </p:stCondLst>
                                  <p:childTnLst>
                                    <p:set>
                                      <p:cBhvr>
                                        <p:cTn id="40" dur="1" fill="hold">
                                          <p:stCondLst>
                                            <p:cond delay="0"/>
                                          </p:stCondLst>
                                        </p:cTn>
                                        <p:tgtEl>
                                          <p:spTgt spid="2074"/>
                                        </p:tgtEl>
                                        <p:attrNameLst>
                                          <p:attrName>style.visibility</p:attrName>
                                        </p:attrNameLst>
                                      </p:cBhvr>
                                      <p:to>
                                        <p:strVal val="visible"/>
                                      </p:to>
                                    </p:set>
                                  </p:childTnLst>
                                </p:cTn>
                              </p:par>
                              <p:par>
                                <p:cTn id="41" presetID="1" presetClass="entr" presetSubtype="0" fill="hold" grpId="0" nodeType="withEffect">
                                  <p:stCondLst>
                                    <p:cond delay="800"/>
                                  </p:stCondLst>
                                  <p:childTnLst>
                                    <p:set>
                                      <p:cBhvr>
                                        <p:cTn id="42" dur="1" fill="hold">
                                          <p:stCondLst>
                                            <p:cond delay="0"/>
                                          </p:stCondLst>
                                        </p:cTn>
                                        <p:tgtEl>
                                          <p:spTgt spid="2064"/>
                                        </p:tgtEl>
                                        <p:attrNameLst>
                                          <p:attrName>style.visibility</p:attrName>
                                        </p:attrNameLst>
                                      </p:cBhvr>
                                      <p:to>
                                        <p:strVal val="visible"/>
                                      </p:to>
                                    </p:set>
                                  </p:childTnLst>
                                </p:cTn>
                              </p:par>
                              <p:par>
                                <p:cTn id="43" presetID="56" presetClass="path" presetSubtype="0" accel="50000" decel="50000" fill="hold" grpId="1" nodeType="withEffect">
                                  <p:stCondLst>
                                    <p:cond delay="800"/>
                                  </p:stCondLst>
                                  <p:childTnLst>
                                    <p:animMotion origin="layout" path="M -0.00798 -0.01227 L 0.425 -0.20162 " pathEditMode="relative" rAng="0" ptsTypes="AA">
                                      <p:cBhvr>
                                        <p:cTn id="44" dur="1000" fill="hold"/>
                                        <p:tgtEl>
                                          <p:spTgt spid="2064"/>
                                        </p:tgtEl>
                                        <p:attrNameLst>
                                          <p:attrName>ppt_x</p:attrName>
                                          <p:attrName>ppt_y</p:attrName>
                                        </p:attrNameLst>
                                      </p:cBhvr>
                                      <p:rCtr x="21600" y="-9500"/>
                                    </p:animMotion>
                                  </p:childTnLst>
                                </p:cTn>
                              </p:par>
                              <p:par>
                                <p:cTn id="45" presetID="6" presetClass="emph" presetSubtype="0" fill="hold" grpId="2" nodeType="withEffect">
                                  <p:stCondLst>
                                    <p:cond delay="800"/>
                                  </p:stCondLst>
                                  <p:childTnLst>
                                    <p:animScale>
                                      <p:cBhvr>
                                        <p:cTn id="46" dur="1000" fill="hold"/>
                                        <p:tgtEl>
                                          <p:spTgt spid="2064"/>
                                        </p:tgtEl>
                                      </p:cBhvr>
                                      <p:by x="60000" y="60000"/>
                                    </p:animScale>
                                  </p:childTnLst>
                                </p:cTn>
                              </p:par>
                              <p:par>
                                <p:cTn id="47" presetID="1" presetClass="entr" presetSubtype="0" fill="hold" grpId="0" nodeType="withEffect">
                                  <p:stCondLst>
                                    <p:cond delay="1000"/>
                                  </p:stCondLst>
                                  <p:childTnLst>
                                    <p:set>
                                      <p:cBhvr>
                                        <p:cTn id="48" dur="1" fill="hold">
                                          <p:stCondLst>
                                            <p:cond delay="0"/>
                                          </p:stCondLst>
                                        </p:cTn>
                                        <p:tgtEl>
                                          <p:spTgt spid="2070"/>
                                        </p:tgtEl>
                                        <p:attrNameLst>
                                          <p:attrName>style.visibility</p:attrName>
                                        </p:attrNameLst>
                                      </p:cBhvr>
                                      <p:to>
                                        <p:strVal val="visible"/>
                                      </p:to>
                                    </p:set>
                                  </p:childTnLst>
                                </p:cTn>
                              </p:par>
                              <p:par>
                                <p:cTn id="49" presetID="56" presetClass="path" presetSubtype="0" accel="50000" decel="50000" fill="hold" grpId="1" nodeType="withEffect">
                                  <p:stCondLst>
                                    <p:cond delay="1000"/>
                                  </p:stCondLst>
                                  <p:childTnLst>
                                    <p:animMotion origin="layout" path="M 3.05556E-6 7.40741E-7 L 0.43107 -0.18773 " pathEditMode="relative" rAng="0" ptsTypes="AA">
                                      <p:cBhvr>
                                        <p:cTn id="50" dur="1000" fill="hold"/>
                                        <p:tgtEl>
                                          <p:spTgt spid="2070"/>
                                        </p:tgtEl>
                                        <p:attrNameLst>
                                          <p:attrName>ppt_x</p:attrName>
                                          <p:attrName>ppt_y</p:attrName>
                                        </p:attrNameLst>
                                      </p:cBhvr>
                                      <p:rCtr x="21500" y="-9400"/>
                                    </p:animMotion>
                                  </p:childTnLst>
                                </p:cTn>
                              </p:par>
                              <p:par>
                                <p:cTn id="51" presetID="6" presetClass="emph" presetSubtype="0" fill="hold" grpId="2" nodeType="withEffect">
                                  <p:stCondLst>
                                    <p:cond delay="1000"/>
                                  </p:stCondLst>
                                  <p:childTnLst>
                                    <p:animScale>
                                      <p:cBhvr>
                                        <p:cTn id="52" dur="1000" fill="hold"/>
                                        <p:tgtEl>
                                          <p:spTgt spid="2070"/>
                                        </p:tgtEl>
                                      </p:cBhvr>
                                      <p:by x="60000" y="60000"/>
                                    </p:animScale>
                                  </p:childTnLst>
                                </p:cTn>
                              </p:par>
                              <p:par>
                                <p:cTn id="53" presetID="1" presetClass="entr" presetSubtype="0" fill="hold" nodeType="withEffect">
                                  <p:stCondLst>
                                    <p:cond delay="1200"/>
                                  </p:stCondLst>
                                  <p:childTnLst>
                                    <p:set>
                                      <p:cBhvr>
                                        <p:cTn id="54" dur="1" fill="hold">
                                          <p:stCondLst>
                                            <p:cond delay="0"/>
                                          </p:stCondLst>
                                        </p:cTn>
                                        <p:tgtEl>
                                          <p:spTgt spid="2075"/>
                                        </p:tgtEl>
                                        <p:attrNameLst>
                                          <p:attrName>style.visibility</p:attrName>
                                        </p:attrNameLst>
                                      </p:cBhvr>
                                      <p:to>
                                        <p:strVal val="visible"/>
                                      </p:to>
                                    </p:set>
                                  </p:childTnLst>
                                </p:cTn>
                              </p:par>
                              <p:par>
                                <p:cTn id="55" presetID="1" presetClass="entr" presetSubtype="0" fill="hold" grpId="0" nodeType="withEffect">
                                  <p:stCondLst>
                                    <p:cond delay="1200"/>
                                  </p:stCondLst>
                                  <p:childTnLst>
                                    <p:set>
                                      <p:cBhvr>
                                        <p:cTn id="56" dur="1" fill="hold">
                                          <p:stCondLst>
                                            <p:cond delay="0"/>
                                          </p:stCondLst>
                                        </p:cTn>
                                        <p:tgtEl>
                                          <p:spTgt spid="2069"/>
                                        </p:tgtEl>
                                        <p:attrNameLst>
                                          <p:attrName>style.visibility</p:attrName>
                                        </p:attrNameLst>
                                      </p:cBhvr>
                                      <p:to>
                                        <p:strVal val="visible"/>
                                      </p:to>
                                    </p:set>
                                  </p:childTnLst>
                                </p:cTn>
                              </p:par>
                              <p:par>
                                <p:cTn id="57" presetID="56" presetClass="path" presetSubtype="0" accel="50000" decel="50000" fill="hold" grpId="1" nodeType="withEffect">
                                  <p:stCondLst>
                                    <p:cond delay="1200"/>
                                  </p:stCondLst>
                                  <p:childTnLst>
                                    <p:animMotion origin="layout" path="M 0.00034 -0.00116 L 0.4309 -0.1919 " pathEditMode="relative" rAng="0" ptsTypes="AA">
                                      <p:cBhvr>
                                        <p:cTn id="58" dur="1000" fill="hold"/>
                                        <p:tgtEl>
                                          <p:spTgt spid="2069"/>
                                        </p:tgtEl>
                                        <p:attrNameLst>
                                          <p:attrName>ppt_x</p:attrName>
                                          <p:attrName>ppt_y</p:attrName>
                                        </p:attrNameLst>
                                      </p:cBhvr>
                                      <p:rCtr x="21500" y="-9500"/>
                                    </p:animMotion>
                                  </p:childTnLst>
                                </p:cTn>
                              </p:par>
                              <p:par>
                                <p:cTn id="59" presetID="6" presetClass="emph" presetSubtype="0" fill="hold" grpId="2" nodeType="withEffect">
                                  <p:stCondLst>
                                    <p:cond delay="1200"/>
                                  </p:stCondLst>
                                  <p:childTnLst>
                                    <p:animScale>
                                      <p:cBhvr>
                                        <p:cTn id="60" dur="1000" fill="hold"/>
                                        <p:tgtEl>
                                          <p:spTgt spid="2069"/>
                                        </p:tgtEl>
                                      </p:cBhvr>
                                      <p:by x="60000" y="60000"/>
                                    </p:animScale>
                                  </p:childTnLst>
                                </p:cTn>
                              </p:par>
                              <p:par>
                                <p:cTn id="61" presetID="1" presetClass="entr" presetSubtype="0" fill="hold" grpId="0" nodeType="withEffect">
                                  <p:stCondLst>
                                    <p:cond delay="1800"/>
                                  </p:stCondLst>
                                  <p:childTnLst>
                                    <p:set>
                                      <p:cBhvr>
                                        <p:cTn id="62" dur="1" fill="hold">
                                          <p:stCondLst>
                                            <p:cond delay="0"/>
                                          </p:stCondLst>
                                        </p:cTn>
                                        <p:tgtEl>
                                          <p:spTgt spid="2061"/>
                                        </p:tgtEl>
                                        <p:attrNameLst>
                                          <p:attrName>style.visibility</p:attrName>
                                        </p:attrNameLst>
                                      </p:cBhvr>
                                      <p:to>
                                        <p:strVal val="visible"/>
                                      </p:to>
                                    </p:set>
                                  </p:childTnLst>
                                </p:cTn>
                              </p:par>
                              <p:par>
                                <p:cTn id="63" presetID="0" presetClass="path" presetSubtype="0" accel="50000" decel="50000" fill="hold" grpId="1" nodeType="withEffect">
                                  <p:stCondLst>
                                    <p:cond delay="1800"/>
                                  </p:stCondLst>
                                  <p:childTnLst>
                                    <p:animMotion origin="layout" path="M -5.E-6 4.81481E-6 L 0.15834 0.16666 " pathEditMode="relative" ptsTypes="AA">
                                      <p:cBhvr>
                                        <p:cTn id="64" dur="1000" fill="hold"/>
                                        <p:tgtEl>
                                          <p:spTgt spid="2061"/>
                                        </p:tgtEl>
                                        <p:attrNameLst>
                                          <p:attrName>ppt_x</p:attrName>
                                          <p:attrName>ppt_y</p:attrName>
                                        </p:attrNameLst>
                                      </p:cBhvr>
                                    </p:animMotion>
                                  </p:childTnLst>
                                </p:cTn>
                              </p:par>
                              <p:par>
                                <p:cTn id="65" presetID="6" presetClass="emph" presetSubtype="0" fill="hold" grpId="2" nodeType="withEffect">
                                  <p:stCondLst>
                                    <p:cond delay="1800"/>
                                  </p:stCondLst>
                                  <p:childTnLst>
                                    <p:animScale>
                                      <p:cBhvr>
                                        <p:cTn id="66" dur="1000" fill="hold"/>
                                        <p:tgtEl>
                                          <p:spTgt spid="2061"/>
                                        </p:tgtEl>
                                      </p:cBhvr>
                                      <p:by x="60000" y="60000"/>
                                    </p:animScale>
                                  </p:childTnLst>
                                </p:cTn>
                              </p:par>
                              <p:par>
                                <p:cTn id="67" presetID="1" presetClass="entr" presetSubtype="0" fill="hold" nodeType="withEffect">
                                  <p:stCondLst>
                                    <p:cond delay="1400"/>
                                  </p:stCondLst>
                                  <p:childTnLst>
                                    <p:set>
                                      <p:cBhvr>
                                        <p:cTn id="68" dur="1" fill="hold">
                                          <p:stCondLst>
                                            <p:cond delay="0"/>
                                          </p:stCondLst>
                                        </p:cTn>
                                        <p:tgtEl>
                                          <p:spTgt spid="2076"/>
                                        </p:tgtEl>
                                        <p:attrNameLst>
                                          <p:attrName>style.visibility</p:attrName>
                                        </p:attrNameLst>
                                      </p:cBhvr>
                                      <p:to>
                                        <p:strVal val="visible"/>
                                      </p:to>
                                    </p:set>
                                  </p:childTnLst>
                                </p:cTn>
                              </p:par>
                              <p:par>
                                <p:cTn id="69" presetID="1" presetClass="entr" presetSubtype="0" fill="hold" grpId="0" nodeType="withEffect">
                                  <p:stCondLst>
                                    <p:cond delay="1400"/>
                                  </p:stCondLst>
                                  <p:childTnLst>
                                    <p:set>
                                      <p:cBhvr>
                                        <p:cTn id="70" dur="1" fill="hold">
                                          <p:stCondLst>
                                            <p:cond delay="0"/>
                                          </p:stCondLst>
                                        </p:cTn>
                                        <p:tgtEl>
                                          <p:spTgt spid="2066"/>
                                        </p:tgtEl>
                                        <p:attrNameLst>
                                          <p:attrName>style.visibility</p:attrName>
                                        </p:attrNameLst>
                                      </p:cBhvr>
                                      <p:to>
                                        <p:strVal val="visible"/>
                                      </p:to>
                                    </p:set>
                                  </p:childTnLst>
                                </p:cTn>
                              </p:par>
                              <p:par>
                                <p:cTn id="71" presetID="56" presetClass="path" presetSubtype="0" accel="50000" decel="50000" fill="hold" grpId="1" nodeType="withEffect">
                                  <p:stCondLst>
                                    <p:cond delay="1400"/>
                                  </p:stCondLst>
                                  <p:childTnLst>
                                    <p:animMotion origin="layout" path="M 0.00035 -0.00116 L 0.42674 -0.19375 " pathEditMode="relative" rAng="0" ptsTypes="AA">
                                      <p:cBhvr>
                                        <p:cTn id="72" dur="1000" fill="hold"/>
                                        <p:tgtEl>
                                          <p:spTgt spid="2066"/>
                                        </p:tgtEl>
                                        <p:attrNameLst>
                                          <p:attrName>ppt_x</p:attrName>
                                          <p:attrName>ppt_y</p:attrName>
                                        </p:attrNameLst>
                                      </p:cBhvr>
                                      <p:rCtr x="21300" y="-9600"/>
                                    </p:animMotion>
                                  </p:childTnLst>
                                </p:cTn>
                              </p:par>
                              <p:par>
                                <p:cTn id="73" presetID="6" presetClass="emph" presetSubtype="0" fill="hold" grpId="2" nodeType="withEffect">
                                  <p:stCondLst>
                                    <p:cond delay="1400"/>
                                  </p:stCondLst>
                                  <p:childTnLst>
                                    <p:animScale>
                                      <p:cBhvr>
                                        <p:cTn id="74" dur="1000" fill="hold"/>
                                        <p:tgtEl>
                                          <p:spTgt spid="2066"/>
                                        </p:tgtEl>
                                      </p:cBhvr>
                                      <p:by x="60000" y="60000"/>
                                    </p:animScale>
                                  </p:childTnLst>
                                </p:cTn>
                              </p:par>
                              <p:par>
                                <p:cTn id="75" presetID="1" presetClass="entr" presetSubtype="0" fill="hold" nodeType="withEffect">
                                  <p:stCondLst>
                                    <p:cond delay="1600"/>
                                  </p:stCondLst>
                                  <p:childTnLst>
                                    <p:set>
                                      <p:cBhvr>
                                        <p:cTn id="76" dur="1" fill="hold">
                                          <p:stCondLst>
                                            <p:cond delay="0"/>
                                          </p:stCondLst>
                                        </p:cTn>
                                        <p:tgtEl>
                                          <p:spTgt spid="2077"/>
                                        </p:tgtEl>
                                        <p:attrNameLst>
                                          <p:attrName>style.visibility</p:attrName>
                                        </p:attrNameLst>
                                      </p:cBhvr>
                                      <p:to>
                                        <p:strVal val="visible"/>
                                      </p:to>
                                    </p:set>
                                  </p:childTnLst>
                                </p:cTn>
                              </p:par>
                              <p:par>
                                <p:cTn id="77" presetID="1" presetClass="entr" presetSubtype="0" fill="hold" nodeType="withEffect">
                                  <p:stCondLst>
                                    <p:cond delay="1800"/>
                                  </p:stCondLst>
                                  <p:childTnLst>
                                    <p:set>
                                      <p:cBhvr>
                                        <p:cTn id="78" dur="1" fill="hold">
                                          <p:stCondLst>
                                            <p:cond delay="0"/>
                                          </p:stCondLst>
                                        </p:cTn>
                                        <p:tgtEl>
                                          <p:spTgt spid="2078"/>
                                        </p:tgtEl>
                                        <p:attrNameLst>
                                          <p:attrName>style.visibility</p:attrName>
                                        </p:attrNameLst>
                                      </p:cBhvr>
                                      <p:to>
                                        <p:strVal val="visible"/>
                                      </p:to>
                                    </p:set>
                                  </p:childTnLst>
                                </p:cTn>
                              </p:par>
                              <p:par>
                                <p:cTn id="79" presetID="1" presetClass="entr" presetSubtype="0" fill="hold" nodeType="withEffect">
                                  <p:stCondLst>
                                    <p:cond delay="2000"/>
                                  </p:stCondLst>
                                  <p:childTnLst>
                                    <p:set>
                                      <p:cBhvr>
                                        <p:cTn id="80" dur="1" fill="hold">
                                          <p:stCondLst>
                                            <p:cond delay="0"/>
                                          </p:stCondLst>
                                        </p:cTn>
                                        <p:tgtEl>
                                          <p:spTgt spid="2079"/>
                                        </p:tgtEl>
                                        <p:attrNameLst>
                                          <p:attrName>style.visibility</p:attrName>
                                        </p:attrNameLst>
                                      </p:cBhvr>
                                      <p:to>
                                        <p:strVal val="visible"/>
                                      </p:to>
                                    </p:set>
                                  </p:childTnLst>
                                </p:cTn>
                              </p:par>
                              <p:par>
                                <p:cTn id="81" presetID="1" presetClass="entr" presetSubtype="0" fill="hold" nodeType="withEffect">
                                  <p:stCondLst>
                                    <p:cond delay="2200"/>
                                  </p:stCondLst>
                                  <p:childTnLst>
                                    <p:set>
                                      <p:cBhvr>
                                        <p:cTn id="82" dur="1" fill="hold">
                                          <p:stCondLst>
                                            <p:cond delay="0"/>
                                          </p:stCondLst>
                                        </p:cTn>
                                        <p:tgtEl>
                                          <p:spTgt spid="2080"/>
                                        </p:tgtEl>
                                        <p:attrNameLst>
                                          <p:attrName>style.visibility</p:attrName>
                                        </p:attrNameLst>
                                      </p:cBhvr>
                                      <p:to>
                                        <p:strVal val="visible"/>
                                      </p:to>
                                    </p:set>
                                  </p:childTnLst>
                                </p:cTn>
                              </p:par>
                              <p:par>
                                <p:cTn id="83" presetID="1" presetClass="entr" presetSubtype="0" fill="hold" nodeType="withEffect">
                                  <p:stCondLst>
                                    <p:cond delay="2300"/>
                                  </p:stCondLst>
                                  <p:childTnLst>
                                    <p:set>
                                      <p:cBhvr>
                                        <p:cTn id="84" dur="1" fill="hold">
                                          <p:stCondLst>
                                            <p:cond delay="0"/>
                                          </p:stCondLst>
                                        </p:cTn>
                                        <p:tgtEl>
                                          <p:spTgt spid="2081"/>
                                        </p:tgtEl>
                                        <p:attrNameLst>
                                          <p:attrName>style.visibility</p:attrName>
                                        </p:attrNameLst>
                                      </p:cBhvr>
                                      <p:to>
                                        <p:strVal val="visible"/>
                                      </p:to>
                                    </p:set>
                                  </p:childTnLst>
                                </p:cTn>
                              </p:par>
                            </p:childTnLst>
                          </p:cTn>
                        </p:par>
                      </p:childTnLst>
                    </p:cTn>
                  </p:par>
                  <p:par>
                    <p:cTn id="85" fill="hold" nodeType="clickPar">
                      <p:stCondLst>
                        <p:cond delay="indefinite"/>
                      </p:stCondLst>
                      <p:childTnLst>
                        <p:par>
                          <p:cTn id="86" fill="hold" nodeType="withGroup">
                            <p:stCondLst>
                              <p:cond delay="0"/>
                            </p:stCondLst>
                            <p:childTnLst>
                              <p:par>
                                <p:cTn id="87" presetID="1" presetClass="entr" presetSubtype="0" fill="hold" nodeType="clickEffect">
                                  <p:stCondLst>
                                    <p:cond delay="0"/>
                                  </p:stCondLst>
                                  <p:childTnLst>
                                    <p:set>
                                      <p:cBhvr>
                                        <p:cTn id="88" dur="1" fill="hold">
                                          <p:stCondLst>
                                            <p:cond delay="0"/>
                                          </p:stCondLst>
                                        </p:cTn>
                                        <p:tgtEl>
                                          <p:spTgt spid="2073"/>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2090"/>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2"/>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2101"/>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2102"/>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2091"/>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2108"/>
                                        </p:tgtEl>
                                        <p:attrNameLst>
                                          <p:attrName>style.visibility</p:attrName>
                                        </p:attrNameLst>
                                      </p:cBhvr>
                                      <p:to>
                                        <p:strVal val="visible"/>
                                      </p:to>
                                    </p:set>
                                  </p:childTnLst>
                                </p:cTn>
                              </p:par>
                              <p:par>
                                <p:cTn id="103" presetID="0" presetClass="path" presetSubtype="0" repeatCount="4000" accel="50000" decel="50000" fill="hold" grpId="1" nodeType="withEffect">
                                  <p:stCondLst>
                                    <p:cond delay="0"/>
                                  </p:stCondLst>
                                  <p:childTnLst>
                                    <p:animMotion origin="layout" path="M -0.00069 -0.00023 C 0.03976 -0.0243 0.08021 -0.04814 0.1 -0.07037 C 0.1198 -0.09259 0.11511 -0.12199 0.11771 -0.13379 " pathEditMode="relative" ptsTypes="aaA">
                                      <p:cBhvr>
                                        <p:cTn id="104" dur="1000" fill="hold"/>
                                        <p:tgtEl>
                                          <p:spTgt spid="2108"/>
                                        </p:tgtEl>
                                        <p:attrNameLst>
                                          <p:attrName>ppt_x</p:attrName>
                                          <p:attrName>ppt_y</p:attrName>
                                        </p:attrNameLst>
                                      </p:cBhvr>
                                    </p:animMotion>
                                  </p:childTnLst>
                                  <p:subTnLst>
                                    <p:set>
                                      <p:cBhvr override="childStyle">
                                        <p:cTn dur="1" fill="hold" display="0" masterRel="sameClick" afterEffect="1">
                                          <p:stCondLst>
                                            <p:cond evt="end" delay="0">
                                              <p:tn val="103"/>
                                            </p:cond>
                                          </p:stCondLst>
                                        </p:cTn>
                                        <p:tgtEl>
                                          <p:spTgt spid="2108"/>
                                        </p:tgtEl>
                                        <p:attrNameLst>
                                          <p:attrName>style.visibility</p:attrName>
                                        </p:attrNameLst>
                                      </p:cBhvr>
                                      <p:to>
                                        <p:strVal val="hidden"/>
                                      </p:to>
                                    </p:set>
                                  </p:subTnLst>
                                </p:cTn>
                              </p:par>
                              <p:par>
                                <p:cTn id="105" presetID="1" presetClass="entr" presetSubtype="0" fill="hold" grpId="0" nodeType="withEffect">
                                  <p:stCondLst>
                                    <p:cond delay="0"/>
                                  </p:stCondLst>
                                  <p:childTnLst>
                                    <p:set>
                                      <p:cBhvr>
                                        <p:cTn id="106" dur="1" fill="hold">
                                          <p:stCondLst>
                                            <p:cond delay="0"/>
                                          </p:stCondLst>
                                        </p:cTn>
                                        <p:tgtEl>
                                          <p:spTgt spid="2062"/>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2094"/>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2082"/>
                                        </p:tgtEl>
                                        <p:attrNameLst>
                                          <p:attrName>style.visibility</p:attrName>
                                        </p:attrNameLst>
                                      </p:cBhvr>
                                      <p:to>
                                        <p:strVal val="visible"/>
                                      </p:to>
                                    </p:set>
                                  </p:childTnLst>
                                </p:cTn>
                              </p:par>
                              <p:par>
                                <p:cTn id="111" presetID="1" presetClass="exit" presetSubtype="0" fill="hold" grpId="3" nodeType="withEffect">
                                  <p:stCondLst>
                                    <p:cond delay="0"/>
                                  </p:stCondLst>
                                  <p:childTnLst>
                                    <p:set>
                                      <p:cBhvr>
                                        <p:cTn id="112" dur="1" fill="hold">
                                          <p:stCondLst>
                                            <p:cond delay="0"/>
                                          </p:stCondLst>
                                        </p:cTn>
                                        <p:tgtEl>
                                          <p:spTgt spid="2067"/>
                                        </p:tgtEl>
                                        <p:attrNameLst>
                                          <p:attrName>style.visibility</p:attrName>
                                        </p:attrNameLst>
                                      </p:cBhvr>
                                      <p:to>
                                        <p:strVal val="hidden"/>
                                      </p:to>
                                    </p:set>
                                  </p:childTnLst>
                                </p:cTn>
                              </p:par>
                              <p:par>
                                <p:cTn id="113" presetID="56" presetClass="path" presetSubtype="0" accel="50000" decel="50000" fill="hold" grpId="1" nodeType="withEffect">
                                  <p:stCondLst>
                                    <p:cond delay="0"/>
                                  </p:stCondLst>
                                  <p:childTnLst>
                                    <p:animMotion origin="layout" path="M 1.38889E-6 -3.7037E-6 L 0.14722 -0.27222 " pathEditMode="relative" rAng="0" ptsTypes="AA">
                                      <p:cBhvr>
                                        <p:cTn id="114" dur="1000" fill="hold"/>
                                        <p:tgtEl>
                                          <p:spTgt spid="2062"/>
                                        </p:tgtEl>
                                        <p:attrNameLst>
                                          <p:attrName>ppt_x</p:attrName>
                                          <p:attrName>ppt_y</p:attrName>
                                        </p:attrNameLst>
                                      </p:cBhvr>
                                      <p:rCtr x="7400" y="-13600"/>
                                    </p:animMotion>
                                  </p:childTnLst>
                                </p:cTn>
                              </p:par>
                              <p:par>
                                <p:cTn id="115" presetID="6" presetClass="emph" presetSubtype="0" fill="hold" grpId="2" nodeType="withEffect">
                                  <p:stCondLst>
                                    <p:cond delay="0"/>
                                  </p:stCondLst>
                                  <p:childTnLst>
                                    <p:animScale>
                                      <p:cBhvr>
                                        <p:cTn id="116" dur="1000" fill="hold"/>
                                        <p:tgtEl>
                                          <p:spTgt spid="2062"/>
                                        </p:tgtEl>
                                      </p:cBhvr>
                                      <p:by x="50000" y="50000"/>
                                    </p:animScale>
                                  </p:childTnLst>
                                </p:cTn>
                              </p:par>
                              <p:par>
                                <p:cTn id="117" presetID="1" presetClass="entr" presetSubtype="0" fill="hold" grpId="0" nodeType="withEffect">
                                  <p:stCondLst>
                                    <p:cond delay="100"/>
                                  </p:stCondLst>
                                  <p:childTnLst>
                                    <p:set>
                                      <p:cBhvr>
                                        <p:cTn id="118" dur="1" fill="hold">
                                          <p:stCondLst>
                                            <p:cond delay="0"/>
                                          </p:stCondLst>
                                        </p:cTn>
                                        <p:tgtEl>
                                          <p:spTgt spid="2053"/>
                                        </p:tgtEl>
                                        <p:attrNameLst>
                                          <p:attrName>style.visibility</p:attrName>
                                        </p:attrNameLst>
                                      </p:cBhvr>
                                      <p:to>
                                        <p:strVal val="visible"/>
                                      </p:to>
                                    </p:set>
                                  </p:childTnLst>
                                </p:cTn>
                              </p:par>
                              <p:par>
                                <p:cTn id="119" presetID="1" presetClass="entr" presetSubtype="0" fill="hold" nodeType="withEffect">
                                  <p:stCondLst>
                                    <p:cond delay="100"/>
                                  </p:stCondLst>
                                  <p:childTnLst>
                                    <p:set>
                                      <p:cBhvr>
                                        <p:cTn id="120" dur="1" fill="hold">
                                          <p:stCondLst>
                                            <p:cond delay="0"/>
                                          </p:stCondLst>
                                        </p:cTn>
                                        <p:tgtEl>
                                          <p:spTgt spid="2083"/>
                                        </p:tgtEl>
                                        <p:attrNameLst>
                                          <p:attrName>style.visibility</p:attrName>
                                        </p:attrNameLst>
                                      </p:cBhvr>
                                      <p:to>
                                        <p:strVal val="visible"/>
                                      </p:to>
                                    </p:set>
                                  </p:childTnLst>
                                </p:cTn>
                              </p:par>
                              <p:par>
                                <p:cTn id="121" presetID="1" presetClass="exit" presetSubtype="0" fill="hold" grpId="3" nodeType="withEffect">
                                  <p:stCondLst>
                                    <p:cond delay="100"/>
                                  </p:stCondLst>
                                  <p:childTnLst>
                                    <p:set>
                                      <p:cBhvr>
                                        <p:cTn id="122" dur="1" fill="hold">
                                          <p:stCondLst>
                                            <p:cond delay="0"/>
                                          </p:stCondLst>
                                        </p:cTn>
                                        <p:tgtEl>
                                          <p:spTgt spid="2069"/>
                                        </p:tgtEl>
                                        <p:attrNameLst>
                                          <p:attrName>style.visibility</p:attrName>
                                        </p:attrNameLst>
                                      </p:cBhvr>
                                      <p:to>
                                        <p:strVal val="hidden"/>
                                      </p:to>
                                    </p:set>
                                  </p:childTnLst>
                                </p:cTn>
                              </p:par>
                              <p:par>
                                <p:cTn id="123" presetID="56" presetClass="path" presetSubtype="0" accel="50000" decel="50000" fill="hold" grpId="1" nodeType="withEffect">
                                  <p:stCondLst>
                                    <p:cond delay="100"/>
                                  </p:stCondLst>
                                  <p:childTnLst>
                                    <p:animMotion origin="layout" path="M 1.38889E-6 -3.7037E-6 L -0.10556 -0.26111 " pathEditMode="relative" rAng="0" ptsTypes="AA">
                                      <p:cBhvr>
                                        <p:cTn id="124" dur="1000" fill="hold"/>
                                        <p:tgtEl>
                                          <p:spTgt spid="2053"/>
                                        </p:tgtEl>
                                        <p:attrNameLst>
                                          <p:attrName>ppt_x</p:attrName>
                                          <p:attrName>ppt_y</p:attrName>
                                        </p:attrNameLst>
                                      </p:cBhvr>
                                      <p:rCtr x="-5300" y="-13100"/>
                                    </p:animMotion>
                                  </p:childTnLst>
                                </p:cTn>
                              </p:par>
                              <p:par>
                                <p:cTn id="125" presetID="6" presetClass="emph" presetSubtype="0" fill="hold" grpId="2" nodeType="withEffect">
                                  <p:stCondLst>
                                    <p:cond delay="100"/>
                                  </p:stCondLst>
                                  <p:childTnLst>
                                    <p:animScale>
                                      <p:cBhvr>
                                        <p:cTn id="126" dur="1000" fill="hold"/>
                                        <p:tgtEl>
                                          <p:spTgt spid="2053"/>
                                        </p:tgtEl>
                                      </p:cBhvr>
                                      <p:by x="50000" y="50000"/>
                                    </p:animScale>
                                  </p:childTnLst>
                                </p:cTn>
                              </p:par>
                              <p:par>
                                <p:cTn id="127" presetID="1" presetClass="entr" presetSubtype="0" fill="hold" grpId="0" nodeType="withEffect">
                                  <p:stCondLst>
                                    <p:cond delay="300"/>
                                  </p:stCondLst>
                                  <p:childTnLst>
                                    <p:set>
                                      <p:cBhvr>
                                        <p:cTn id="128" dur="1" fill="hold">
                                          <p:stCondLst>
                                            <p:cond delay="0"/>
                                          </p:stCondLst>
                                        </p:cTn>
                                        <p:tgtEl>
                                          <p:spTgt spid="2054"/>
                                        </p:tgtEl>
                                        <p:attrNameLst>
                                          <p:attrName>style.visibility</p:attrName>
                                        </p:attrNameLst>
                                      </p:cBhvr>
                                      <p:to>
                                        <p:strVal val="visible"/>
                                      </p:to>
                                    </p:set>
                                  </p:childTnLst>
                                </p:cTn>
                              </p:par>
                              <p:par>
                                <p:cTn id="129" presetID="1" presetClass="entr" presetSubtype="0" fill="hold" nodeType="withEffect">
                                  <p:stCondLst>
                                    <p:cond delay="300"/>
                                  </p:stCondLst>
                                  <p:childTnLst>
                                    <p:set>
                                      <p:cBhvr>
                                        <p:cTn id="130" dur="1" fill="hold">
                                          <p:stCondLst>
                                            <p:cond delay="0"/>
                                          </p:stCondLst>
                                        </p:cTn>
                                        <p:tgtEl>
                                          <p:spTgt spid="2086"/>
                                        </p:tgtEl>
                                        <p:attrNameLst>
                                          <p:attrName>style.visibility</p:attrName>
                                        </p:attrNameLst>
                                      </p:cBhvr>
                                      <p:to>
                                        <p:strVal val="visible"/>
                                      </p:to>
                                    </p:set>
                                  </p:childTnLst>
                                </p:cTn>
                              </p:par>
                              <p:par>
                                <p:cTn id="131" presetID="1" presetClass="exit" presetSubtype="0" fill="hold" grpId="3" nodeType="withEffect">
                                  <p:stCondLst>
                                    <p:cond delay="300"/>
                                  </p:stCondLst>
                                  <p:childTnLst>
                                    <p:set>
                                      <p:cBhvr>
                                        <p:cTn id="132" dur="1" fill="hold">
                                          <p:stCondLst>
                                            <p:cond delay="0"/>
                                          </p:stCondLst>
                                        </p:cTn>
                                        <p:tgtEl>
                                          <p:spTgt spid="2063"/>
                                        </p:tgtEl>
                                        <p:attrNameLst>
                                          <p:attrName>style.visibility</p:attrName>
                                        </p:attrNameLst>
                                      </p:cBhvr>
                                      <p:to>
                                        <p:strVal val="hidden"/>
                                      </p:to>
                                    </p:set>
                                  </p:childTnLst>
                                </p:cTn>
                              </p:par>
                              <p:par>
                                <p:cTn id="133" presetID="56" presetClass="path" presetSubtype="0" accel="50000" decel="50000" fill="hold" grpId="1" nodeType="withEffect">
                                  <p:stCondLst>
                                    <p:cond delay="300"/>
                                  </p:stCondLst>
                                  <p:childTnLst>
                                    <p:animMotion origin="layout" path="M 0.00018 0.0037 L 0.22865 0.06203 " pathEditMode="relative" rAng="0" ptsTypes="AA">
                                      <p:cBhvr>
                                        <p:cTn id="134" dur="1000" fill="hold"/>
                                        <p:tgtEl>
                                          <p:spTgt spid="2054"/>
                                        </p:tgtEl>
                                        <p:attrNameLst>
                                          <p:attrName>ppt_x</p:attrName>
                                          <p:attrName>ppt_y</p:attrName>
                                        </p:attrNameLst>
                                      </p:cBhvr>
                                      <p:rCtr x="11400" y="2900"/>
                                    </p:animMotion>
                                  </p:childTnLst>
                                </p:cTn>
                              </p:par>
                              <p:par>
                                <p:cTn id="135" presetID="6" presetClass="emph" presetSubtype="0" fill="hold" grpId="2" nodeType="withEffect">
                                  <p:stCondLst>
                                    <p:cond delay="300"/>
                                  </p:stCondLst>
                                  <p:childTnLst>
                                    <p:animScale>
                                      <p:cBhvr>
                                        <p:cTn id="136" dur="1000" fill="hold"/>
                                        <p:tgtEl>
                                          <p:spTgt spid="2054"/>
                                        </p:tgtEl>
                                      </p:cBhvr>
                                      <p:by x="50000" y="50000"/>
                                    </p:animScale>
                                  </p:childTnLst>
                                </p:cTn>
                              </p:par>
                              <p:par>
                                <p:cTn id="137" presetID="1" presetClass="entr" presetSubtype="0" fill="hold" grpId="0" nodeType="withEffect">
                                  <p:stCondLst>
                                    <p:cond delay="500"/>
                                  </p:stCondLst>
                                  <p:childTnLst>
                                    <p:set>
                                      <p:cBhvr>
                                        <p:cTn id="138" dur="1" fill="hold">
                                          <p:stCondLst>
                                            <p:cond delay="0"/>
                                          </p:stCondLst>
                                        </p:cTn>
                                        <p:tgtEl>
                                          <p:spTgt spid="2055"/>
                                        </p:tgtEl>
                                        <p:attrNameLst>
                                          <p:attrName>style.visibility</p:attrName>
                                        </p:attrNameLst>
                                      </p:cBhvr>
                                      <p:to>
                                        <p:strVal val="visible"/>
                                      </p:to>
                                    </p:set>
                                  </p:childTnLst>
                                </p:cTn>
                              </p:par>
                              <p:par>
                                <p:cTn id="139" presetID="1" presetClass="entr" presetSubtype="0" fill="hold" nodeType="withEffect">
                                  <p:stCondLst>
                                    <p:cond delay="500"/>
                                  </p:stCondLst>
                                  <p:childTnLst>
                                    <p:set>
                                      <p:cBhvr>
                                        <p:cTn id="140" dur="1" fill="hold">
                                          <p:stCondLst>
                                            <p:cond delay="0"/>
                                          </p:stCondLst>
                                        </p:cTn>
                                        <p:tgtEl>
                                          <p:spTgt spid="2084"/>
                                        </p:tgtEl>
                                        <p:attrNameLst>
                                          <p:attrName>style.visibility</p:attrName>
                                        </p:attrNameLst>
                                      </p:cBhvr>
                                      <p:to>
                                        <p:strVal val="visible"/>
                                      </p:to>
                                    </p:set>
                                  </p:childTnLst>
                                </p:cTn>
                              </p:par>
                              <p:par>
                                <p:cTn id="141" presetID="1" presetClass="exit" presetSubtype="0" fill="hold" grpId="3" nodeType="withEffect">
                                  <p:stCondLst>
                                    <p:cond delay="500"/>
                                  </p:stCondLst>
                                  <p:childTnLst>
                                    <p:set>
                                      <p:cBhvr>
                                        <p:cTn id="142" dur="1" fill="hold">
                                          <p:stCondLst>
                                            <p:cond delay="0"/>
                                          </p:stCondLst>
                                        </p:cTn>
                                        <p:tgtEl>
                                          <p:spTgt spid="2068"/>
                                        </p:tgtEl>
                                        <p:attrNameLst>
                                          <p:attrName>style.visibility</p:attrName>
                                        </p:attrNameLst>
                                      </p:cBhvr>
                                      <p:to>
                                        <p:strVal val="hidden"/>
                                      </p:to>
                                    </p:set>
                                  </p:childTnLst>
                                </p:cTn>
                              </p:par>
                              <p:par>
                                <p:cTn id="143" presetID="56" presetClass="path" presetSubtype="0" accel="50000" decel="50000" fill="hold" grpId="1" nodeType="withEffect">
                                  <p:stCondLst>
                                    <p:cond delay="500"/>
                                  </p:stCondLst>
                                  <p:childTnLst>
                                    <p:animMotion origin="layout" path="M -0.00191 0.00463 L 0.11128 0.23241 " pathEditMode="relative" rAng="0" ptsTypes="AA">
                                      <p:cBhvr>
                                        <p:cTn id="144" dur="1000" fill="hold"/>
                                        <p:tgtEl>
                                          <p:spTgt spid="2055"/>
                                        </p:tgtEl>
                                        <p:attrNameLst>
                                          <p:attrName>ppt_x</p:attrName>
                                          <p:attrName>ppt_y</p:attrName>
                                        </p:attrNameLst>
                                      </p:cBhvr>
                                      <p:rCtr x="5700" y="11400"/>
                                    </p:animMotion>
                                  </p:childTnLst>
                                </p:cTn>
                              </p:par>
                              <p:par>
                                <p:cTn id="145" presetID="6" presetClass="emph" presetSubtype="0" fill="hold" grpId="2" nodeType="withEffect">
                                  <p:stCondLst>
                                    <p:cond delay="500"/>
                                  </p:stCondLst>
                                  <p:childTnLst>
                                    <p:animScale>
                                      <p:cBhvr>
                                        <p:cTn id="146" dur="1000" fill="hold"/>
                                        <p:tgtEl>
                                          <p:spTgt spid="2055"/>
                                        </p:tgtEl>
                                      </p:cBhvr>
                                      <p:by x="50000" y="50000"/>
                                    </p:animScale>
                                  </p:childTnLst>
                                </p:cTn>
                              </p:par>
                              <p:par>
                                <p:cTn id="147" presetID="1" presetClass="entr" presetSubtype="0" fill="hold" grpId="0" nodeType="withEffect">
                                  <p:stCondLst>
                                    <p:cond delay="800"/>
                                  </p:stCondLst>
                                  <p:childTnLst>
                                    <p:set>
                                      <p:cBhvr>
                                        <p:cTn id="148" dur="1" fill="hold">
                                          <p:stCondLst>
                                            <p:cond delay="0"/>
                                          </p:stCondLst>
                                        </p:cTn>
                                        <p:tgtEl>
                                          <p:spTgt spid="2056"/>
                                        </p:tgtEl>
                                        <p:attrNameLst>
                                          <p:attrName>style.visibility</p:attrName>
                                        </p:attrNameLst>
                                      </p:cBhvr>
                                      <p:to>
                                        <p:strVal val="visible"/>
                                      </p:to>
                                    </p:set>
                                  </p:childTnLst>
                                </p:cTn>
                              </p:par>
                              <p:par>
                                <p:cTn id="149" presetID="1" presetClass="entr" presetSubtype="0" fill="hold" nodeType="withEffect">
                                  <p:stCondLst>
                                    <p:cond delay="800"/>
                                  </p:stCondLst>
                                  <p:childTnLst>
                                    <p:set>
                                      <p:cBhvr>
                                        <p:cTn id="150" dur="1" fill="hold">
                                          <p:stCondLst>
                                            <p:cond delay="0"/>
                                          </p:stCondLst>
                                        </p:cTn>
                                        <p:tgtEl>
                                          <p:spTgt spid="2085"/>
                                        </p:tgtEl>
                                        <p:attrNameLst>
                                          <p:attrName>style.visibility</p:attrName>
                                        </p:attrNameLst>
                                      </p:cBhvr>
                                      <p:to>
                                        <p:strVal val="visible"/>
                                      </p:to>
                                    </p:set>
                                  </p:childTnLst>
                                </p:cTn>
                              </p:par>
                              <p:par>
                                <p:cTn id="151" presetID="1" presetClass="exit" presetSubtype="0" fill="hold" grpId="3" nodeType="withEffect">
                                  <p:stCondLst>
                                    <p:cond delay="800"/>
                                  </p:stCondLst>
                                  <p:childTnLst>
                                    <p:set>
                                      <p:cBhvr>
                                        <p:cTn id="152" dur="1" fill="hold">
                                          <p:stCondLst>
                                            <p:cond delay="0"/>
                                          </p:stCondLst>
                                        </p:cTn>
                                        <p:tgtEl>
                                          <p:spTgt spid="2066"/>
                                        </p:tgtEl>
                                        <p:attrNameLst>
                                          <p:attrName>style.visibility</p:attrName>
                                        </p:attrNameLst>
                                      </p:cBhvr>
                                      <p:to>
                                        <p:strVal val="hidden"/>
                                      </p:to>
                                    </p:set>
                                  </p:childTnLst>
                                </p:cTn>
                              </p:par>
                              <p:par>
                                <p:cTn id="153" presetID="35" presetClass="path" presetSubtype="0" accel="50000" decel="50000" fill="hold" grpId="1" nodeType="withEffect">
                                  <p:stCondLst>
                                    <p:cond delay="800"/>
                                  </p:stCondLst>
                                  <p:childTnLst>
                                    <p:animMotion origin="layout" path="M -0.00052 0.00556 L -0.23524 -0.06944 " pathEditMode="relative" rAng="0" ptsTypes="AA">
                                      <p:cBhvr>
                                        <p:cTn id="154" dur="1000" fill="hold"/>
                                        <p:tgtEl>
                                          <p:spTgt spid="2056"/>
                                        </p:tgtEl>
                                        <p:attrNameLst>
                                          <p:attrName>ppt_x</p:attrName>
                                          <p:attrName>ppt_y</p:attrName>
                                        </p:attrNameLst>
                                      </p:cBhvr>
                                      <p:rCtr x="-11700" y="-3800"/>
                                    </p:animMotion>
                                  </p:childTnLst>
                                </p:cTn>
                              </p:par>
                              <p:par>
                                <p:cTn id="155" presetID="6" presetClass="emph" presetSubtype="0" fill="hold" grpId="2" nodeType="withEffect">
                                  <p:stCondLst>
                                    <p:cond delay="800"/>
                                  </p:stCondLst>
                                  <p:childTnLst>
                                    <p:animScale>
                                      <p:cBhvr>
                                        <p:cTn id="156" dur="1000" fill="hold"/>
                                        <p:tgtEl>
                                          <p:spTgt spid="2056"/>
                                        </p:tgtEl>
                                      </p:cBhvr>
                                      <p:by x="50000" y="50000"/>
                                    </p:animScale>
                                  </p:childTnLst>
                                </p:cTn>
                              </p:par>
                              <p:par>
                                <p:cTn id="157" presetID="1" presetClass="entr" presetSubtype="0" fill="hold" grpId="0" nodeType="withEffect">
                                  <p:stCondLst>
                                    <p:cond delay="1200"/>
                                  </p:stCondLst>
                                  <p:childTnLst>
                                    <p:set>
                                      <p:cBhvr>
                                        <p:cTn id="158" dur="1" fill="hold">
                                          <p:stCondLst>
                                            <p:cond delay="0"/>
                                          </p:stCondLst>
                                        </p:cTn>
                                        <p:tgtEl>
                                          <p:spTgt spid="2059"/>
                                        </p:tgtEl>
                                        <p:attrNameLst>
                                          <p:attrName>style.visibility</p:attrName>
                                        </p:attrNameLst>
                                      </p:cBhvr>
                                      <p:to>
                                        <p:strVal val="visible"/>
                                      </p:to>
                                    </p:set>
                                  </p:childTnLst>
                                </p:cTn>
                              </p:par>
                              <p:par>
                                <p:cTn id="159" presetID="1" presetClass="entr" presetSubtype="0" fill="hold" nodeType="withEffect">
                                  <p:stCondLst>
                                    <p:cond delay="1200"/>
                                  </p:stCondLst>
                                  <p:childTnLst>
                                    <p:set>
                                      <p:cBhvr>
                                        <p:cTn id="160" dur="1" fill="hold">
                                          <p:stCondLst>
                                            <p:cond delay="0"/>
                                          </p:stCondLst>
                                        </p:cTn>
                                        <p:tgtEl>
                                          <p:spTgt spid="2087"/>
                                        </p:tgtEl>
                                        <p:attrNameLst>
                                          <p:attrName>style.visibility</p:attrName>
                                        </p:attrNameLst>
                                      </p:cBhvr>
                                      <p:to>
                                        <p:strVal val="visible"/>
                                      </p:to>
                                    </p:set>
                                  </p:childTnLst>
                                </p:cTn>
                              </p:par>
                              <p:par>
                                <p:cTn id="161" presetID="1" presetClass="exit" presetSubtype="0" fill="hold" grpId="3" nodeType="withEffect">
                                  <p:stCondLst>
                                    <p:cond delay="1200"/>
                                  </p:stCondLst>
                                  <p:childTnLst>
                                    <p:set>
                                      <p:cBhvr>
                                        <p:cTn id="162" dur="1" fill="hold">
                                          <p:stCondLst>
                                            <p:cond delay="0"/>
                                          </p:stCondLst>
                                        </p:cTn>
                                        <p:tgtEl>
                                          <p:spTgt spid="2065"/>
                                        </p:tgtEl>
                                        <p:attrNameLst>
                                          <p:attrName>style.visibility</p:attrName>
                                        </p:attrNameLst>
                                      </p:cBhvr>
                                      <p:to>
                                        <p:strVal val="hidden"/>
                                      </p:to>
                                    </p:set>
                                  </p:childTnLst>
                                </p:cTn>
                              </p:par>
                              <p:par>
                                <p:cTn id="163" presetID="42" presetClass="path" presetSubtype="0" accel="50000" decel="50000" fill="hold" grpId="1" nodeType="withEffect">
                                  <p:stCondLst>
                                    <p:cond delay="1200"/>
                                  </p:stCondLst>
                                  <p:childTnLst>
                                    <p:animMotion origin="layout" path="M 0.00018 0.00185 L -0.10469 0.25463 " pathEditMode="relative" rAng="0" ptsTypes="AA">
                                      <p:cBhvr>
                                        <p:cTn id="164" dur="1000" fill="hold"/>
                                        <p:tgtEl>
                                          <p:spTgt spid="2059"/>
                                        </p:tgtEl>
                                        <p:attrNameLst>
                                          <p:attrName>ppt_x</p:attrName>
                                          <p:attrName>ppt_y</p:attrName>
                                        </p:attrNameLst>
                                      </p:cBhvr>
                                      <p:rCtr x="-5200" y="12600"/>
                                    </p:animMotion>
                                  </p:childTnLst>
                                </p:cTn>
                              </p:par>
                              <p:par>
                                <p:cTn id="165" presetID="6" presetClass="emph" presetSubtype="0" fill="hold" grpId="2" nodeType="withEffect">
                                  <p:stCondLst>
                                    <p:cond delay="1200"/>
                                  </p:stCondLst>
                                  <p:childTnLst>
                                    <p:animScale>
                                      <p:cBhvr>
                                        <p:cTn id="166" dur="1000" fill="hold"/>
                                        <p:tgtEl>
                                          <p:spTgt spid="2059"/>
                                        </p:tgtEl>
                                      </p:cBhvr>
                                      <p:by x="50000" y="50000"/>
                                    </p:animScale>
                                  </p:childTnLst>
                                </p:cTn>
                              </p:par>
                              <p:par>
                                <p:cTn id="167" presetID="1" presetClass="entr" presetSubtype="0" fill="hold" grpId="0" nodeType="withEffect">
                                  <p:stCondLst>
                                    <p:cond delay="1700"/>
                                  </p:stCondLst>
                                  <p:childTnLst>
                                    <p:set>
                                      <p:cBhvr>
                                        <p:cTn id="168" dur="1" fill="hold">
                                          <p:stCondLst>
                                            <p:cond delay="0"/>
                                          </p:stCondLst>
                                        </p:cTn>
                                        <p:tgtEl>
                                          <p:spTgt spid="2058"/>
                                        </p:tgtEl>
                                        <p:attrNameLst>
                                          <p:attrName>style.visibility</p:attrName>
                                        </p:attrNameLst>
                                      </p:cBhvr>
                                      <p:to>
                                        <p:strVal val="visible"/>
                                      </p:to>
                                    </p:set>
                                  </p:childTnLst>
                                </p:cTn>
                              </p:par>
                              <p:par>
                                <p:cTn id="169" presetID="1" presetClass="entr" presetSubtype="0" fill="hold" nodeType="withEffect">
                                  <p:stCondLst>
                                    <p:cond delay="1700"/>
                                  </p:stCondLst>
                                  <p:childTnLst>
                                    <p:set>
                                      <p:cBhvr>
                                        <p:cTn id="170" dur="1" fill="hold">
                                          <p:stCondLst>
                                            <p:cond delay="0"/>
                                          </p:stCondLst>
                                        </p:cTn>
                                        <p:tgtEl>
                                          <p:spTgt spid="2088"/>
                                        </p:tgtEl>
                                        <p:attrNameLst>
                                          <p:attrName>style.visibility</p:attrName>
                                        </p:attrNameLst>
                                      </p:cBhvr>
                                      <p:to>
                                        <p:strVal val="visible"/>
                                      </p:to>
                                    </p:set>
                                  </p:childTnLst>
                                </p:cTn>
                              </p:par>
                              <p:par>
                                <p:cTn id="171" presetID="1" presetClass="exit" presetSubtype="0" fill="hold" grpId="3" nodeType="withEffect">
                                  <p:stCondLst>
                                    <p:cond delay="1700"/>
                                  </p:stCondLst>
                                  <p:childTnLst>
                                    <p:set>
                                      <p:cBhvr>
                                        <p:cTn id="172" dur="1" fill="hold">
                                          <p:stCondLst>
                                            <p:cond delay="0"/>
                                          </p:stCondLst>
                                        </p:cTn>
                                        <p:tgtEl>
                                          <p:spTgt spid="2064"/>
                                        </p:tgtEl>
                                        <p:attrNameLst>
                                          <p:attrName>style.visibility</p:attrName>
                                        </p:attrNameLst>
                                      </p:cBhvr>
                                      <p:to>
                                        <p:strVal val="hidden"/>
                                      </p:to>
                                    </p:set>
                                  </p:childTnLst>
                                </p:cTn>
                              </p:par>
                              <p:par>
                                <p:cTn id="173" presetID="64" presetClass="path" presetSubtype="0" accel="50000" decel="50000" fill="hold" grpId="1" nodeType="withEffect">
                                  <p:stCondLst>
                                    <p:cond delay="1700"/>
                                  </p:stCondLst>
                                  <p:childTnLst>
                                    <p:animMotion origin="layout" path="M -1.66667E-6 -0.00116 L -1.66667E-6 -0.33449 " pathEditMode="relative" rAng="0" ptsTypes="AA">
                                      <p:cBhvr>
                                        <p:cTn id="174" dur="1000" fill="hold"/>
                                        <p:tgtEl>
                                          <p:spTgt spid="2058"/>
                                        </p:tgtEl>
                                        <p:attrNameLst>
                                          <p:attrName>ppt_x</p:attrName>
                                          <p:attrName>ppt_y</p:attrName>
                                        </p:attrNameLst>
                                      </p:cBhvr>
                                      <p:rCtr x="0" y="-16700"/>
                                    </p:animMotion>
                                  </p:childTnLst>
                                </p:cTn>
                              </p:par>
                              <p:par>
                                <p:cTn id="175" presetID="6" presetClass="emph" presetSubtype="0" fill="hold" grpId="2" nodeType="withEffect">
                                  <p:stCondLst>
                                    <p:cond delay="1700"/>
                                  </p:stCondLst>
                                  <p:childTnLst>
                                    <p:animScale>
                                      <p:cBhvr>
                                        <p:cTn id="176" dur="1000" fill="hold"/>
                                        <p:tgtEl>
                                          <p:spTgt spid="2058"/>
                                        </p:tgtEl>
                                      </p:cBhvr>
                                      <p:by x="50000" y="50000"/>
                                    </p:animScale>
                                  </p:childTnLst>
                                </p:cTn>
                              </p:par>
                              <p:par>
                                <p:cTn id="177" presetID="1" presetClass="entr" presetSubtype="0" fill="hold" grpId="0" nodeType="withEffect">
                                  <p:stCondLst>
                                    <p:cond delay="2400"/>
                                  </p:stCondLst>
                                  <p:childTnLst>
                                    <p:set>
                                      <p:cBhvr>
                                        <p:cTn id="178" dur="1" fill="hold">
                                          <p:stCondLst>
                                            <p:cond delay="0"/>
                                          </p:stCondLst>
                                        </p:cTn>
                                        <p:tgtEl>
                                          <p:spTgt spid="2060"/>
                                        </p:tgtEl>
                                        <p:attrNameLst>
                                          <p:attrName>style.visibility</p:attrName>
                                        </p:attrNameLst>
                                      </p:cBhvr>
                                      <p:to>
                                        <p:strVal val="visible"/>
                                      </p:to>
                                    </p:set>
                                  </p:childTnLst>
                                </p:cTn>
                              </p:par>
                              <p:par>
                                <p:cTn id="179" presetID="1" presetClass="entr" presetSubtype="0" fill="hold" nodeType="withEffect">
                                  <p:stCondLst>
                                    <p:cond delay="2400"/>
                                  </p:stCondLst>
                                  <p:childTnLst>
                                    <p:set>
                                      <p:cBhvr>
                                        <p:cTn id="180" dur="1" fill="hold">
                                          <p:stCondLst>
                                            <p:cond delay="0"/>
                                          </p:stCondLst>
                                        </p:cTn>
                                        <p:tgtEl>
                                          <p:spTgt spid="2089"/>
                                        </p:tgtEl>
                                        <p:attrNameLst>
                                          <p:attrName>style.visibility</p:attrName>
                                        </p:attrNameLst>
                                      </p:cBhvr>
                                      <p:to>
                                        <p:strVal val="visible"/>
                                      </p:to>
                                    </p:set>
                                  </p:childTnLst>
                                </p:cTn>
                              </p:par>
                              <p:par>
                                <p:cTn id="181" presetID="1" presetClass="exit" presetSubtype="0" fill="hold" grpId="3" nodeType="withEffect">
                                  <p:stCondLst>
                                    <p:cond delay="2400"/>
                                  </p:stCondLst>
                                  <p:childTnLst>
                                    <p:set>
                                      <p:cBhvr>
                                        <p:cTn id="182" dur="1" fill="hold">
                                          <p:stCondLst>
                                            <p:cond delay="0"/>
                                          </p:stCondLst>
                                        </p:cTn>
                                        <p:tgtEl>
                                          <p:spTgt spid="2070"/>
                                        </p:tgtEl>
                                        <p:attrNameLst>
                                          <p:attrName>style.visibility</p:attrName>
                                        </p:attrNameLst>
                                      </p:cBhvr>
                                      <p:to>
                                        <p:strVal val="hidden"/>
                                      </p:to>
                                    </p:set>
                                  </p:childTnLst>
                                </p:cTn>
                              </p:par>
                              <p:par>
                                <p:cTn id="183" presetID="35" presetClass="path" presetSubtype="0" accel="50000" decel="50000" fill="hold" grpId="1" nodeType="withEffect">
                                  <p:stCondLst>
                                    <p:cond delay="2400"/>
                                  </p:stCondLst>
                                  <p:childTnLst>
                                    <p:animMotion origin="layout" path="M 0 0  L -0.25 0  E" pathEditMode="relative" ptsTypes="">
                                      <p:cBhvr>
                                        <p:cTn id="184" dur="1000" fill="hold"/>
                                        <p:tgtEl>
                                          <p:spTgt spid="2060"/>
                                        </p:tgtEl>
                                        <p:attrNameLst>
                                          <p:attrName>ppt_x</p:attrName>
                                          <p:attrName>ppt_y</p:attrName>
                                        </p:attrNameLst>
                                      </p:cBhvr>
                                    </p:animMotion>
                                  </p:childTnLst>
                                </p:cTn>
                              </p:par>
                              <p:par>
                                <p:cTn id="185" presetID="6" presetClass="emph" presetSubtype="0" fill="hold" grpId="2" nodeType="withEffect">
                                  <p:stCondLst>
                                    <p:cond delay="2400"/>
                                  </p:stCondLst>
                                  <p:childTnLst>
                                    <p:animScale>
                                      <p:cBhvr>
                                        <p:cTn id="186" dur="1000" fill="hold"/>
                                        <p:tgtEl>
                                          <p:spTgt spid="2060"/>
                                        </p:tgtEl>
                                      </p:cBhvr>
                                      <p:by x="50000" y="50000"/>
                                    </p:animScale>
                                  </p:childTnLst>
                                </p:cTn>
                              </p:par>
                            </p:childTnLst>
                          </p:cTn>
                        </p:par>
                      </p:childTnLst>
                    </p:cTn>
                  </p:par>
                  <p:par>
                    <p:cTn id="187" fill="hold" nodeType="clickPar">
                      <p:stCondLst>
                        <p:cond delay="indefinite"/>
                      </p:stCondLst>
                      <p:childTnLst>
                        <p:par>
                          <p:cTn id="188" fill="hold" nodeType="withGroup">
                            <p:stCondLst>
                              <p:cond delay="0"/>
                            </p:stCondLst>
                            <p:childTnLst>
                              <p:par>
                                <p:cTn id="189" presetID="1" presetClass="exit" presetSubtype="0" fill="hold" nodeType="clickEffect">
                                  <p:stCondLst>
                                    <p:cond delay="0"/>
                                  </p:stCondLst>
                                  <p:childTnLst>
                                    <p:set>
                                      <p:cBhvr>
                                        <p:cTn id="190" dur="1" fill="hold">
                                          <p:stCondLst>
                                            <p:cond delay="0"/>
                                          </p:stCondLst>
                                        </p:cTn>
                                        <p:tgtEl>
                                          <p:spTgt spid="2071"/>
                                        </p:tgtEl>
                                        <p:attrNameLst>
                                          <p:attrName>style.visibility</p:attrName>
                                        </p:attrNameLst>
                                      </p:cBhvr>
                                      <p:to>
                                        <p:strVal val="hidden"/>
                                      </p:to>
                                    </p:set>
                                  </p:childTnLst>
                                </p:cTn>
                              </p:par>
                              <p:par>
                                <p:cTn id="191" presetID="1" presetClass="exit" presetSubtype="0" fill="hold" nodeType="withEffect">
                                  <p:stCondLst>
                                    <p:cond delay="0"/>
                                  </p:stCondLst>
                                  <p:childTnLst>
                                    <p:set>
                                      <p:cBhvr>
                                        <p:cTn id="192" dur="1" fill="hold">
                                          <p:stCondLst>
                                            <p:cond delay="0"/>
                                          </p:stCondLst>
                                        </p:cTn>
                                        <p:tgtEl>
                                          <p:spTgt spid="2072"/>
                                        </p:tgtEl>
                                        <p:attrNameLst>
                                          <p:attrName>style.visibility</p:attrName>
                                        </p:attrNameLst>
                                      </p:cBhvr>
                                      <p:to>
                                        <p:strVal val="hidden"/>
                                      </p:to>
                                    </p:set>
                                  </p:childTnLst>
                                </p:cTn>
                              </p:par>
                              <p:par>
                                <p:cTn id="193" presetID="1" presetClass="exit" presetSubtype="0" fill="hold" nodeType="withEffect">
                                  <p:stCondLst>
                                    <p:cond delay="0"/>
                                  </p:stCondLst>
                                  <p:childTnLst>
                                    <p:set>
                                      <p:cBhvr>
                                        <p:cTn id="194" dur="1" fill="hold">
                                          <p:stCondLst>
                                            <p:cond delay="0"/>
                                          </p:stCondLst>
                                        </p:cTn>
                                        <p:tgtEl>
                                          <p:spTgt spid="2073"/>
                                        </p:tgtEl>
                                        <p:attrNameLst>
                                          <p:attrName>style.visibility</p:attrName>
                                        </p:attrNameLst>
                                      </p:cBhvr>
                                      <p:to>
                                        <p:strVal val="hidden"/>
                                      </p:to>
                                    </p:set>
                                  </p:childTnLst>
                                </p:cTn>
                              </p:par>
                              <p:par>
                                <p:cTn id="195" presetID="1" presetClass="exit" presetSubtype="0" fill="hold" nodeType="withEffect">
                                  <p:stCondLst>
                                    <p:cond delay="0"/>
                                  </p:stCondLst>
                                  <p:childTnLst>
                                    <p:set>
                                      <p:cBhvr>
                                        <p:cTn id="196" dur="1" fill="hold">
                                          <p:stCondLst>
                                            <p:cond delay="0"/>
                                          </p:stCondLst>
                                        </p:cTn>
                                        <p:tgtEl>
                                          <p:spTgt spid="2074"/>
                                        </p:tgtEl>
                                        <p:attrNameLst>
                                          <p:attrName>style.visibility</p:attrName>
                                        </p:attrNameLst>
                                      </p:cBhvr>
                                      <p:to>
                                        <p:strVal val="hidden"/>
                                      </p:to>
                                    </p:set>
                                  </p:childTnLst>
                                </p:cTn>
                              </p:par>
                              <p:par>
                                <p:cTn id="197" presetID="1" presetClass="exit" presetSubtype="0" fill="hold" nodeType="withEffect">
                                  <p:stCondLst>
                                    <p:cond delay="0"/>
                                  </p:stCondLst>
                                  <p:childTnLst>
                                    <p:set>
                                      <p:cBhvr>
                                        <p:cTn id="198" dur="1" fill="hold">
                                          <p:stCondLst>
                                            <p:cond delay="0"/>
                                          </p:stCondLst>
                                        </p:cTn>
                                        <p:tgtEl>
                                          <p:spTgt spid="2075"/>
                                        </p:tgtEl>
                                        <p:attrNameLst>
                                          <p:attrName>style.visibility</p:attrName>
                                        </p:attrNameLst>
                                      </p:cBhvr>
                                      <p:to>
                                        <p:strVal val="hidden"/>
                                      </p:to>
                                    </p:set>
                                  </p:childTnLst>
                                </p:cTn>
                              </p:par>
                              <p:par>
                                <p:cTn id="199" presetID="1" presetClass="exit" presetSubtype="0" fill="hold" nodeType="withEffect">
                                  <p:stCondLst>
                                    <p:cond delay="0"/>
                                  </p:stCondLst>
                                  <p:childTnLst>
                                    <p:set>
                                      <p:cBhvr>
                                        <p:cTn id="200" dur="1" fill="hold">
                                          <p:stCondLst>
                                            <p:cond delay="0"/>
                                          </p:stCondLst>
                                        </p:cTn>
                                        <p:tgtEl>
                                          <p:spTgt spid="2076"/>
                                        </p:tgtEl>
                                        <p:attrNameLst>
                                          <p:attrName>style.visibility</p:attrName>
                                        </p:attrNameLst>
                                      </p:cBhvr>
                                      <p:to>
                                        <p:strVal val="hidden"/>
                                      </p:to>
                                    </p:set>
                                  </p:childTnLst>
                                </p:cTn>
                              </p:par>
                              <p:par>
                                <p:cTn id="201" presetID="1" presetClass="exit" presetSubtype="0" fill="hold" nodeType="withEffect">
                                  <p:stCondLst>
                                    <p:cond delay="0"/>
                                  </p:stCondLst>
                                  <p:childTnLst>
                                    <p:set>
                                      <p:cBhvr>
                                        <p:cTn id="202" dur="1" fill="hold">
                                          <p:stCondLst>
                                            <p:cond delay="0"/>
                                          </p:stCondLst>
                                        </p:cTn>
                                        <p:tgtEl>
                                          <p:spTgt spid="2077"/>
                                        </p:tgtEl>
                                        <p:attrNameLst>
                                          <p:attrName>style.visibility</p:attrName>
                                        </p:attrNameLst>
                                      </p:cBhvr>
                                      <p:to>
                                        <p:strVal val="hidden"/>
                                      </p:to>
                                    </p:set>
                                  </p:childTnLst>
                                </p:cTn>
                              </p:par>
                              <p:par>
                                <p:cTn id="203" presetID="1" presetClass="exit" presetSubtype="0" fill="hold" nodeType="withEffect">
                                  <p:stCondLst>
                                    <p:cond delay="0"/>
                                  </p:stCondLst>
                                  <p:childTnLst>
                                    <p:set>
                                      <p:cBhvr>
                                        <p:cTn id="204" dur="1" fill="hold">
                                          <p:stCondLst>
                                            <p:cond delay="0"/>
                                          </p:stCondLst>
                                        </p:cTn>
                                        <p:tgtEl>
                                          <p:spTgt spid="2078"/>
                                        </p:tgtEl>
                                        <p:attrNameLst>
                                          <p:attrName>style.visibility</p:attrName>
                                        </p:attrNameLst>
                                      </p:cBhvr>
                                      <p:to>
                                        <p:strVal val="hidden"/>
                                      </p:to>
                                    </p:set>
                                  </p:childTnLst>
                                </p:cTn>
                              </p:par>
                              <p:par>
                                <p:cTn id="205" presetID="1" presetClass="exit" presetSubtype="0" fill="hold" nodeType="withEffect">
                                  <p:stCondLst>
                                    <p:cond delay="0"/>
                                  </p:stCondLst>
                                  <p:childTnLst>
                                    <p:set>
                                      <p:cBhvr>
                                        <p:cTn id="206" dur="1" fill="hold">
                                          <p:stCondLst>
                                            <p:cond delay="0"/>
                                          </p:stCondLst>
                                        </p:cTn>
                                        <p:tgtEl>
                                          <p:spTgt spid="2079"/>
                                        </p:tgtEl>
                                        <p:attrNameLst>
                                          <p:attrName>style.visibility</p:attrName>
                                        </p:attrNameLst>
                                      </p:cBhvr>
                                      <p:to>
                                        <p:strVal val="hidden"/>
                                      </p:to>
                                    </p:set>
                                  </p:childTnLst>
                                </p:cTn>
                              </p:par>
                              <p:par>
                                <p:cTn id="207" presetID="1" presetClass="exit" presetSubtype="0" fill="hold" nodeType="withEffect">
                                  <p:stCondLst>
                                    <p:cond delay="0"/>
                                  </p:stCondLst>
                                  <p:childTnLst>
                                    <p:set>
                                      <p:cBhvr>
                                        <p:cTn id="208" dur="1" fill="hold">
                                          <p:stCondLst>
                                            <p:cond delay="0"/>
                                          </p:stCondLst>
                                        </p:cTn>
                                        <p:tgtEl>
                                          <p:spTgt spid="2080"/>
                                        </p:tgtEl>
                                        <p:attrNameLst>
                                          <p:attrName>style.visibility</p:attrName>
                                        </p:attrNameLst>
                                      </p:cBhvr>
                                      <p:to>
                                        <p:strVal val="hidden"/>
                                      </p:to>
                                    </p:set>
                                  </p:childTnLst>
                                </p:cTn>
                              </p:par>
                              <p:par>
                                <p:cTn id="209" presetID="1" presetClass="exit" presetSubtype="0" fill="hold" nodeType="withEffect">
                                  <p:stCondLst>
                                    <p:cond delay="0"/>
                                  </p:stCondLst>
                                  <p:childTnLst>
                                    <p:set>
                                      <p:cBhvr>
                                        <p:cTn id="210" dur="1" fill="hold">
                                          <p:stCondLst>
                                            <p:cond delay="0"/>
                                          </p:stCondLst>
                                        </p:cTn>
                                        <p:tgtEl>
                                          <p:spTgt spid="2081"/>
                                        </p:tgtEl>
                                        <p:attrNameLst>
                                          <p:attrName>style.visibility</p:attrName>
                                        </p:attrNameLst>
                                      </p:cBhvr>
                                      <p:to>
                                        <p:strVal val="hidden"/>
                                      </p:to>
                                    </p:set>
                                  </p:childTnLst>
                                </p:cTn>
                              </p:par>
                              <p:par>
                                <p:cTn id="211" presetID="1" presetClass="exit" presetSubtype="0" fill="hold" nodeType="withEffect">
                                  <p:stCondLst>
                                    <p:cond delay="0"/>
                                  </p:stCondLst>
                                  <p:childTnLst>
                                    <p:set>
                                      <p:cBhvr>
                                        <p:cTn id="212" dur="1" fill="hold">
                                          <p:stCondLst>
                                            <p:cond delay="0"/>
                                          </p:stCondLst>
                                        </p:cTn>
                                        <p:tgtEl>
                                          <p:spTgt spid="2082"/>
                                        </p:tgtEl>
                                        <p:attrNameLst>
                                          <p:attrName>style.visibility</p:attrName>
                                        </p:attrNameLst>
                                      </p:cBhvr>
                                      <p:to>
                                        <p:strVal val="hidden"/>
                                      </p:to>
                                    </p:set>
                                  </p:childTnLst>
                                </p:cTn>
                              </p:par>
                              <p:par>
                                <p:cTn id="213" presetID="1" presetClass="exit" presetSubtype="0" fill="hold" nodeType="withEffect">
                                  <p:stCondLst>
                                    <p:cond delay="0"/>
                                  </p:stCondLst>
                                  <p:childTnLst>
                                    <p:set>
                                      <p:cBhvr>
                                        <p:cTn id="214" dur="1" fill="hold">
                                          <p:stCondLst>
                                            <p:cond delay="0"/>
                                          </p:stCondLst>
                                        </p:cTn>
                                        <p:tgtEl>
                                          <p:spTgt spid="2083"/>
                                        </p:tgtEl>
                                        <p:attrNameLst>
                                          <p:attrName>style.visibility</p:attrName>
                                        </p:attrNameLst>
                                      </p:cBhvr>
                                      <p:to>
                                        <p:strVal val="hidden"/>
                                      </p:to>
                                    </p:set>
                                  </p:childTnLst>
                                </p:cTn>
                              </p:par>
                              <p:par>
                                <p:cTn id="215" presetID="1" presetClass="exit" presetSubtype="0" fill="hold" nodeType="withEffect">
                                  <p:stCondLst>
                                    <p:cond delay="0"/>
                                  </p:stCondLst>
                                  <p:childTnLst>
                                    <p:set>
                                      <p:cBhvr>
                                        <p:cTn id="216" dur="1" fill="hold">
                                          <p:stCondLst>
                                            <p:cond delay="0"/>
                                          </p:stCondLst>
                                        </p:cTn>
                                        <p:tgtEl>
                                          <p:spTgt spid="2084"/>
                                        </p:tgtEl>
                                        <p:attrNameLst>
                                          <p:attrName>style.visibility</p:attrName>
                                        </p:attrNameLst>
                                      </p:cBhvr>
                                      <p:to>
                                        <p:strVal val="hidden"/>
                                      </p:to>
                                    </p:set>
                                  </p:childTnLst>
                                </p:cTn>
                              </p:par>
                              <p:par>
                                <p:cTn id="217" presetID="1" presetClass="exit" presetSubtype="0" fill="hold" nodeType="withEffect">
                                  <p:stCondLst>
                                    <p:cond delay="0"/>
                                  </p:stCondLst>
                                  <p:childTnLst>
                                    <p:set>
                                      <p:cBhvr>
                                        <p:cTn id="218" dur="1" fill="hold">
                                          <p:stCondLst>
                                            <p:cond delay="0"/>
                                          </p:stCondLst>
                                        </p:cTn>
                                        <p:tgtEl>
                                          <p:spTgt spid="2085"/>
                                        </p:tgtEl>
                                        <p:attrNameLst>
                                          <p:attrName>style.visibility</p:attrName>
                                        </p:attrNameLst>
                                      </p:cBhvr>
                                      <p:to>
                                        <p:strVal val="hidden"/>
                                      </p:to>
                                    </p:set>
                                  </p:childTnLst>
                                </p:cTn>
                              </p:par>
                              <p:par>
                                <p:cTn id="219" presetID="1" presetClass="exit" presetSubtype="0" fill="hold" nodeType="withEffect">
                                  <p:stCondLst>
                                    <p:cond delay="0"/>
                                  </p:stCondLst>
                                  <p:childTnLst>
                                    <p:set>
                                      <p:cBhvr>
                                        <p:cTn id="220" dur="1" fill="hold">
                                          <p:stCondLst>
                                            <p:cond delay="0"/>
                                          </p:stCondLst>
                                        </p:cTn>
                                        <p:tgtEl>
                                          <p:spTgt spid="2086"/>
                                        </p:tgtEl>
                                        <p:attrNameLst>
                                          <p:attrName>style.visibility</p:attrName>
                                        </p:attrNameLst>
                                      </p:cBhvr>
                                      <p:to>
                                        <p:strVal val="hidden"/>
                                      </p:to>
                                    </p:set>
                                  </p:childTnLst>
                                </p:cTn>
                              </p:par>
                              <p:par>
                                <p:cTn id="221" presetID="1" presetClass="exit" presetSubtype="0" fill="hold" nodeType="withEffect">
                                  <p:stCondLst>
                                    <p:cond delay="0"/>
                                  </p:stCondLst>
                                  <p:childTnLst>
                                    <p:set>
                                      <p:cBhvr>
                                        <p:cTn id="222" dur="1" fill="hold">
                                          <p:stCondLst>
                                            <p:cond delay="0"/>
                                          </p:stCondLst>
                                        </p:cTn>
                                        <p:tgtEl>
                                          <p:spTgt spid="2087"/>
                                        </p:tgtEl>
                                        <p:attrNameLst>
                                          <p:attrName>style.visibility</p:attrName>
                                        </p:attrNameLst>
                                      </p:cBhvr>
                                      <p:to>
                                        <p:strVal val="hidden"/>
                                      </p:to>
                                    </p:set>
                                  </p:childTnLst>
                                </p:cTn>
                              </p:par>
                              <p:par>
                                <p:cTn id="223" presetID="1" presetClass="exit" presetSubtype="0" fill="hold" nodeType="withEffect">
                                  <p:stCondLst>
                                    <p:cond delay="0"/>
                                  </p:stCondLst>
                                  <p:childTnLst>
                                    <p:set>
                                      <p:cBhvr>
                                        <p:cTn id="224" dur="1" fill="hold">
                                          <p:stCondLst>
                                            <p:cond delay="0"/>
                                          </p:stCondLst>
                                        </p:cTn>
                                        <p:tgtEl>
                                          <p:spTgt spid="2088"/>
                                        </p:tgtEl>
                                        <p:attrNameLst>
                                          <p:attrName>style.visibility</p:attrName>
                                        </p:attrNameLst>
                                      </p:cBhvr>
                                      <p:to>
                                        <p:strVal val="hidden"/>
                                      </p:to>
                                    </p:set>
                                  </p:childTnLst>
                                </p:cTn>
                              </p:par>
                              <p:par>
                                <p:cTn id="225" presetID="1" presetClass="exit" presetSubtype="0" fill="hold" nodeType="withEffect">
                                  <p:stCondLst>
                                    <p:cond delay="0"/>
                                  </p:stCondLst>
                                  <p:childTnLst>
                                    <p:set>
                                      <p:cBhvr>
                                        <p:cTn id="226" dur="1" fill="hold">
                                          <p:stCondLst>
                                            <p:cond delay="0"/>
                                          </p:stCondLst>
                                        </p:cTn>
                                        <p:tgtEl>
                                          <p:spTgt spid="2089"/>
                                        </p:tgtEl>
                                        <p:attrNameLst>
                                          <p:attrName>style.visibility</p:attrName>
                                        </p:attrNameLst>
                                      </p:cBhvr>
                                      <p:to>
                                        <p:strVal val="hidden"/>
                                      </p:to>
                                    </p:set>
                                  </p:childTnLst>
                                </p:cTn>
                              </p:par>
                              <p:par>
                                <p:cTn id="227" presetID="1" presetClass="exit" presetSubtype="0" fill="hold" grpId="1" nodeType="withEffect">
                                  <p:stCondLst>
                                    <p:cond delay="0"/>
                                  </p:stCondLst>
                                  <p:childTnLst>
                                    <p:set>
                                      <p:cBhvr>
                                        <p:cTn id="228" dur="1" fill="hold">
                                          <p:stCondLst>
                                            <p:cond delay="0"/>
                                          </p:stCondLst>
                                        </p:cTn>
                                        <p:tgtEl>
                                          <p:spTgt spid="2090"/>
                                        </p:tgtEl>
                                        <p:attrNameLst>
                                          <p:attrName>style.visibility</p:attrName>
                                        </p:attrNameLst>
                                      </p:cBhvr>
                                      <p:to>
                                        <p:strVal val="hidden"/>
                                      </p:to>
                                    </p:set>
                                  </p:childTnLst>
                                </p:cTn>
                              </p:par>
                              <p:par>
                                <p:cTn id="229" presetID="1" presetClass="exit" presetSubtype="0" fill="hold" nodeType="withEffect">
                                  <p:stCondLst>
                                    <p:cond delay="0"/>
                                  </p:stCondLst>
                                  <p:childTnLst>
                                    <p:set>
                                      <p:cBhvr>
                                        <p:cTn id="230" dur="1" fill="hold">
                                          <p:stCondLst>
                                            <p:cond delay="0"/>
                                          </p:stCondLst>
                                        </p:cTn>
                                        <p:tgtEl>
                                          <p:spTgt spid="2091"/>
                                        </p:tgtEl>
                                        <p:attrNameLst>
                                          <p:attrName>style.visibility</p:attrName>
                                        </p:attrNameLst>
                                      </p:cBhvr>
                                      <p:to>
                                        <p:strVal val="hidden"/>
                                      </p:to>
                                    </p:set>
                                  </p:childTnLst>
                                </p:cTn>
                              </p:par>
                              <p:par>
                                <p:cTn id="231" presetID="1" presetClass="exit" presetSubtype="0" fill="hold" grpId="1" nodeType="withEffect">
                                  <p:stCondLst>
                                    <p:cond delay="0"/>
                                  </p:stCondLst>
                                  <p:childTnLst>
                                    <p:set>
                                      <p:cBhvr>
                                        <p:cTn id="232" dur="1" fill="hold">
                                          <p:stCondLst>
                                            <p:cond delay="0"/>
                                          </p:stCondLst>
                                        </p:cTn>
                                        <p:tgtEl>
                                          <p:spTgt spid="2092"/>
                                        </p:tgtEl>
                                        <p:attrNameLst>
                                          <p:attrName>style.visibility</p:attrName>
                                        </p:attrNameLst>
                                      </p:cBhvr>
                                      <p:to>
                                        <p:strVal val="hidden"/>
                                      </p:to>
                                    </p:set>
                                  </p:childTnLst>
                                </p:cTn>
                              </p:par>
                              <p:par>
                                <p:cTn id="233" presetID="1" presetClass="exit" presetSubtype="0" fill="hold" nodeType="withEffect">
                                  <p:stCondLst>
                                    <p:cond delay="0"/>
                                  </p:stCondLst>
                                  <p:childTnLst>
                                    <p:set>
                                      <p:cBhvr>
                                        <p:cTn id="234" dur="1" fill="hold">
                                          <p:stCondLst>
                                            <p:cond delay="0"/>
                                          </p:stCondLst>
                                        </p:cTn>
                                        <p:tgtEl>
                                          <p:spTgt spid="2093"/>
                                        </p:tgtEl>
                                        <p:attrNameLst>
                                          <p:attrName>style.visibility</p:attrName>
                                        </p:attrNameLst>
                                      </p:cBhvr>
                                      <p:to>
                                        <p:strVal val="hidden"/>
                                      </p:to>
                                    </p:set>
                                  </p:childTnLst>
                                </p:cTn>
                              </p:par>
                              <p:par>
                                <p:cTn id="235" presetID="1" presetClass="exit" presetSubtype="0" fill="hold" grpId="0" nodeType="withEffect">
                                  <p:stCondLst>
                                    <p:cond delay="0"/>
                                  </p:stCondLst>
                                  <p:childTnLst>
                                    <p:set>
                                      <p:cBhvr>
                                        <p:cTn id="236" dur="1" fill="hold">
                                          <p:stCondLst>
                                            <p:cond delay="0"/>
                                          </p:stCondLst>
                                        </p:cTn>
                                        <p:tgtEl>
                                          <p:spTgt spid="2096"/>
                                        </p:tgtEl>
                                        <p:attrNameLst>
                                          <p:attrName>style.visibility</p:attrName>
                                        </p:attrNameLst>
                                      </p:cBhvr>
                                      <p:to>
                                        <p:strVal val="hidden"/>
                                      </p:to>
                                    </p:set>
                                  </p:childTnLst>
                                </p:cTn>
                              </p:par>
                              <p:par>
                                <p:cTn id="237" presetID="1" presetClass="exit" presetSubtype="0" fill="hold" grpId="0" nodeType="withEffect">
                                  <p:stCondLst>
                                    <p:cond delay="0"/>
                                  </p:stCondLst>
                                  <p:childTnLst>
                                    <p:set>
                                      <p:cBhvr>
                                        <p:cTn id="238" dur="1" fill="hold">
                                          <p:stCondLst>
                                            <p:cond delay="0"/>
                                          </p:stCondLst>
                                        </p:cTn>
                                        <p:tgtEl>
                                          <p:spTgt spid="2097"/>
                                        </p:tgtEl>
                                        <p:attrNameLst>
                                          <p:attrName>style.visibility</p:attrName>
                                        </p:attrNameLst>
                                      </p:cBhvr>
                                      <p:to>
                                        <p:strVal val="hidden"/>
                                      </p:to>
                                    </p:set>
                                  </p:childTnLst>
                                </p:cTn>
                              </p:par>
                              <p:par>
                                <p:cTn id="239" presetID="1" presetClass="exit" presetSubtype="0" fill="hold" grpId="0" nodeType="withEffect">
                                  <p:stCondLst>
                                    <p:cond delay="0"/>
                                  </p:stCondLst>
                                  <p:childTnLst>
                                    <p:set>
                                      <p:cBhvr>
                                        <p:cTn id="240" dur="1" fill="hold">
                                          <p:stCondLst>
                                            <p:cond delay="0"/>
                                          </p:stCondLst>
                                        </p:cTn>
                                        <p:tgtEl>
                                          <p:spTgt spid="2094"/>
                                        </p:tgtEl>
                                        <p:attrNameLst>
                                          <p:attrName>style.visibility</p:attrName>
                                        </p:attrNameLst>
                                      </p:cBhvr>
                                      <p:to>
                                        <p:strVal val="hidden"/>
                                      </p:to>
                                    </p:set>
                                  </p:childTnLst>
                                </p:cTn>
                              </p:par>
                              <p:par>
                                <p:cTn id="241" presetID="1" presetClass="entr" presetSubtype="0" fill="hold" nodeType="withEffect">
                                  <p:stCondLst>
                                    <p:cond delay="0"/>
                                  </p:stCondLst>
                                  <p:childTnLst>
                                    <p:set>
                                      <p:cBhvr>
                                        <p:cTn id="242" dur="1" fill="hold">
                                          <p:stCondLst>
                                            <p:cond delay="0"/>
                                          </p:stCondLst>
                                        </p:cTn>
                                        <p:tgtEl>
                                          <p:spTgt spid="2112"/>
                                        </p:tgtEl>
                                        <p:attrNameLst>
                                          <p:attrName>style.visibility</p:attrName>
                                        </p:attrNameLst>
                                      </p:cBhvr>
                                      <p:to>
                                        <p:strVal val="visible"/>
                                      </p:to>
                                    </p:set>
                                  </p:childTnLst>
                                </p:cTn>
                              </p:par>
                              <p:par>
                                <p:cTn id="243" presetID="1" presetClass="entr" presetSubtype="0" fill="hold" grpId="0" nodeType="withEffect">
                                  <p:stCondLst>
                                    <p:cond delay="0"/>
                                  </p:stCondLst>
                                  <p:childTnLst>
                                    <p:set>
                                      <p:cBhvr>
                                        <p:cTn id="244" dur="1" fill="hold">
                                          <p:stCondLst>
                                            <p:cond delay="0"/>
                                          </p:stCondLst>
                                        </p:cTn>
                                        <p:tgtEl>
                                          <p:spTgt spid="2109"/>
                                        </p:tgtEl>
                                        <p:attrNameLst>
                                          <p:attrName>style.visibility</p:attrName>
                                        </p:attrNameLst>
                                      </p:cBhvr>
                                      <p:to>
                                        <p:strVal val="visible"/>
                                      </p:to>
                                    </p:set>
                                  </p:childTnLst>
                                </p:cTn>
                              </p:par>
                            </p:childTnLst>
                          </p:cTn>
                        </p:par>
                      </p:childTnLst>
                    </p:cTn>
                  </p:par>
                  <p:par>
                    <p:cTn id="245" fill="hold" nodeType="clickPar">
                      <p:stCondLst>
                        <p:cond delay="indefinite"/>
                      </p:stCondLst>
                      <p:childTnLst>
                        <p:par>
                          <p:cTn id="246" fill="hold" nodeType="withGroup">
                            <p:stCondLst>
                              <p:cond delay="0"/>
                            </p:stCondLst>
                            <p:childTnLst>
                              <p:par>
                                <p:cTn id="247" presetID="22" presetClass="entr" presetSubtype="2" fill="hold" nodeType="clickEffect">
                                  <p:stCondLst>
                                    <p:cond delay="0"/>
                                  </p:stCondLst>
                                  <p:childTnLst>
                                    <p:set>
                                      <p:cBhvr>
                                        <p:cTn id="248" dur="1" fill="hold">
                                          <p:stCondLst>
                                            <p:cond delay="0"/>
                                          </p:stCondLst>
                                        </p:cTn>
                                        <p:tgtEl>
                                          <p:spTgt spid="76"/>
                                        </p:tgtEl>
                                        <p:attrNameLst>
                                          <p:attrName>style.visibility</p:attrName>
                                        </p:attrNameLst>
                                      </p:cBhvr>
                                      <p:to>
                                        <p:strVal val="visible"/>
                                      </p:to>
                                    </p:set>
                                    <p:animEffect transition="in" filter="wipe(right)">
                                      <p:cBhvr>
                                        <p:cTn id="249" dur="500"/>
                                        <p:tgtEl>
                                          <p:spTgt spid="76"/>
                                        </p:tgtEl>
                                      </p:cBhvr>
                                    </p:animEffect>
                                  </p:childTnLst>
                                </p:cTn>
                              </p:par>
                            </p:childTnLst>
                          </p:cTn>
                        </p:par>
                      </p:childTnLst>
                    </p:cTn>
                  </p:par>
                  <p:par>
                    <p:cTn id="250" fill="hold" nodeType="clickPar">
                      <p:stCondLst>
                        <p:cond delay="indefinite"/>
                      </p:stCondLst>
                      <p:childTnLst>
                        <p:par>
                          <p:cTn id="251" fill="hold" nodeType="withGroup">
                            <p:stCondLst>
                              <p:cond delay="0"/>
                            </p:stCondLst>
                            <p:childTnLst>
                              <p:par>
                                <p:cTn id="252" presetID="4" presetClass="entr" presetSubtype="16" fill="hold" nodeType="clickEffect">
                                  <p:stCondLst>
                                    <p:cond delay="0"/>
                                  </p:stCondLst>
                                  <p:childTnLst>
                                    <p:set>
                                      <p:cBhvr>
                                        <p:cTn id="253" dur="1" fill="hold">
                                          <p:stCondLst>
                                            <p:cond delay="0"/>
                                          </p:stCondLst>
                                        </p:cTn>
                                        <p:tgtEl>
                                          <p:spTgt spid="654432"/>
                                        </p:tgtEl>
                                        <p:attrNameLst>
                                          <p:attrName>style.visibility</p:attrName>
                                        </p:attrNameLst>
                                      </p:cBhvr>
                                      <p:to>
                                        <p:strVal val="visible"/>
                                      </p:to>
                                    </p:set>
                                    <p:animEffect transition="in" filter="box(in)">
                                      <p:cBhvr>
                                        <p:cTn id="254" dur="500"/>
                                        <p:tgtEl>
                                          <p:spTgt spid="6544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3" grpId="1" animBg="1"/>
      <p:bldP spid="2053" grpId="2" animBg="1"/>
      <p:bldP spid="2054" grpId="0" animBg="1"/>
      <p:bldP spid="2054" grpId="1" animBg="1"/>
      <p:bldP spid="2054" grpId="2" animBg="1"/>
      <p:bldP spid="2055" grpId="0" animBg="1"/>
      <p:bldP spid="2055" grpId="1" animBg="1"/>
      <p:bldP spid="2055" grpId="2" animBg="1"/>
      <p:bldP spid="2056" grpId="0" animBg="1"/>
      <p:bldP spid="2056" grpId="1" animBg="1"/>
      <p:bldP spid="2056" grpId="2" animBg="1"/>
      <p:bldP spid="2057" grpId="0" animBg="1"/>
      <p:bldP spid="2057" grpId="1" animBg="1"/>
      <p:bldP spid="2057" grpId="2" animBg="1"/>
      <p:bldP spid="2058" grpId="0" animBg="1"/>
      <p:bldP spid="2058" grpId="1" animBg="1"/>
      <p:bldP spid="2058" grpId="2" animBg="1"/>
      <p:bldP spid="2059" grpId="0" animBg="1"/>
      <p:bldP spid="2059" grpId="1" animBg="1"/>
      <p:bldP spid="2059" grpId="2" animBg="1"/>
      <p:bldP spid="2060" grpId="0" animBg="1"/>
      <p:bldP spid="2060" grpId="1" animBg="1"/>
      <p:bldP spid="2060" grpId="2" animBg="1"/>
      <p:bldP spid="2061" grpId="0" animBg="1"/>
      <p:bldP spid="2061" grpId="1" animBg="1"/>
      <p:bldP spid="2061" grpId="2" animBg="1"/>
      <p:bldP spid="2062" grpId="0" animBg="1"/>
      <p:bldP spid="2062" grpId="1" animBg="1"/>
      <p:bldP spid="2062" grpId="2" animBg="1"/>
      <p:bldP spid="2063" grpId="0" animBg="1"/>
      <p:bldP spid="2063" grpId="1" animBg="1"/>
      <p:bldP spid="2063" grpId="2" animBg="1"/>
      <p:bldP spid="2063" grpId="3" animBg="1"/>
      <p:bldP spid="2064" grpId="0" animBg="1"/>
      <p:bldP spid="2064" grpId="1" animBg="1"/>
      <p:bldP spid="2064" grpId="2" animBg="1"/>
      <p:bldP spid="2064" grpId="3" animBg="1"/>
      <p:bldP spid="2065" grpId="0" animBg="1"/>
      <p:bldP spid="2065" grpId="1" animBg="1"/>
      <p:bldP spid="2065" grpId="2" animBg="1"/>
      <p:bldP spid="2065" grpId="3" animBg="1"/>
      <p:bldP spid="2066" grpId="0" animBg="1"/>
      <p:bldP spid="2066" grpId="1" animBg="1"/>
      <p:bldP spid="2066" grpId="2" animBg="1"/>
      <p:bldP spid="2066" grpId="3" animBg="1"/>
      <p:bldP spid="2067" grpId="0" animBg="1"/>
      <p:bldP spid="2067" grpId="1" animBg="1"/>
      <p:bldP spid="2067" grpId="2" animBg="1"/>
      <p:bldP spid="2067" grpId="3" animBg="1"/>
      <p:bldP spid="2068" grpId="0" animBg="1"/>
      <p:bldP spid="2068" grpId="1" animBg="1"/>
      <p:bldP spid="2068" grpId="2" animBg="1"/>
      <p:bldP spid="2068" grpId="3" animBg="1"/>
      <p:bldP spid="2069" grpId="0" animBg="1"/>
      <p:bldP spid="2069" grpId="1" animBg="1"/>
      <p:bldP spid="2069" grpId="2" animBg="1"/>
      <p:bldP spid="2069" grpId="3" animBg="1"/>
      <p:bldP spid="2070" grpId="0" animBg="1"/>
      <p:bldP spid="2070" grpId="1" animBg="1"/>
      <p:bldP spid="2070" grpId="2" animBg="1"/>
      <p:bldP spid="2070" grpId="3" animBg="1"/>
      <p:bldP spid="2090" grpId="0"/>
      <p:bldP spid="2090" grpId="1"/>
      <p:bldP spid="2092" grpId="0"/>
      <p:bldP spid="2092" grpId="1"/>
      <p:bldP spid="2094" grpId="0"/>
      <p:bldP spid="2096" grpId="0"/>
      <p:bldP spid="2097" grpId="0"/>
      <p:bldP spid="2101" grpId="0"/>
      <p:bldP spid="2102" grpId="0"/>
      <p:bldP spid="2108" grpId="0" animBg="1"/>
      <p:bldP spid="2108" grpId="1" animBg="1"/>
      <p:bldP spid="210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186"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l="9958" t="7361" r="17517"/>
          <a:stretch>
            <a:fillRect/>
          </a:stretch>
        </p:blipFill>
        <p:spPr bwMode="auto">
          <a:xfrm>
            <a:off x="6934200" y="516916"/>
            <a:ext cx="2102975" cy="20141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1187" name="Rectangle 4"/>
          <p:cNvSpPr>
            <a:spLocks noGrp="1" noChangeArrowheads="1"/>
          </p:cNvSpPr>
          <p:nvPr>
            <p:ph type="title"/>
          </p:nvPr>
        </p:nvSpPr>
        <p:spPr>
          <a:xfrm>
            <a:off x="910040" y="139121"/>
            <a:ext cx="7543800" cy="474368"/>
          </a:xfrm>
        </p:spPr>
        <p:txBody>
          <a:bodyPr/>
          <a:lstStyle/>
          <a:p>
            <a:pPr algn="l"/>
            <a:r>
              <a:rPr lang="en-US" sz="2400" dirty="0" smtClean="0"/>
              <a:t>Stopping targets selected to control spin</a:t>
            </a:r>
          </a:p>
        </p:txBody>
      </p:sp>
      <p:sp>
        <p:nvSpPr>
          <p:cNvPr id="221188" name="Rectangle 12"/>
          <p:cNvSpPr>
            <a:spLocks noGrp="1" noChangeArrowheads="1"/>
          </p:cNvSpPr>
          <p:nvPr>
            <p:ph type="body" idx="1"/>
          </p:nvPr>
        </p:nvSpPr>
        <p:spPr>
          <a:xfrm>
            <a:off x="4495743" y="3480776"/>
            <a:ext cx="4457700" cy="2462823"/>
          </a:xfrm>
        </p:spPr>
        <p:txBody>
          <a:bodyPr/>
          <a:lstStyle/>
          <a:p>
            <a:pPr marL="0" indent="0">
              <a:lnSpc>
                <a:spcPct val="70000"/>
              </a:lnSpc>
              <a:buNone/>
            </a:pPr>
            <a:r>
              <a:rPr lang="en-US" dirty="0" smtClean="0"/>
              <a:t>AK-3*</a:t>
            </a:r>
          </a:p>
          <a:p>
            <a:pPr lvl="1">
              <a:lnSpc>
                <a:spcPct val="70000"/>
              </a:lnSpc>
            </a:pPr>
            <a:r>
              <a:rPr lang="en-US" sz="1800" dirty="0" smtClean="0"/>
              <a:t>Internal 0.5 T transverse field</a:t>
            </a:r>
          </a:p>
          <a:p>
            <a:pPr lvl="1">
              <a:lnSpc>
                <a:spcPct val="70000"/>
              </a:lnSpc>
            </a:pPr>
            <a:r>
              <a:rPr lang="en-US" sz="1800" dirty="0" err="1" smtClean="0"/>
              <a:t>Precess</a:t>
            </a:r>
            <a:r>
              <a:rPr lang="en-US" sz="1800" dirty="0" smtClean="0"/>
              <a:t> rapidly</a:t>
            </a:r>
          </a:p>
          <a:p>
            <a:pPr lvl="1">
              <a:lnSpc>
                <a:spcPct val="70000"/>
              </a:lnSpc>
            </a:pPr>
            <a:r>
              <a:rPr lang="en-US" sz="1800" dirty="0" err="1" smtClean="0"/>
              <a:t>Dephase</a:t>
            </a:r>
            <a:r>
              <a:rPr lang="en-US" sz="1800" dirty="0" smtClean="0"/>
              <a:t> owing to different arrival times </a:t>
            </a:r>
          </a:p>
          <a:p>
            <a:pPr>
              <a:lnSpc>
                <a:spcPct val="70000"/>
              </a:lnSpc>
            </a:pPr>
            <a:endParaRPr lang="en-US" dirty="0"/>
          </a:p>
          <a:p>
            <a:pPr marL="0" indent="0">
              <a:lnSpc>
                <a:spcPct val="70000"/>
              </a:lnSpc>
              <a:buNone/>
            </a:pPr>
            <a:r>
              <a:rPr lang="en-US" dirty="0" smtClean="0"/>
              <a:t>Quartz</a:t>
            </a:r>
          </a:p>
          <a:p>
            <a:pPr lvl="1">
              <a:lnSpc>
                <a:spcPct val="70000"/>
              </a:lnSpc>
            </a:pPr>
            <a:r>
              <a:rPr lang="en-US" sz="1800" dirty="0" smtClean="0"/>
              <a:t>Form </a:t>
            </a:r>
            <a:r>
              <a:rPr lang="en-US" sz="1800" dirty="0" err="1" smtClean="0"/>
              <a:t>muonium</a:t>
            </a:r>
            <a:r>
              <a:rPr lang="en-US" sz="1800" dirty="0" smtClean="0"/>
              <a:t> 90%</a:t>
            </a:r>
          </a:p>
          <a:p>
            <a:pPr lvl="1">
              <a:lnSpc>
                <a:spcPct val="70000"/>
              </a:lnSpc>
            </a:pPr>
            <a:r>
              <a:rPr lang="en-US" sz="1800" dirty="0" smtClean="0"/>
              <a:t>Precession period few ns</a:t>
            </a:r>
          </a:p>
          <a:p>
            <a:pPr lvl="1">
              <a:lnSpc>
                <a:spcPct val="70000"/>
              </a:lnSpc>
            </a:pPr>
            <a:r>
              <a:rPr lang="en-US" sz="1800" dirty="0" smtClean="0"/>
              <a:t>Control 10% free muon spins by symmetry of detector</a:t>
            </a:r>
          </a:p>
          <a:p>
            <a:pPr lvl="1">
              <a:lnSpc>
                <a:spcPct val="70000"/>
              </a:lnSpc>
            </a:pPr>
            <a:endParaRPr lang="en-US" sz="1800" dirty="0" smtClean="0"/>
          </a:p>
        </p:txBody>
      </p:sp>
      <p:pic>
        <p:nvPicPr>
          <p:cNvPr id="221189"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378" t="4699" r="3378" b="-2338"/>
          <a:stretch/>
        </p:blipFill>
        <p:spPr bwMode="auto">
          <a:xfrm>
            <a:off x="4114800" y="1028699"/>
            <a:ext cx="2133600" cy="202692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1192" name="Text Box 15"/>
          <p:cNvSpPr txBox="1">
            <a:spLocks noChangeArrowheads="1"/>
          </p:cNvSpPr>
          <p:nvPr/>
        </p:nvSpPr>
        <p:spPr bwMode="auto">
          <a:xfrm>
            <a:off x="7414187" y="1055369"/>
            <a:ext cx="1143000" cy="549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500">
                <a:solidFill>
                  <a:schemeClr val="folHlink"/>
                </a:solidFill>
                <a:latin typeface="Arial" pitchFamily="34" charset="0"/>
              </a:defRPr>
            </a:lvl1pPr>
            <a:lvl2pPr marL="742950" indent="-285750">
              <a:defRPr sz="1500">
                <a:solidFill>
                  <a:schemeClr val="folHlink"/>
                </a:solidFill>
                <a:latin typeface="Arial" pitchFamily="34" charset="0"/>
              </a:defRPr>
            </a:lvl2pPr>
            <a:lvl3pPr marL="1143000" indent="-228600">
              <a:defRPr sz="1500">
                <a:solidFill>
                  <a:schemeClr val="folHlink"/>
                </a:solidFill>
                <a:latin typeface="Arial" pitchFamily="34" charset="0"/>
              </a:defRPr>
            </a:lvl3pPr>
            <a:lvl4pPr marL="1600200" indent="-228600">
              <a:defRPr sz="1500">
                <a:solidFill>
                  <a:schemeClr val="folHlink"/>
                </a:solidFill>
                <a:latin typeface="Arial" pitchFamily="34" charset="0"/>
              </a:defRPr>
            </a:lvl4pPr>
            <a:lvl5pPr marL="2057400" indent="-228600">
              <a:defRPr sz="1500">
                <a:solidFill>
                  <a:schemeClr val="folHlink"/>
                </a:solidFill>
                <a:latin typeface="Arial" pitchFamily="34" charset="0"/>
              </a:defRPr>
            </a:lvl5pPr>
            <a:lvl6pPr marL="2514600" indent="-228600" algn="ctr" eaLnBrk="0" fontAlgn="base" hangingPunct="0">
              <a:spcBef>
                <a:spcPct val="0"/>
              </a:spcBef>
              <a:spcAft>
                <a:spcPct val="0"/>
              </a:spcAft>
              <a:defRPr sz="1500">
                <a:solidFill>
                  <a:schemeClr val="folHlink"/>
                </a:solidFill>
                <a:latin typeface="Arial" pitchFamily="34" charset="0"/>
              </a:defRPr>
            </a:lvl6pPr>
            <a:lvl7pPr marL="2971800" indent="-228600" algn="ctr" eaLnBrk="0" fontAlgn="base" hangingPunct="0">
              <a:spcBef>
                <a:spcPct val="0"/>
              </a:spcBef>
              <a:spcAft>
                <a:spcPct val="0"/>
              </a:spcAft>
              <a:defRPr sz="1500">
                <a:solidFill>
                  <a:schemeClr val="folHlink"/>
                </a:solidFill>
                <a:latin typeface="Arial" pitchFamily="34" charset="0"/>
              </a:defRPr>
            </a:lvl7pPr>
            <a:lvl8pPr marL="3429000" indent="-228600" algn="ctr" eaLnBrk="0" fontAlgn="base" hangingPunct="0">
              <a:spcBef>
                <a:spcPct val="0"/>
              </a:spcBef>
              <a:spcAft>
                <a:spcPct val="0"/>
              </a:spcAft>
              <a:defRPr sz="1500">
                <a:solidFill>
                  <a:schemeClr val="folHlink"/>
                </a:solidFill>
                <a:latin typeface="Arial" pitchFamily="34" charset="0"/>
              </a:defRPr>
            </a:lvl8pPr>
            <a:lvl9pPr marL="3886200" indent="-228600" algn="ctr" eaLnBrk="0" fontAlgn="base" hangingPunct="0">
              <a:spcBef>
                <a:spcPct val="0"/>
              </a:spcBef>
              <a:spcAft>
                <a:spcPct val="0"/>
              </a:spcAft>
              <a:defRPr sz="1500">
                <a:solidFill>
                  <a:schemeClr val="folHlink"/>
                </a:solidFill>
                <a:latin typeface="Arial" pitchFamily="34" charset="0"/>
              </a:defRPr>
            </a:lvl9pPr>
          </a:lstStyle>
          <a:p>
            <a:pPr algn="l">
              <a:spcBef>
                <a:spcPct val="50000"/>
              </a:spcBef>
            </a:pPr>
            <a:r>
              <a:rPr lang="en-US" sz="1800" b="1" dirty="0" err="1">
                <a:solidFill>
                  <a:schemeClr val="tx1"/>
                </a:solidFill>
                <a:effectLst/>
              </a:rPr>
              <a:t>Halbach</a:t>
            </a:r>
            <a:r>
              <a:rPr lang="en-US" sz="1800" b="1" dirty="0">
                <a:solidFill>
                  <a:schemeClr val="tx1"/>
                </a:solidFill>
                <a:effectLst/>
              </a:rPr>
              <a:t> Array</a:t>
            </a:r>
          </a:p>
        </p:txBody>
      </p:sp>
      <p:sp>
        <p:nvSpPr>
          <p:cNvPr id="221193" name="Text Box 16"/>
          <p:cNvSpPr txBox="1">
            <a:spLocks noChangeArrowheads="1"/>
          </p:cNvSpPr>
          <p:nvPr/>
        </p:nvSpPr>
        <p:spPr bwMode="auto">
          <a:xfrm>
            <a:off x="1371600" y="2133600"/>
            <a:ext cx="1143000"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500">
                <a:solidFill>
                  <a:schemeClr val="folHlink"/>
                </a:solidFill>
                <a:latin typeface="Arial" pitchFamily="34" charset="0"/>
              </a:defRPr>
            </a:lvl1pPr>
            <a:lvl2pPr marL="742950" indent="-285750">
              <a:defRPr sz="1500">
                <a:solidFill>
                  <a:schemeClr val="folHlink"/>
                </a:solidFill>
                <a:latin typeface="Arial" pitchFamily="34" charset="0"/>
              </a:defRPr>
            </a:lvl2pPr>
            <a:lvl3pPr marL="1143000" indent="-228600">
              <a:defRPr sz="1500">
                <a:solidFill>
                  <a:schemeClr val="folHlink"/>
                </a:solidFill>
                <a:latin typeface="Arial" pitchFamily="34" charset="0"/>
              </a:defRPr>
            </a:lvl3pPr>
            <a:lvl4pPr marL="1600200" indent="-228600">
              <a:defRPr sz="1500">
                <a:solidFill>
                  <a:schemeClr val="folHlink"/>
                </a:solidFill>
                <a:latin typeface="Arial" pitchFamily="34" charset="0"/>
              </a:defRPr>
            </a:lvl4pPr>
            <a:lvl5pPr marL="2057400" indent="-228600">
              <a:defRPr sz="1500">
                <a:solidFill>
                  <a:schemeClr val="folHlink"/>
                </a:solidFill>
                <a:latin typeface="Arial" pitchFamily="34" charset="0"/>
              </a:defRPr>
            </a:lvl5pPr>
            <a:lvl6pPr marL="2514600" indent="-228600" algn="ctr" eaLnBrk="0" fontAlgn="base" hangingPunct="0">
              <a:spcBef>
                <a:spcPct val="0"/>
              </a:spcBef>
              <a:spcAft>
                <a:spcPct val="0"/>
              </a:spcAft>
              <a:defRPr sz="1500">
                <a:solidFill>
                  <a:schemeClr val="folHlink"/>
                </a:solidFill>
                <a:latin typeface="Arial" pitchFamily="34" charset="0"/>
              </a:defRPr>
            </a:lvl6pPr>
            <a:lvl7pPr marL="2971800" indent="-228600" algn="ctr" eaLnBrk="0" fontAlgn="base" hangingPunct="0">
              <a:spcBef>
                <a:spcPct val="0"/>
              </a:spcBef>
              <a:spcAft>
                <a:spcPct val="0"/>
              </a:spcAft>
              <a:defRPr sz="1500">
                <a:solidFill>
                  <a:schemeClr val="folHlink"/>
                </a:solidFill>
                <a:latin typeface="Arial" pitchFamily="34" charset="0"/>
              </a:defRPr>
            </a:lvl7pPr>
            <a:lvl8pPr marL="3429000" indent="-228600" algn="ctr" eaLnBrk="0" fontAlgn="base" hangingPunct="0">
              <a:spcBef>
                <a:spcPct val="0"/>
              </a:spcBef>
              <a:spcAft>
                <a:spcPct val="0"/>
              </a:spcAft>
              <a:defRPr sz="1500">
                <a:solidFill>
                  <a:schemeClr val="folHlink"/>
                </a:solidFill>
                <a:latin typeface="Arial" pitchFamily="34" charset="0"/>
              </a:defRPr>
            </a:lvl8pPr>
            <a:lvl9pPr marL="3886200" indent="-228600" algn="ctr" eaLnBrk="0" fontAlgn="base" hangingPunct="0">
              <a:spcBef>
                <a:spcPct val="0"/>
              </a:spcBef>
              <a:spcAft>
                <a:spcPct val="0"/>
              </a:spcAft>
              <a:defRPr sz="1500">
                <a:solidFill>
                  <a:schemeClr val="folHlink"/>
                </a:solidFill>
                <a:latin typeface="Arial" pitchFamily="34" charset="0"/>
              </a:defRPr>
            </a:lvl9pPr>
          </a:lstStyle>
          <a:p>
            <a:pPr algn="l">
              <a:spcBef>
                <a:spcPct val="50000"/>
              </a:spcBef>
            </a:pPr>
            <a:r>
              <a:rPr lang="en-US" sz="1800" b="1">
                <a:solidFill>
                  <a:schemeClr val="bg1"/>
                </a:solidFill>
                <a:effectLst/>
              </a:rPr>
              <a:t>Quartz</a:t>
            </a:r>
          </a:p>
        </p:txBody>
      </p:sp>
      <mc:AlternateContent xmlns:mc="http://schemas.openxmlformats.org/markup-compatibility/2006" xmlns:a14="http://schemas.microsoft.com/office/drawing/2010/main">
        <mc:Choice Requires="a14">
          <p:sp>
            <p:nvSpPr>
              <p:cNvPr id="13" name="TextBox 12"/>
              <p:cNvSpPr txBox="1"/>
              <p:nvPr/>
            </p:nvSpPr>
            <p:spPr>
              <a:xfrm>
                <a:off x="0" y="0"/>
                <a:ext cx="769495" cy="576633"/>
              </a:xfrm>
              <a:prstGeom prst="rect">
                <a:avLst/>
              </a:prstGeom>
              <a:solidFill>
                <a:schemeClr val="accent3">
                  <a:lumMod val="85000"/>
                </a:schemeClr>
              </a:solidFill>
              <a:ln>
                <a:solidFill>
                  <a:schemeClr val="tx1"/>
                </a:solidFill>
              </a:ln>
            </p:spPr>
            <p:txBody>
              <a:bodyPr wrap="square" rtlCol="0">
                <a:spAutoFit/>
              </a:bodyPr>
              <a:lstStyle/>
              <a:p>
                <a:pPr/>
                <a14:m>
                  <m:oMathPara xmlns:m="http://schemas.openxmlformats.org/officeDocument/2006/math">
                    <m:oMathParaPr>
                      <m:jc m:val="center"/>
                    </m:oMathParaPr>
                    <m:oMath xmlns:m="http://schemas.openxmlformats.org/officeDocument/2006/math">
                      <m:sSub>
                        <m:sSubPr>
                          <m:ctrlPr>
                            <a:rPr lang="en-US" sz="2800" i="1" smtClean="0">
                              <a:solidFill>
                                <a:srgbClr val="0000FF"/>
                              </a:solidFill>
                              <a:effectLst/>
                              <a:latin typeface="Cambria Math"/>
                            </a:rPr>
                          </m:ctrlPr>
                        </m:sSubPr>
                        <m:e>
                          <m:r>
                            <a:rPr lang="en-US" sz="2800" b="0" i="0" smtClean="0">
                              <a:solidFill>
                                <a:srgbClr val="0000FF"/>
                              </a:solidFill>
                              <a:effectLst/>
                              <a:latin typeface="Cambria Math"/>
                            </a:rPr>
                            <m:t>  </m:t>
                          </m:r>
                          <m:r>
                            <m:rPr>
                              <m:sty m:val="p"/>
                            </m:rPr>
                            <a:rPr lang="en-US" sz="2800" b="0" i="0" smtClean="0">
                              <a:solidFill>
                                <a:srgbClr val="0000FF"/>
                              </a:solidFill>
                              <a:effectLst/>
                              <a:latin typeface="Cambria Math"/>
                              <a:ea typeface="Cambria Math"/>
                            </a:rPr>
                            <m:t>τ</m:t>
                          </m:r>
                        </m:e>
                        <m:sub>
                          <m:sSup>
                            <m:sSupPr>
                              <m:ctrlPr>
                                <a:rPr lang="en-US" sz="2800" i="1" smtClean="0">
                                  <a:solidFill>
                                    <a:srgbClr val="0000FF"/>
                                  </a:solidFill>
                                  <a:effectLst/>
                                  <a:latin typeface="Cambria Math"/>
                                </a:rPr>
                              </m:ctrlPr>
                            </m:sSupPr>
                            <m:e>
                              <m:r>
                                <m:rPr>
                                  <m:sty m:val="p"/>
                                </m:rPr>
                                <a:rPr lang="en-US" sz="2800" b="0" i="0" smtClean="0">
                                  <a:solidFill>
                                    <a:srgbClr val="0000FF"/>
                                  </a:solidFill>
                                  <a:effectLst/>
                                  <a:latin typeface="Cambria Math"/>
                                  <a:ea typeface="Cambria Math"/>
                                </a:rPr>
                                <m:t>μ</m:t>
                              </m:r>
                            </m:e>
                            <m:sup>
                              <m:r>
                                <a:rPr lang="en-US" sz="2800" b="0" i="0" smtClean="0">
                                  <a:solidFill>
                                    <a:srgbClr val="0000FF"/>
                                  </a:solidFill>
                                  <a:effectLst/>
                                  <a:latin typeface="Cambria Math"/>
                                </a:rPr>
                                <m:t>+</m:t>
                              </m:r>
                            </m:sup>
                          </m:sSup>
                        </m:sub>
                      </m:sSub>
                    </m:oMath>
                  </m:oMathPara>
                </a14:m>
                <a:endParaRPr lang="en-US" sz="2800" dirty="0">
                  <a:solidFill>
                    <a:srgbClr val="0000FF"/>
                  </a:solidFill>
                  <a:effectLst/>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0" y="0"/>
                <a:ext cx="769495" cy="576633"/>
              </a:xfrm>
              <a:prstGeom prst="rect">
                <a:avLst/>
              </a:prstGeom>
              <a:blipFill rotWithShape="1">
                <a:blip r:embed="rId4"/>
                <a:stretch>
                  <a:fillRect/>
                </a:stretch>
              </a:blipFill>
              <a:ln>
                <a:solidFill>
                  <a:schemeClr val="tx1"/>
                </a:solidFill>
              </a:ln>
            </p:spPr>
            <p:txBody>
              <a:bodyPr/>
              <a:lstStyle/>
              <a:p>
                <a:r>
                  <a:rPr lang="en-US">
                    <a:noFill/>
                  </a:rPr>
                  <a:t> </a:t>
                </a:r>
              </a:p>
            </p:txBody>
          </p:sp>
        </mc:Fallback>
      </mc:AlternateContent>
      <p:pic>
        <p:nvPicPr>
          <p:cNvPr id="14"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495" y="838200"/>
            <a:ext cx="2514600" cy="1885950"/>
          </a:xfrm>
          <a:prstGeom prst="rect">
            <a:avLst/>
          </a:prstGeom>
          <a:noFill/>
          <a:ln w="9525" algn="ctr">
            <a:noFill/>
            <a:miter lim="800000"/>
            <a:headEnd/>
            <a:tailEnd/>
          </a:ln>
        </p:spPr>
      </p:pic>
      <p:pic>
        <p:nvPicPr>
          <p:cNvPr id="15"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8600" y="2735580"/>
            <a:ext cx="4278573" cy="2895600"/>
          </a:xfrm>
          <a:prstGeom prst="rect">
            <a:avLst/>
          </a:prstGeom>
          <a:noFill/>
          <a:ln w="12700">
            <a:noFill/>
            <a:miter lim="800000"/>
            <a:headEnd/>
            <a:tailEnd/>
          </a:ln>
        </p:spPr>
      </p:pic>
      <p:sp>
        <p:nvSpPr>
          <p:cNvPr id="2" name="TextBox 1"/>
          <p:cNvSpPr txBox="1"/>
          <p:nvPr/>
        </p:nvSpPr>
        <p:spPr>
          <a:xfrm>
            <a:off x="1098207" y="826770"/>
            <a:ext cx="2230099" cy="323165"/>
          </a:xfrm>
          <a:prstGeom prst="rect">
            <a:avLst/>
          </a:prstGeom>
          <a:noFill/>
        </p:spPr>
        <p:txBody>
          <a:bodyPr wrap="none" rtlCol="0">
            <a:spAutoFit/>
          </a:bodyPr>
          <a:lstStyle/>
          <a:p>
            <a:r>
              <a:rPr lang="en-US" b="1" dirty="0" smtClean="0">
                <a:solidFill>
                  <a:schemeClr val="bg1"/>
                </a:solidFill>
                <a:effectLst/>
              </a:rPr>
              <a:t>AK-3 Internal B ~ 0.5 T</a:t>
            </a:r>
            <a:endParaRPr lang="en-US" b="1" dirty="0">
              <a:solidFill>
                <a:schemeClr val="bg1"/>
              </a:solidFill>
              <a:effectLst/>
            </a:endParaRPr>
          </a:p>
        </p:txBody>
      </p:sp>
      <p:sp>
        <p:nvSpPr>
          <p:cNvPr id="3" name="TextBox 2"/>
          <p:cNvSpPr txBox="1"/>
          <p:nvPr/>
        </p:nvSpPr>
        <p:spPr>
          <a:xfrm>
            <a:off x="4784696" y="736014"/>
            <a:ext cx="793807" cy="323165"/>
          </a:xfrm>
          <a:prstGeom prst="rect">
            <a:avLst/>
          </a:prstGeom>
          <a:noFill/>
        </p:spPr>
        <p:txBody>
          <a:bodyPr wrap="none" rtlCol="0">
            <a:spAutoFit/>
          </a:bodyPr>
          <a:lstStyle/>
          <a:p>
            <a:r>
              <a:rPr lang="en-US" b="1" dirty="0" smtClean="0">
                <a:solidFill>
                  <a:schemeClr val="bg2"/>
                </a:solidFill>
                <a:effectLst/>
              </a:rPr>
              <a:t>Quartz</a:t>
            </a:r>
            <a:endParaRPr lang="en-US" b="1" dirty="0">
              <a:solidFill>
                <a:schemeClr val="bg2"/>
              </a:solidFill>
              <a:effectLst/>
            </a:endParaRPr>
          </a:p>
        </p:txBody>
      </p:sp>
      <mc:AlternateContent xmlns:mc="http://schemas.openxmlformats.org/markup-compatibility/2006" xmlns:a14="http://schemas.microsoft.com/office/drawing/2010/main">
        <mc:Choice Requires="a14">
          <p:sp>
            <p:nvSpPr>
              <p:cNvPr id="4" name="TextBox 3"/>
              <p:cNvSpPr txBox="1"/>
              <p:nvPr/>
            </p:nvSpPr>
            <p:spPr>
              <a:xfrm>
                <a:off x="2333596" y="3847611"/>
                <a:ext cx="1266116" cy="5343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b="1" i="1" smtClean="0">
                              <a:solidFill>
                                <a:srgbClr val="FF0000"/>
                              </a:solidFill>
                              <a:effectLst/>
                              <a:latin typeface="Cambria Math"/>
                            </a:rPr>
                          </m:ctrlPr>
                        </m:dPr>
                        <m:e>
                          <m:acc>
                            <m:accPr>
                              <m:chr m:val="⃗"/>
                              <m:ctrlPr>
                                <a:rPr lang="en-US" sz="2400" b="1" i="1" smtClean="0">
                                  <a:solidFill>
                                    <a:srgbClr val="FF0000"/>
                                  </a:solidFill>
                                  <a:effectLst/>
                                  <a:latin typeface="Cambria Math"/>
                                </a:rPr>
                              </m:ctrlPr>
                            </m:accPr>
                            <m:e>
                              <m:r>
                                <a:rPr lang="en-US" sz="2400" b="1" i="0" smtClean="0">
                                  <a:solidFill>
                                    <a:srgbClr val="FF0000"/>
                                  </a:solidFill>
                                  <a:effectLst/>
                                  <a:latin typeface="Cambria Math"/>
                                </a:rPr>
                                <m:t>𝐏</m:t>
                              </m:r>
                            </m:e>
                          </m:acc>
                        </m:e>
                      </m:d>
                      <m:r>
                        <a:rPr lang="en-US" sz="2400" b="1" i="0" smtClean="0">
                          <a:solidFill>
                            <a:srgbClr val="FF0000"/>
                          </a:solidFill>
                          <a:effectLst/>
                          <a:latin typeface="Cambria Math"/>
                          <a:ea typeface="Cambria Math"/>
                        </a:rPr>
                        <m:t>≈</m:t>
                      </m:r>
                      <m:r>
                        <a:rPr lang="en-US" sz="2400" b="1" i="0" smtClean="0">
                          <a:solidFill>
                            <a:srgbClr val="FF0000"/>
                          </a:solidFill>
                          <a:effectLst/>
                          <a:latin typeface="Cambria Math"/>
                          <a:ea typeface="Cambria Math"/>
                        </a:rPr>
                        <m:t>𝟎</m:t>
                      </m:r>
                    </m:oMath>
                  </m:oMathPara>
                </a14:m>
                <a:endParaRPr lang="en-US" sz="2400" b="1" dirty="0">
                  <a:solidFill>
                    <a:srgbClr val="FF0000"/>
                  </a:solidFill>
                  <a:effectLst/>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333596" y="3847611"/>
                <a:ext cx="1266116" cy="534377"/>
              </a:xfrm>
              <a:prstGeom prst="rect">
                <a:avLst/>
              </a:prstGeom>
              <a:blipFill rotWithShape="1">
                <a:blip r:embed="rId7"/>
                <a:stretch>
                  <a:fillRect/>
                </a:stretch>
              </a:blipFill>
            </p:spPr>
            <p:txBody>
              <a:bodyPr/>
              <a:lstStyle/>
              <a:p>
                <a:r>
                  <a:rPr lang="en-US">
                    <a:noFill/>
                  </a:rPr>
                  <a:t> </a:t>
                </a:r>
              </a:p>
            </p:txBody>
          </p:sp>
        </mc:Fallback>
      </mc:AlternateContent>
      <p:sp>
        <p:nvSpPr>
          <p:cNvPr id="5" name="TextBox 4"/>
          <p:cNvSpPr txBox="1"/>
          <p:nvPr/>
        </p:nvSpPr>
        <p:spPr>
          <a:xfrm>
            <a:off x="6217920" y="1210270"/>
            <a:ext cx="838200" cy="923330"/>
          </a:xfrm>
          <a:prstGeom prst="rect">
            <a:avLst/>
          </a:prstGeom>
          <a:noFill/>
        </p:spPr>
        <p:txBody>
          <a:bodyPr wrap="square" rtlCol="0">
            <a:spAutoFit/>
          </a:bodyPr>
          <a:lstStyle/>
          <a:p>
            <a:r>
              <a:rPr lang="en-US" sz="5400" b="1" dirty="0" smtClean="0">
                <a:solidFill>
                  <a:srgbClr val="FF0000"/>
                </a:solidFill>
                <a:effectLst/>
              </a:rPr>
              <a:t>+</a:t>
            </a:r>
            <a:endParaRPr lang="en-US" sz="5400" b="1" dirty="0">
              <a:solidFill>
                <a:srgbClr val="FF0000"/>
              </a:solidFill>
              <a:effectLst/>
            </a:endParaRPr>
          </a:p>
        </p:txBody>
      </p:sp>
      <p:sp>
        <p:nvSpPr>
          <p:cNvPr id="6" name="TextBox 5"/>
          <p:cNvSpPr txBox="1"/>
          <p:nvPr/>
        </p:nvSpPr>
        <p:spPr>
          <a:xfrm>
            <a:off x="-60386" y="5308015"/>
            <a:ext cx="1940852" cy="323165"/>
          </a:xfrm>
          <a:prstGeom prst="rect">
            <a:avLst/>
          </a:prstGeom>
          <a:noFill/>
        </p:spPr>
        <p:txBody>
          <a:bodyPr wrap="none" rtlCol="0">
            <a:spAutoFit/>
          </a:bodyPr>
          <a:lstStyle/>
          <a:p>
            <a:r>
              <a:rPr lang="en-US" b="1" dirty="0" smtClean="0">
                <a:solidFill>
                  <a:srgbClr val="FF0000"/>
                </a:solidFill>
                <a:effectLst/>
              </a:rPr>
              <a:t>Start Accumulation</a:t>
            </a:r>
            <a:endParaRPr lang="en-US" b="1" dirty="0">
              <a:solidFill>
                <a:srgbClr val="FF0000"/>
              </a:solidFill>
              <a:effectLst/>
            </a:endParaRPr>
          </a:p>
        </p:txBody>
      </p:sp>
      <p:sp>
        <p:nvSpPr>
          <p:cNvPr id="21" name="TextBox 20"/>
          <p:cNvSpPr txBox="1"/>
          <p:nvPr/>
        </p:nvSpPr>
        <p:spPr>
          <a:xfrm>
            <a:off x="2607672" y="5310262"/>
            <a:ext cx="1919115" cy="323165"/>
          </a:xfrm>
          <a:prstGeom prst="rect">
            <a:avLst/>
          </a:prstGeom>
          <a:solidFill>
            <a:schemeClr val="bg1"/>
          </a:solidFill>
        </p:spPr>
        <p:txBody>
          <a:bodyPr wrap="none" rtlCol="0">
            <a:spAutoFit/>
          </a:bodyPr>
          <a:lstStyle/>
          <a:p>
            <a:r>
              <a:rPr lang="en-US" b="1" dirty="0" smtClean="0">
                <a:solidFill>
                  <a:srgbClr val="FF0000"/>
                </a:solidFill>
                <a:effectLst/>
              </a:rPr>
              <a:t>Start Measurement</a:t>
            </a:r>
            <a:endParaRPr lang="en-US" b="1" dirty="0">
              <a:solidFill>
                <a:srgbClr val="FF0000"/>
              </a:solidFill>
              <a:effectLst/>
            </a:endParaRPr>
          </a:p>
        </p:txBody>
      </p:sp>
      <p:cxnSp>
        <p:nvCxnSpPr>
          <p:cNvPr id="8" name="Straight Arrow Connector 7"/>
          <p:cNvCxnSpPr/>
          <p:nvPr/>
        </p:nvCxnSpPr>
        <p:spPr bwMode="auto">
          <a:xfrm>
            <a:off x="3657600" y="3276600"/>
            <a:ext cx="0" cy="1676400"/>
          </a:xfrm>
          <a:prstGeom prst="straightConnector1">
            <a:avLst/>
          </a:prstGeom>
          <a:ln w="28575">
            <a:solidFill>
              <a:srgbClr val="FC0128"/>
            </a:solidFill>
            <a:headEnd type="none" w="med" len="med"/>
            <a:tailEnd type="arrow"/>
          </a:ln>
          <a:extLst/>
        </p:spPr>
        <p:style>
          <a:lnRef idx="1">
            <a:schemeClr val="dk1"/>
          </a:lnRef>
          <a:fillRef idx="0">
            <a:schemeClr val="dk1"/>
          </a:fillRef>
          <a:effectRef idx="0">
            <a:schemeClr val="dk1"/>
          </a:effectRef>
          <a:fontRef idx="minor">
            <a:schemeClr val="tx1"/>
          </a:fontRef>
        </p:style>
      </p:cxnSp>
      <p:sp>
        <p:nvSpPr>
          <p:cNvPr id="10" name="Rectangle 9"/>
          <p:cNvSpPr/>
          <p:nvPr/>
        </p:nvSpPr>
        <p:spPr>
          <a:xfrm>
            <a:off x="15240" y="6564213"/>
            <a:ext cx="5105400" cy="276999"/>
          </a:xfrm>
          <a:prstGeom prst="rect">
            <a:avLst/>
          </a:prstGeom>
        </p:spPr>
        <p:txBody>
          <a:bodyPr wrap="square">
            <a:spAutoFit/>
          </a:bodyPr>
          <a:lstStyle/>
          <a:p>
            <a:pPr algn="l"/>
            <a:r>
              <a:rPr lang="en-US" sz="1200" dirty="0" smtClean="0">
                <a:solidFill>
                  <a:schemeClr val="tx1"/>
                </a:solidFill>
                <a:effectLst/>
              </a:rPr>
              <a:t>*Arnokrome-3 </a:t>
            </a:r>
            <a:r>
              <a:rPr lang="en-US" sz="1200" dirty="0">
                <a:solidFill>
                  <a:schemeClr val="tx1"/>
                </a:solidFill>
                <a:effectLst/>
              </a:rPr>
              <a:t>(~28% chromium, ~8% cobalt, ~64% iron)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508000" y="-16484"/>
            <a:ext cx="8128000" cy="609600"/>
          </a:xfrm>
        </p:spPr>
        <p:txBody>
          <a:bodyPr/>
          <a:lstStyle/>
          <a:p>
            <a:r>
              <a:rPr lang="en-US" sz="2400" b="0" dirty="0" smtClean="0"/>
              <a:t>Leading order pileup is a ~5x10</a:t>
            </a:r>
            <a:r>
              <a:rPr lang="en-US" sz="2400" b="0" baseline="30000" dirty="0" smtClean="0"/>
              <a:t>-4</a:t>
            </a:r>
            <a:r>
              <a:rPr lang="en-US" sz="2400" b="0" dirty="0" smtClean="0"/>
              <a:t> effect, yet …</a:t>
            </a:r>
          </a:p>
        </p:txBody>
      </p:sp>
      <p:sp>
        <p:nvSpPr>
          <p:cNvPr id="700419" name="Rectangle 3"/>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defRPr/>
            </a:pPr>
            <a:endParaRPr lang="en-US"/>
          </a:p>
        </p:txBody>
      </p:sp>
      <p:sp>
        <p:nvSpPr>
          <p:cNvPr id="227333" name="AutoShape 9"/>
          <p:cNvSpPr>
            <a:spLocks noChangeArrowheads="1"/>
          </p:cNvSpPr>
          <p:nvPr/>
        </p:nvSpPr>
        <p:spPr bwMode="auto">
          <a:xfrm rot="1253386">
            <a:off x="1684338" y="1587500"/>
            <a:ext cx="1166812" cy="1042988"/>
          </a:xfrm>
          <a:prstGeom prst="triangle">
            <a:avLst>
              <a:gd name="adj" fmla="val 50000"/>
            </a:avLst>
          </a:prstGeom>
          <a:solidFill>
            <a:schemeClr val="bg2">
              <a:lumMod val="40000"/>
              <a:lumOff val="60000"/>
            </a:schemeClr>
          </a:solidFill>
          <a:ln w="9525">
            <a:miter lim="800000"/>
            <a:headEnd/>
            <a:tailEnd/>
          </a:ln>
          <a:effectLst/>
          <a:scene3d>
            <a:camera prst="legacyObliqueTopRight"/>
            <a:lightRig rig="legacyFlat3" dir="b"/>
          </a:scene3d>
          <a:sp3d extrusionH="430200" contourW="12700" prstMaterial="legacyMatte">
            <a:bevelT w="13500" h="13500" prst="angle"/>
            <a:bevelB w="13500" h="13500" prst="angle"/>
            <a:extrusionClr>
              <a:schemeClr val="bg2">
                <a:lumMod val="20000"/>
                <a:lumOff val="80000"/>
              </a:schemeClr>
            </a:extrusionClr>
          </a:sp3d>
          <a:extLst/>
        </p:spPr>
        <p:txBody>
          <a:bodyPr wrap="none" lIns="91400" tIns="45702" rIns="91400" bIns="45702" anchor="ctr">
            <a:flatTx/>
          </a:bodyPr>
          <a:lstStyle/>
          <a:p>
            <a:pPr eaLnBrk="1" hangingPunct="1"/>
            <a:endParaRPr lang="en-US" sz="1800">
              <a:solidFill>
                <a:srgbClr val="FF0000"/>
              </a:solidFill>
              <a:effectLst/>
              <a:cs typeface="Arial" pitchFamily="34" charset="0"/>
            </a:endParaRPr>
          </a:p>
        </p:txBody>
      </p:sp>
      <p:sp>
        <p:nvSpPr>
          <p:cNvPr id="700426" name="Line 10"/>
          <p:cNvSpPr>
            <a:spLocks noChangeShapeType="1"/>
          </p:cNvSpPr>
          <p:nvPr/>
        </p:nvSpPr>
        <p:spPr bwMode="auto">
          <a:xfrm flipV="1">
            <a:off x="457200" y="2209800"/>
            <a:ext cx="1752600" cy="12192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grpSp>
        <p:nvGrpSpPr>
          <p:cNvPr id="700427" name="Group 11"/>
          <p:cNvGrpSpPr>
            <a:grpSpLocks/>
          </p:cNvGrpSpPr>
          <p:nvPr/>
        </p:nvGrpSpPr>
        <p:grpSpPr bwMode="auto">
          <a:xfrm>
            <a:off x="685800" y="1905000"/>
            <a:ext cx="2590800" cy="1752600"/>
            <a:chOff x="912" y="1152"/>
            <a:chExt cx="1632" cy="1104"/>
          </a:xfrm>
        </p:grpSpPr>
        <p:sp>
          <p:nvSpPr>
            <p:cNvPr id="700428" name="Line 12"/>
            <p:cNvSpPr>
              <a:spLocks noChangeShapeType="1"/>
            </p:cNvSpPr>
            <p:nvPr/>
          </p:nvSpPr>
          <p:spPr bwMode="auto">
            <a:xfrm flipV="1">
              <a:off x="912" y="1488"/>
              <a:ext cx="1104" cy="768"/>
            </a:xfrm>
            <a:prstGeom prst="line">
              <a:avLst/>
            </a:prstGeom>
            <a:noFill/>
            <a:ln w="9525">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700429" name="Line 13"/>
            <p:cNvSpPr>
              <a:spLocks noChangeShapeType="1"/>
            </p:cNvSpPr>
            <p:nvPr/>
          </p:nvSpPr>
          <p:spPr bwMode="auto">
            <a:xfrm flipV="1">
              <a:off x="2208" y="1152"/>
              <a:ext cx="336" cy="240"/>
            </a:xfrm>
            <a:prstGeom prst="line">
              <a:avLst/>
            </a:prstGeom>
            <a:noFill/>
            <a:ln w="9525">
              <a:solidFill>
                <a:srgbClr val="000066"/>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grpSp>
      <p:sp>
        <p:nvSpPr>
          <p:cNvPr id="700430" name="Line 14"/>
          <p:cNvSpPr>
            <a:spLocks noChangeShapeType="1"/>
          </p:cNvSpPr>
          <p:nvPr/>
        </p:nvSpPr>
        <p:spPr bwMode="auto">
          <a:xfrm flipV="1">
            <a:off x="2667000" y="1524000"/>
            <a:ext cx="533400" cy="381000"/>
          </a:xfrm>
          <a:prstGeom prst="line">
            <a:avLst/>
          </a:prstGeom>
          <a:noFill/>
          <a:ln w="9525">
            <a:solidFill>
              <a:srgbClr val="FF0000"/>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grpSp>
        <p:nvGrpSpPr>
          <p:cNvPr id="227337" name="Group 15"/>
          <p:cNvGrpSpPr>
            <a:grpSpLocks/>
          </p:cNvGrpSpPr>
          <p:nvPr/>
        </p:nvGrpSpPr>
        <p:grpSpPr bwMode="auto">
          <a:xfrm>
            <a:off x="3505200" y="1371600"/>
            <a:ext cx="914400" cy="1524000"/>
            <a:chOff x="768" y="2448"/>
            <a:chExt cx="576" cy="960"/>
          </a:xfrm>
        </p:grpSpPr>
        <p:sp>
          <p:nvSpPr>
            <p:cNvPr id="700432" name="Rectangle 16"/>
            <p:cNvSpPr>
              <a:spLocks noChangeArrowheads="1"/>
            </p:cNvSpPr>
            <p:nvPr/>
          </p:nvSpPr>
          <p:spPr bwMode="auto">
            <a:xfrm>
              <a:off x="768" y="3072"/>
              <a:ext cx="48" cy="336"/>
            </a:xfrm>
            <a:prstGeom prst="rect">
              <a:avLst/>
            </a:prstGeom>
            <a:solidFill>
              <a:srgbClr val="FF0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700433" name="Rectangle 17"/>
            <p:cNvSpPr>
              <a:spLocks noChangeArrowheads="1"/>
            </p:cNvSpPr>
            <p:nvPr/>
          </p:nvSpPr>
          <p:spPr bwMode="auto">
            <a:xfrm>
              <a:off x="816" y="3072"/>
              <a:ext cx="48" cy="336"/>
            </a:xfrm>
            <a:prstGeom prst="rect">
              <a:avLst/>
            </a:prstGeom>
            <a:solidFill>
              <a:srgbClr val="FF0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700434" name="Rectangle 18"/>
            <p:cNvSpPr>
              <a:spLocks noChangeArrowheads="1"/>
            </p:cNvSpPr>
            <p:nvPr/>
          </p:nvSpPr>
          <p:spPr bwMode="auto">
            <a:xfrm>
              <a:off x="864" y="2928"/>
              <a:ext cx="48" cy="480"/>
            </a:xfrm>
            <a:prstGeom prst="rect">
              <a:avLst/>
            </a:prstGeom>
            <a:solidFill>
              <a:srgbClr val="FF0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700435" name="Rectangle 19"/>
            <p:cNvSpPr>
              <a:spLocks noChangeArrowheads="1"/>
            </p:cNvSpPr>
            <p:nvPr/>
          </p:nvSpPr>
          <p:spPr bwMode="auto">
            <a:xfrm>
              <a:off x="912" y="2448"/>
              <a:ext cx="48" cy="960"/>
            </a:xfrm>
            <a:prstGeom prst="rect">
              <a:avLst/>
            </a:prstGeom>
            <a:solidFill>
              <a:srgbClr val="FF0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700436" name="Rectangle 20"/>
            <p:cNvSpPr>
              <a:spLocks noChangeArrowheads="1"/>
            </p:cNvSpPr>
            <p:nvPr/>
          </p:nvSpPr>
          <p:spPr bwMode="auto">
            <a:xfrm>
              <a:off x="960" y="2640"/>
              <a:ext cx="48" cy="768"/>
            </a:xfrm>
            <a:prstGeom prst="rect">
              <a:avLst/>
            </a:prstGeom>
            <a:solidFill>
              <a:srgbClr val="FF0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700437" name="Rectangle 21"/>
            <p:cNvSpPr>
              <a:spLocks noChangeArrowheads="1"/>
            </p:cNvSpPr>
            <p:nvPr/>
          </p:nvSpPr>
          <p:spPr bwMode="auto">
            <a:xfrm>
              <a:off x="1008" y="3024"/>
              <a:ext cx="48" cy="384"/>
            </a:xfrm>
            <a:prstGeom prst="rect">
              <a:avLst/>
            </a:prstGeom>
            <a:solidFill>
              <a:srgbClr val="FF0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700438" name="Rectangle 22"/>
            <p:cNvSpPr>
              <a:spLocks noChangeArrowheads="1"/>
            </p:cNvSpPr>
            <p:nvPr/>
          </p:nvSpPr>
          <p:spPr bwMode="auto">
            <a:xfrm>
              <a:off x="1056" y="3072"/>
              <a:ext cx="48" cy="336"/>
            </a:xfrm>
            <a:prstGeom prst="rect">
              <a:avLst/>
            </a:prstGeom>
            <a:solidFill>
              <a:srgbClr val="FF0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700439" name="Rectangle 23"/>
            <p:cNvSpPr>
              <a:spLocks noChangeArrowheads="1"/>
            </p:cNvSpPr>
            <p:nvPr/>
          </p:nvSpPr>
          <p:spPr bwMode="auto">
            <a:xfrm>
              <a:off x="1104" y="3072"/>
              <a:ext cx="48" cy="336"/>
            </a:xfrm>
            <a:prstGeom prst="rect">
              <a:avLst/>
            </a:prstGeom>
            <a:solidFill>
              <a:srgbClr val="FF0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700440" name="Rectangle 24"/>
            <p:cNvSpPr>
              <a:spLocks noChangeArrowheads="1"/>
            </p:cNvSpPr>
            <p:nvPr/>
          </p:nvSpPr>
          <p:spPr bwMode="auto">
            <a:xfrm>
              <a:off x="1152" y="3072"/>
              <a:ext cx="48" cy="336"/>
            </a:xfrm>
            <a:prstGeom prst="rect">
              <a:avLst/>
            </a:prstGeom>
            <a:solidFill>
              <a:srgbClr val="FF0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700441" name="Rectangle 25"/>
            <p:cNvSpPr>
              <a:spLocks noChangeArrowheads="1"/>
            </p:cNvSpPr>
            <p:nvPr/>
          </p:nvSpPr>
          <p:spPr bwMode="auto">
            <a:xfrm>
              <a:off x="1200" y="3072"/>
              <a:ext cx="48" cy="336"/>
            </a:xfrm>
            <a:prstGeom prst="rect">
              <a:avLst/>
            </a:prstGeom>
            <a:solidFill>
              <a:srgbClr val="FF0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700442" name="Rectangle 26"/>
            <p:cNvSpPr>
              <a:spLocks noChangeArrowheads="1"/>
            </p:cNvSpPr>
            <p:nvPr/>
          </p:nvSpPr>
          <p:spPr bwMode="auto">
            <a:xfrm>
              <a:off x="1248" y="3072"/>
              <a:ext cx="48" cy="336"/>
            </a:xfrm>
            <a:prstGeom prst="rect">
              <a:avLst/>
            </a:prstGeom>
            <a:solidFill>
              <a:srgbClr val="FF0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700443" name="Rectangle 27"/>
            <p:cNvSpPr>
              <a:spLocks noChangeArrowheads="1"/>
            </p:cNvSpPr>
            <p:nvPr/>
          </p:nvSpPr>
          <p:spPr bwMode="auto">
            <a:xfrm>
              <a:off x="1296" y="3072"/>
              <a:ext cx="48" cy="336"/>
            </a:xfrm>
            <a:prstGeom prst="rect">
              <a:avLst/>
            </a:prstGeom>
            <a:solidFill>
              <a:srgbClr val="FF0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grpSp>
      <p:grpSp>
        <p:nvGrpSpPr>
          <p:cNvPr id="700444" name="Group 28"/>
          <p:cNvGrpSpPr>
            <a:grpSpLocks/>
          </p:cNvGrpSpPr>
          <p:nvPr/>
        </p:nvGrpSpPr>
        <p:grpSpPr bwMode="auto">
          <a:xfrm>
            <a:off x="3657600" y="685800"/>
            <a:ext cx="304800" cy="1600200"/>
            <a:chOff x="3072" y="864"/>
            <a:chExt cx="192" cy="1008"/>
          </a:xfrm>
        </p:grpSpPr>
        <p:sp>
          <p:nvSpPr>
            <p:cNvPr id="700445" name="Rectangle 29"/>
            <p:cNvSpPr>
              <a:spLocks noChangeArrowheads="1"/>
            </p:cNvSpPr>
            <p:nvPr/>
          </p:nvSpPr>
          <p:spPr bwMode="auto">
            <a:xfrm>
              <a:off x="3120" y="864"/>
              <a:ext cx="48" cy="432"/>
            </a:xfrm>
            <a:prstGeom prst="rect">
              <a:avLst/>
            </a:prstGeom>
            <a:solidFill>
              <a:srgbClr val="0000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700446" name="Rectangle 30"/>
            <p:cNvSpPr>
              <a:spLocks noChangeArrowheads="1"/>
            </p:cNvSpPr>
            <p:nvPr/>
          </p:nvSpPr>
          <p:spPr bwMode="auto">
            <a:xfrm>
              <a:off x="3168" y="1200"/>
              <a:ext cx="48" cy="288"/>
            </a:xfrm>
            <a:prstGeom prst="rect">
              <a:avLst/>
            </a:prstGeom>
            <a:solidFill>
              <a:srgbClr val="0000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700447" name="Rectangle 31"/>
            <p:cNvSpPr>
              <a:spLocks noChangeArrowheads="1"/>
            </p:cNvSpPr>
            <p:nvPr/>
          </p:nvSpPr>
          <p:spPr bwMode="auto">
            <a:xfrm>
              <a:off x="3072" y="1536"/>
              <a:ext cx="48" cy="240"/>
            </a:xfrm>
            <a:prstGeom prst="rect">
              <a:avLst/>
            </a:prstGeom>
            <a:solidFill>
              <a:srgbClr val="0000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700448" name="Rectangle 32"/>
            <p:cNvSpPr>
              <a:spLocks noChangeArrowheads="1"/>
            </p:cNvSpPr>
            <p:nvPr/>
          </p:nvSpPr>
          <p:spPr bwMode="auto">
            <a:xfrm>
              <a:off x="3216" y="1680"/>
              <a:ext cx="48" cy="192"/>
            </a:xfrm>
            <a:prstGeom prst="rect">
              <a:avLst/>
            </a:prstGeom>
            <a:solidFill>
              <a:srgbClr val="0000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grpSp>
      <p:sp>
        <p:nvSpPr>
          <p:cNvPr id="227339" name="Text Box 48"/>
          <p:cNvSpPr txBox="1">
            <a:spLocks noChangeArrowheads="1"/>
          </p:cNvSpPr>
          <p:nvPr/>
        </p:nvSpPr>
        <p:spPr bwMode="auto">
          <a:xfrm>
            <a:off x="5410200" y="914400"/>
            <a:ext cx="3581400" cy="1015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00" tIns="45702" rIns="91400" bIns="45702">
            <a:spAutoFit/>
          </a:bodyPr>
          <a:lstStyle>
            <a:lvl1pPr>
              <a:defRPr sz="1500">
                <a:solidFill>
                  <a:schemeClr val="folHlink"/>
                </a:solidFill>
                <a:latin typeface="Arial" pitchFamily="34" charset="0"/>
              </a:defRPr>
            </a:lvl1pPr>
            <a:lvl2pPr marL="742950" indent="-285750">
              <a:defRPr sz="1500">
                <a:solidFill>
                  <a:schemeClr val="folHlink"/>
                </a:solidFill>
                <a:latin typeface="Arial" pitchFamily="34" charset="0"/>
              </a:defRPr>
            </a:lvl2pPr>
            <a:lvl3pPr marL="1143000" indent="-228600">
              <a:defRPr sz="1500">
                <a:solidFill>
                  <a:schemeClr val="folHlink"/>
                </a:solidFill>
                <a:latin typeface="Arial" pitchFamily="34" charset="0"/>
              </a:defRPr>
            </a:lvl3pPr>
            <a:lvl4pPr marL="1600200" indent="-228600">
              <a:defRPr sz="1500">
                <a:solidFill>
                  <a:schemeClr val="folHlink"/>
                </a:solidFill>
                <a:latin typeface="Arial" pitchFamily="34" charset="0"/>
              </a:defRPr>
            </a:lvl4pPr>
            <a:lvl5pPr marL="2057400" indent="-228600">
              <a:defRPr sz="1500">
                <a:solidFill>
                  <a:schemeClr val="folHlink"/>
                </a:solidFill>
                <a:latin typeface="Arial" pitchFamily="34" charset="0"/>
              </a:defRPr>
            </a:lvl5pPr>
            <a:lvl6pPr marL="2514600" indent="-228600" algn="ctr" eaLnBrk="0" fontAlgn="base" hangingPunct="0">
              <a:spcBef>
                <a:spcPct val="0"/>
              </a:spcBef>
              <a:spcAft>
                <a:spcPct val="0"/>
              </a:spcAft>
              <a:defRPr sz="1500">
                <a:solidFill>
                  <a:schemeClr val="folHlink"/>
                </a:solidFill>
                <a:latin typeface="Arial" pitchFamily="34" charset="0"/>
              </a:defRPr>
            </a:lvl6pPr>
            <a:lvl7pPr marL="2971800" indent="-228600" algn="ctr" eaLnBrk="0" fontAlgn="base" hangingPunct="0">
              <a:spcBef>
                <a:spcPct val="0"/>
              </a:spcBef>
              <a:spcAft>
                <a:spcPct val="0"/>
              </a:spcAft>
              <a:defRPr sz="1500">
                <a:solidFill>
                  <a:schemeClr val="folHlink"/>
                </a:solidFill>
                <a:latin typeface="Arial" pitchFamily="34" charset="0"/>
              </a:defRPr>
            </a:lvl7pPr>
            <a:lvl8pPr marL="3429000" indent="-228600" algn="ctr" eaLnBrk="0" fontAlgn="base" hangingPunct="0">
              <a:spcBef>
                <a:spcPct val="0"/>
              </a:spcBef>
              <a:spcAft>
                <a:spcPct val="0"/>
              </a:spcAft>
              <a:defRPr sz="1500">
                <a:solidFill>
                  <a:schemeClr val="folHlink"/>
                </a:solidFill>
                <a:latin typeface="Arial" pitchFamily="34" charset="0"/>
              </a:defRPr>
            </a:lvl8pPr>
            <a:lvl9pPr marL="3886200" indent="-228600" algn="ctr" eaLnBrk="0" fontAlgn="base" hangingPunct="0">
              <a:spcBef>
                <a:spcPct val="0"/>
              </a:spcBef>
              <a:spcAft>
                <a:spcPct val="0"/>
              </a:spcAft>
              <a:defRPr sz="1500">
                <a:solidFill>
                  <a:schemeClr val="folHlink"/>
                </a:solidFill>
                <a:latin typeface="Arial" pitchFamily="34" charset="0"/>
              </a:defRPr>
            </a:lvl9pPr>
          </a:lstStyle>
          <a:p>
            <a:pPr algn="l" eaLnBrk="1" hangingPunct="1">
              <a:buFontTx/>
              <a:buChar char="•"/>
            </a:pPr>
            <a:r>
              <a:rPr lang="en-US" sz="2000" dirty="0">
                <a:solidFill>
                  <a:schemeClr val="tx1"/>
                </a:solidFill>
                <a:effectLst/>
                <a:cs typeface="Arial" pitchFamily="34" charset="0"/>
              </a:rPr>
              <a:t>Statistically reconstruct </a:t>
            </a:r>
          </a:p>
          <a:p>
            <a:pPr algn="l" eaLnBrk="1" hangingPunct="1"/>
            <a:r>
              <a:rPr lang="en-US" sz="2000" dirty="0">
                <a:solidFill>
                  <a:schemeClr val="tx1"/>
                </a:solidFill>
                <a:effectLst/>
                <a:cs typeface="Arial" pitchFamily="34" charset="0"/>
              </a:rPr>
              <a:t>   pileup time distribution</a:t>
            </a:r>
          </a:p>
          <a:p>
            <a:pPr algn="l" eaLnBrk="1" hangingPunct="1">
              <a:buFontTx/>
              <a:buChar char="•"/>
            </a:pPr>
            <a:r>
              <a:rPr lang="en-US" sz="2000" dirty="0">
                <a:solidFill>
                  <a:schemeClr val="tx1"/>
                </a:solidFill>
                <a:effectLst/>
                <a:cs typeface="Arial" pitchFamily="34" charset="0"/>
              </a:rPr>
              <a:t>Fit corrected distribution</a:t>
            </a:r>
          </a:p>
        </p:txBody>
      </p:sp>
      <p:sp>
        <p:nvSpPr>
          <p:cNvPr id="700467" name="Rectangle 51"/>
          <p:cNvSpPr>
            <a:spLocks noChangeArrowheads="1"/>
          </p:cNvSpPr>
          <p:nvPr/>
        </p:nvSpPr>
        <p:spPr bwMode="auto">
          <a:xfrm>
            <a:off x="3352800" y="2466975"/>
            <a:ext cx="2047875" cy="42862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defRPr/>
            </a:pPr>
            <a:endParaRPr lang="en-US"/>
          </a:p>
        </p:txBody>
      </p:sp>
      <p:grpSp>
        <p:nvGrpSpPr>
          <p:cNvPr id="700475" name="Group 59"/>
          <p:cNvGrpSpPr>
            <a:grpSpLocks/>
          </p:cNvGrpSpPr>
          <p:nvPr/>
        </p:nvGrpSpPr>
        <p:grpSpPr bwMode="auto">
          <a:xfrm>
            <a:off x="3505200" y="2362200"/>
            <a:ext cx="914400" cy="1371600"/>
            <a:chOff x="3744" y="1392"/>
            <a:chExt cx="576" cy="864"/>
          </a:xfrm>
        </p:grpSpPr>
        <p:sp>
          <p:nvSpPr>
            <p:cNvPr id="700476" name="Rectangle 60"/>
            <p:cNvSpPr>
              <a:spLocks noChangeArrowheads="1"/>
            </p:cNvSpPr>
            <p:nvPr/>
          </p:nvSpPr>
          <p:spPr bwMode="auto">
            <a:xfrm>
              <a:off x="3744" y="1920"/>
              <a:ext cx="48" cy="336"/>
            </a:xfrm>
            <a:prstGeom prst="rect">
              <a:avLst/>
            </a:prstGeom>
            <a:solidFill>
              <a:srgbClr val="0000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700477" name="Rectangle 61"/>
            <p:cNvSpPr>
              <a:spLocks noChangeArrowheads="1"/>
            </p:cNvSpPr>
            <p:nvPr/>
          </p:nvSpPr>
          <p:spPr bwMode="auto">
            <a:xfrm>
              <a:off x="3792" y="1920"/>
              <a:ext cx="48" cy="336"/>
            </a:xfrm>
            <a:prstGeom prst="rect">
              <a:avLst/>
            </a:prstGeom>
            <a:solidFill>
              <a:srgbClr val="0000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700478" name="Rectangle 62"/>
            <p:cNvSpPr>
              <a:spLocks noChangeArrowheads="1"/>
            </p:cNvSpPr>
            <p:nvPr/>
          </p:nvSpPr>
          <p:spPr bwMode="auto">
            <a:xfrm>
              <a:off x="3840" y="1584"/>
              <a:ext cx="48" cy="672"/>
            </a:xfrm>
            <a:prstGeom prst="rect">
              <a:avLst/>
            </a:prstGeom>
            <a:solidFill>
              <a:srgbClr val="0000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700479" name="Rectangle 63"/>
            <p:cNvSpPr>
              <a:spLocks noChangeArrowheads="1"/>
            </p:cNvSpPr>
            <p:nvPr/>
          </p:nvSpPr>
          <p:spPr bwMode="auto">
            <a:xfrm>
              <a:off x="3888" y="1392"/>
              <a:ext cx="48" cy="864"/>
            </a:xfrm>
            <a:prstGeom prst="rect">
              <a:avLst/>
            </a:prstGeom>
            <a:solidFill>
              <a:srgbClr val="0000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700480" name="Rectangle 64"/>
            <p:cNvSpPr>
              <a:spLocks noChangeArrowheads="1"/>
            </p:cNvSpPr>
            <p:nvPr/>
          </p:nvSpPr>
          <p:spPr bwMode="auto">
            <a:xfrm>
              <a:off x="3936" y="1632"/>
              <a:ext cx="48" cy="624"/>
            </a:xfrm>
            <a:prstGeom prst="rect">
              <a:avLst/>
            </a:prstGeom>
            <a:solidFill>
              <a:srgbClr val="0000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700481" name="Rectangle 65"/>
            <p:cNvSpPr>
              <a:spLocks noChangeArrowheads="1"/>
            </p:cNvSpPr>
            <p:nvPr/>
          </p:nvSpPr>
          <p:spPr bwMode="auto">
            <a:xfrm>
              <a:off x="3984" y="1872"/>
              <a:ext cx="48" cy="384"/>
            </a:xfrm>
            <a:prstGeom prst="rect">
              <a:avLst/>
            </a:prstGeom>
            <a:solidFill>
              <a:srgbClr val="0000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700482" name="Rectangle 66"/>
            <p:cNvSpPr>
              <a:spLocks noChangeArrowheads="1"/>
            </p:cNvSpPr>
            <p:nvPr/>
          </p:nvSpPr>
          <p:spPr bwMode="auto">
            <a:xfrm>
              <a:off x="4032" y="1920"/>
              <a:ext cx="48" cy="336"/>
            </a:xfrm>
            <a:prstGeom prst="rect">
              <a:avLst/>
            </a:prstGeom>
            <a:solidFill>
              <a:srgbClr val="0000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700483" name="Rectangle 67"/>
            <p:cNvSpPr>
              <a:spLocks noChangeArrowheads="1"/>
            </p:cNvSpPr>
            <p:nvPr/>
          </p:nvSpPr>
          <p:spPr bwMode="auto">
            <a:xfrm>
              <a:off x="4080" y="1920"/>
              <a:ext cx="48" cy="336"/>
            </a:xfrm>
            <a:prstGeom prst="rect">
              <a:avLst/>
            </a:prstGeom>
            <a:solidFill>
              <a:srgbClr val="0000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700484" name="Rectangle 68"/>
            <p:cNvSpPr>
              <a:spLocks noChangeArrowheads="1"/>
            </p:cNvSpPr>
            <p:nvPr/>
          </p:nvSpPr>
          <p:spPr bwMode="auto">
            <a:xfrm>
              <a:off x="4128" y="1920"/>
              <a:ext cx="48" cy="336"/>
            </a:xfrm>
            <a:prstGeom prst="rect">
              <a:avLst/>
            </a:prstGeom>
            <a:solidFill>
              <a:srgbClr val="0000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700485" name="Rectangle 69"/>
            <p:cNvSpPr>
              <a:spLocks noChangeArrowheads="1"/>
            </p:cNvSpPr>
            <p:nvPr/>
          </p:nvSpPr>
          <p:spPr bwMode="auto">
            <a:xfrm>
              <a:off x="4176" y="1920"/>
              <a:ext cx="48" cy="336"/>
            </a:xfrm>
            <a:prstGeom prst="rect">
              <a:avLst/>
            </a:prstGeom>
            <a:solidFill>
              <a:srgbClr val="0000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700486" name="Rectangle 70"/>
            <p:cNvSpPr>
              <a:spLocks noChangeArrowheads="1"/>
            </p:cNvSpPr>
            <p:nvPr/>
          </p:nvSpPr>
          <p:spPr bwMode="auto">
            <a:xfrm>
              <a:off x="4224" y="1920"/>
              <a:ext cx="48" cy="336"/>
            </a:xfrm>
            <a:prstGeom prst="rect">
              <a:avLst/>
            </a:prstGeom>
            <a:solidFill>
              <a:srgbClr val="0000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700487" name="Rectangle 71"/>
            <p:cNvSpPr>
              <a:spLocks noChangeArrowheads="1"/>
            </p:cNvSpPr>
            <p:nvPr/>
          </p:nvSpPr>
          <p:spPr bwMode="auto">
            <a:xfrm>
              <a:off x="4272" y="1920"/>
              <a:ext cx="48" cy="336"/>
            </a:xfrm>
            <a:prstGeom prst="rect">
              <a:avLst/>
            </a:prstGeom>
            <a:solidFill>
              <a:srgbClr val="0000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grpSp>
      <p:sp>
        <p:nvSpPr>
          <p:cNvPr id="700488" name="Rectangle 72"/>
          <p:cNvSpPr>
            <a:spLocks noChangeArrowheads="1"/>
          </p:cNvSpPr>
          <p:nvPr/>
        </p:nvSpPr>
        <p:spPr bwMode="auto">
          <a:xfrm>
            <a:off x="3429000" y="3200400"/>
            <a:ext cx="990600" cy="533400"/>
          </a:xfrm>
          <a:prstGeom prst="rect">
            <a:avLst/>
          </a:prstGeom>
          <a:solidFill>
            <a:srgbClr val="FF0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grpSp>
        <p:nvGrpSpPr>
          <p:cNvPr id="700497" name="Group 81"/>
          <p:cNvGrpSpPr>
            <a:grpSpLocks/>
          </p:cNvGrpSpPr>
          <p:nvPr/>
        </p:nvGrpSpPr>
        <p:grpSpPr bwMode="auto">
          <a:xfrm>
            <a:off x="3581400" y="2590800"/>
            <a:ext cx="381000" cy="685800"/>
            <a:chOff x="2256" y="1632"/>
            <a:chExt cx="240" cy="432"/>
          </a:xfrm>
        </p:grpSpPr>
        <p:sp>
          <p:nvSpPr>
            <p:cNvPr id="700492" name="Line 76"/>
            <p:cNvSpPr>
              <a:spLocks noChangeShapeType="1"/>
            </p:cNvSpPr>
            <p:nvPr/>
          </p:nvSpPr>
          <p:spPr bwMode="auto">
            <a:xfrm>
              <a:off x="2256" y="1632"/>
              <a:ext cx="0" cy="432"/>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700493" name="Line 77"/>
            <p:cNvSpPr>
              <a:spLocks noChangeShapeType="1"/>
            </p:cNvSpPr>
            <p:nvPr/>
          </p:nvSpPr>
          <p:spPr bwMode="auto">
            <a:xfrm>
              <a:off x="2496" y="1632"/>
              <a:ext cx="0" cy="432"/>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grpSp>
      <p:sp>
        <p:nvSpPr>
          <p:cNvPr id="700494" name="Rectangle 78"/>
          <p:cNvSpPr>
            <a:spLocks noChangeArrowheads="1"/>
          </p:cNvSpPr>
          <p:nvPr/>
        </p:nvSpPr>
        <p:spPr bwMode="auto">
          <a:xfrm>
            <a:off x="4419600" y="2362200"/>
            <a:ext cx="914400" cy="101600"/>
          </a:xfrm>
          <a:prstGeom prst="rect">
            <a:avLst/>
          </a:prstGeom>
          <a:solidFill>
            <a:srgbClr val="FF33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defRPr/>
            </a:pPr>
            <a:endParaRPr lang="en-US"/>
          </a:p>
        </p:txBody>
      </p:sp>
      <p:sp>
        <p:nvSpPr>
          <p:cNvPr id="227348" name="Text Box 82"/>
          <p:cNvSpPr txBox="1">
            <a:spLocks noChangeArrowheads="1"/>
          </p:cNvSpPr>
          <p:nvPr/>
        </p:nvSpPr>
        <p:spPr bwMode="auto">
          <a:xfrm>
            <a:off x="4267200" y="1828800"/>
            <a:ext cx="838200"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500">
                <a:solidFill>
                  <a:schemeClr val="folHlink"/>
                </a:solidFill>
                <a:latin typeface="Arial" pitchFamily="34" charset="0"/>
              </a:defRPr>
            </a:lvl1pPr>
            <a:lvl2pPr marL="742950" indent="-285750">
              <a:defRPr sz="1500">
                <a:solidFill>
                  <a:schemeClr val="folHlink"/>
                </a:solidFill>
                <a:latin typeface="Arial" pitchFamily="34" charset="0"/>
              </a:defRPr>
            </a:lvl2pPr>
            <a:lvl3pPr marL="1143000" indent="-228600">
              <a:defRPr sz="1500">
                <a:solidFill>
                  <a:schemeClr val="folHlink"/>
                </a:solidFill>
                <a:latin typeface="Arial" pitchFamily="34" charset="0"/>
              </a:defRPr>
            </a:lvl3pPr>
            <a:lvl4pPr marL="1600200" indent="-228600">
              <a:defRPr sz="1500">
                <a:solidFill>
                  <a:schemeClr val="folHlink"/>
                </a:solidFill>
                <a:latin typeface="Arial" pitchFamily="34" charset="0"/>
              </a:defRPr>
            </a:lvl4pPr>
            <a:lvl5pPr marL="2057400" indent="-228600">
              <a:defRPr sz="1500">
                <a:solidFill>
                  <a:schemeClr val="folHlink"/>
                </a:solidFill>
                <a:latin typeface="Arial" pitchFamily="34" charset="0"/>
              </a:defRPr>
            </a:lvl5pPr>
            <a:lvl6pPr marL="2514600" indent="-228600" algn="ctr" eaLnBrk="0" fontAlgn="base" hangingPunct="0">
              <a:spcBef>
                <a:spcPct val="0"/>
              </a:spcBef>
              <a:spcAft>
                <a:spcPct val="0"/>
              </a:spcAft>
              <a:defRPr sz="1500">
                <a:solidFill>
                  <a:schemeClr val="folHlink"/>
                </a:solidFill>
                <a:latin typeface="Arial" pitchFamily="34" charset="0"/>
              </a:defRPr>
            </a:lvl6pPr>
            <a:lvl7pPr marL="2971800" indent="-228600" algn="ctr" eaLnBrk="0" fontAlgn="base" hangingPunct="0">
              <a:spcBef>
                <a:spcPct val="0"/>
              </a:spcBef>
              <a:spcAft>
                <a:spcPct val="0"/>
              </a:spcAft>
              <a:defRPr sz="1500">
                <a:solidFill>
                  <a:schemeClr val="folHlink"/>
                </a:solidFill>
                <a:latin typeface="Arial" pitchFamily="34" charset="0"/>
              </a:defRPr>
            </a:lvl7pPr>
            <a:lvl8pPr marL="3429000" indent="-228600" algn="ctr" eaLnBrk="0" fontAlgn="base" hangingPunct="0">
              <a:spcBef>
                <a:spcPct val="0"/>
              </a:spcBef>
              <a:spcAft>
                <a:spcPct val="0"/>
              </a:spcAft>
              <a:defRPr sz="1500">
                <a:solidFill>
                  <a:schemeClr val="folHlink"/>
                </a:solidFill>
                <a:latin typeface="Arial" pitchFamily="34" charset="0"/>
              </a:defRPr>
            </a:lvl8pPr>
            <a:lvl9pPr marL="3886200" indent="-228600" algn="ctr" eaLnBrk="0" fontAlgn="base" hangingPunct="0">
              <a:spcBef>
                <a:spcPct val="0"/>
              </a:spcBef>
              <a:spcAft>
                <a:spcPct val="0"/>
              </a:spcAft>
              <a:defRPr sz="1500">
                <a:solidFill>
                  <a:schemeClr val="folHlink"/>
                </a:solidFill>
                <a:latin typeface="Arial" pitchFamily="34" charset="0"/>
              </a:defRPr>
            </a:lvl9pPr>
          </a:lstStyle>
          <a:p>
            <a:pPr algn="l">
              <a:spcBef>
                <a:spcPct val="50000"/>
              </a:spcBef>
            </a:pPr>
            <a:r>
              <a:rPr lang="en-US" sz="1800" b="1">
                <a:solidFill>
                  <a:schemeClr val="tx1"/>
                </a:solidFill>
                <a:effectLst/>
              </a:rPr>
              <a:t>Fill </a:t>
            </a:r>
            <a:r>
              <a:rPr lang="en-US" sz="1800" b="1" i="1">
                <a:solidFill>
                  <a:schemeClr val="tx1"/>
                </a:solidFill>
                <a:effectLst/>
                <a:latin typeface="Times New Roman" pitchFamily="18" charset="0"/>
              </a:rPr>
              <a:t>i</a:t>
            </a:r>
          </a:p>
        </p:txBody>
      </p:sp>
      <p:sp>
        <p:nvSpPr>
          <p:cNvPr id="227349" name="Text Box 83"/>
          <p:cNvSpPr txBox="1">
            <a:spLocks noChangeArrowheads="1"/>
          </p:cNvSpPr>
          <p:nvPr/>
        </p:nvSpPr>
        <p:spPr bwMode="auto">
          <a:xfrm>
            <a:off x="4267200" y="2773363"/>
            <a:ext cx="83820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500">
                <a:solidFill>
                  <a:schemeClr val="folHlink"/>
                </a:solidFill>
                <a:latin typeface="Arial" pitchFamily="34" charset="0"/>
              </a:defRPr>
            </a:lvl1pPr>
            <a:lvl2pPr marL="742950" indent="-285750">
              <a:defRPr sz="1500">
                <a:solidFill>
                  <a:schemeClr val="folHlink"/>
                </a:solidFill>
                <a:latin typeface="Arial" pitchFamily="34" charset="0"/>
              </a:defRPr>
            </a:lvl2pPr>
            <a:lvl3pPr marL="1143000" indent="-228600">
              <a:defRPr sz="1500">
                <a:solidFill>
                  <a:schemeClr val="folHlink"/>
                </a:solidFill>
                <a:latin typeface="Arial" pitchFamily="34" charset="0"/>
              </a:defRPr>
            </a:lvl3pPr>
            <a:lvl4pPr marL="1600200" indent="-228600">
              <a:defRPr sz="1500">
                <a:solidFill>
                  <a:schemeClr val="folHlink"/>
                </a:solidFill>
                <a:latin typeface="Arial" pitchFamily="34" charset="0"/>
              </a:defRPr>
            </a:lvl4pPr>
            <a:lvl5pPr marL="2057400" indent="-228600">
              <a:defRPr sz="1500">
                <a:solidFill>
                  <a:schemeClr val="folHlink"/>
                </a:solidFill>
                <a:latin typeface="Arial" pitchFamily="34" charset="0"/>
              </a:defRPr>
            </a:lvl5pPr>
            <a:lvl6pPr marL="2514600" indent="-228600" algn="ctr" eaLnBrk="0" fontAlgn="base" hangingPunct="0">
              <a:spcBef>
                <a:spcPct val="0"/>
              </a:spcBef>
              <a:spcAft>
                <a:spcPct val="0"/>
              </a:spcAft>
              <a:defRPr sz="1500">
                <a:solidFill>
                  <a:schemeClr val="folHlink"/>
                </a:solidFill>
                <a:latin typeface="Arial" pitchFamily="34" charset="0"/>
              </a:defRPr>
            </a:lvl6pPr>
            <a:lvl7pPr marL="2971800" indent="-228600" algn="ctr" eaLnBrk="0" fontAlgn="base" hangingPunct="0">
              <a:spcBef>
                <a:spcPct val="0"/>
              </a:spcBef>
              <a:spcAft>
                <a:spcPct val="0"/>
              </a:spcAft>
              <a:defRPr sz="1500">
                <a:solidFill>
                  <a:schemeClr val="folHlink"/>
                </a:solidFill>
                <a:latin typeface="Arial" pitchFamily="34" charset="0"/>
              </a:defRPr>
            </a:lvl7pPr>
            <a:lvl8pPr marL="3429000" indent="-228600" algn="ctr" eaLnBrk="0" fontAlgn="base" hangingPunct="0">
              <a:spcBef>
                <a:spcPct val="0"/>
              </a:spcBef>
              <a:spcAft>
                <a:spcPct val="0"/>
              </a:spcAft>
              <a:defRPr sz="1500">
                <a:solidFill>
                  <a:schemeClr val="folHlink"/>
                </a:solidFill>
                <a:latin typeface="Arial" pitchFamily="34" charset="0"/>
              </a:defRPr>
            </a:lvl8pPr>
            <a:lvl9pPr marL="3886200" indent="-228600" algn="ctr" eaLnBrk="0" fontAlgn="base" hangingPunct="0">
              <a:spcBef>
                <a:spcPct val="0"/>
              </a:spcBef>
              <a:spcAft>
                <a:spcPct val="0"/>
              </a:spcAft>
              <a:defRPr sz="1500">
                <a:solidFill>
                  <a:schemeClr val="folHlink"/>
                </a:solidFill>
                <a:latin typeface="Arial" pitchFamily="34" charset="0"/>
              </a:defRPr>
            </a:lvl9pPr>
          </a:lstStyle>
          <a:p>
            <a:pPr algn="l">
              <a:spcBef>
                <a:spcPct val="50000"/>
              </a:spcBef>
            </a:pPr>
            <a:r>
              <a:rPr lang="en-US" sz="1800" b="1">
                <a:solidFill>
                  <a:schemeClr val="tx1"/>
                </a:solidFill>
                <a:effectLst/>
              </a:rPr>
              <a:t>Fill </a:t>
            </a:r>
            <a:r>
              <a:rPr lang="en-US" sz="1800" b="1" i="1">
                <a:solidFill>
                  <a:schemeClr val="tx1"/>
                </a:solidFill>
                <a:effectLst/>
                <a:latin typeface="Times New Roman" pitchFamily="18" charset="0"/>
              </a:rPr>
              <a:t>i+</a:t>
            </a:r>
            <a:r>
              <a:rPr lang="en-US" sz="1800" b="1">
                <a:solidFill>
                  <a:schemeClr val="tx1"/>
                </a:solidFill>
                <a:effectLst/>
                <a:latin typeface="Times New Roman" pitchFamily="18" charset="0"/>
              </a:rPr>
              <a:t>1</a:t>
            </a:r>
          </a:p>
        </p:txBody>
      </p:sp>
      <mc:AlternateContent xmlns:mc="http://schemas.openxmlformats.org/markup-compatibility/2006" xmlns:a14="http://schemas.microsoft.com/office/drawing/2010/main">
        <mc:Choice Requires="a14">
          <p:sp>
            <p:nvSpPr>
              <p:cNvPr id="65" name="TextBox 64"/>
              <p:cNvSpPr txBox="1"/>
              <p:nvPr/>
            </p:nvSpPr>
            <p:spPr>
              <a:xfrm>
                <a:off x="0" y="0"/>
                <a:ext cx="769495" cy="576633"/>
              </a:xfrm>
              <a:prstGeom prst="rect">
                <a:avLst/>
              </a:prstGeom>
              <a:solidFill>
                <a:schemeClr val="accent3">
                  <a:lumMod val="85000"/>
                </a:schemeClr>
              </a:solidFill>
              <a:ln>
                <a:solidFill>
                  <a:schemeClr val="tx1"/>
                </a:solidFill>
              </a:ln>
            </p:spPr>
            <p:txBody>
              <a:bodyPr wrap="square" rtlCol="0">
                <a:spAutoFit/>
              </a:bodyPr>
              <a:lstStyle/>
              <a:p>
                <a:pPr/>
                <a14:m>
                  <m:oMathPara xmlns:m="http://schemas.openxmlformats.org/officeDocument/2006/math">
                    <m:oMathParaPr>
                      <m:jc m:val="center"/>
                    </m:oMathParaPr>
                    <m:oMath xmlns:m="http://schemas.openxmlformats.org/officeDocument/2006/math">
                      <m:sSub>
                        <m:sSubPr>
                          <m:ctrlPr>
                            <a:rPr lang="en-US" sz="2800" i="1" smtClean="0">
                              <a:solidFill>
                                <a:srgbClr val="0000FF"/>
                              </a:solidFill>
                              <a:effectLst/>
                              <a:latin typeface="Cambria Math"/>
                            </a:rPr>
                          </m:ctrlPr>
                        </m:sSubPr>
                        <m:e>
                          <m:r>
                            <a:rPr lang="en-US" sz="2800" b="0" i="0" smtClean="0">
                              <a:solidFill>
                                <a:srgbClr val="0000FF"/>
                              </a:solidFill>
                              <a:effectLst/>
                              <a:latin typeface="Cambria Math"/>
                            </a:rPr>
                            <m:t>  </m:t>
                          </m:r>
                          <m:r>
                            <m:rPr>
                              <m:sty m:val="p"/>
                            </m:rPr>
                            <a:rPr lang="en-US" sz="2800" b="0" i="0" smtClean="0">
                              <a:solidFill>
                                <a:srgbClr val="0000FF"/>
                              </a:solidFill>
                              <a:effectLst/>
                              <a:latin typeface="Cambria Math"/>
                              <a:ea typeface="Cambria Math"/>
                            </a:rPr>
                            <m:t>τ</m:t>
                          </m:r>
                        </m:e>
                        <m:sub>
                          <m:sSup>
                            <m:sSupPr>
                              <m:ctrlPr>
                                <a:rPr lang="en-US" sz="2800" i="1" smtClean="0">
                                  <a:solidFill>
                                    <a:srgbClr val="0000FF"/>
                                  </a:solidFill>
                                  <a:effectLst/>
                                  <a:latin typeface="Cambria Math"/>
                                </a:rPr>
                              </m:ctrlPr>
                            </m:sSupPr>
                            <m:e>
                              <m:r>
                                <m:rPr>
                                  <m:sty m:val="p"/>
                                </m:rPr>
                                <a:rPr lang="en-US" sz="2800" b="0" i="0" smtClean="0">
                                  <a:solidFill>
                                    <a:srgbClr val="0000FF"/>
                                  </a:solidFill>
                                  <a:effectLst/>
                                  <a:latin typeface="Cambria Math"/>
                                  <a:ea typeface="Cambria Math"/>
                                </a:rPr>
                                <m:t>μ</m:t>
                              </m:r>
                            </m:e>
                            <m:sup>
                              <m:r>
                                <a:rPr lang="en-US" sz="2800" b="0" i="0" smtClean="0">
                                  <a:solidFill>
                                    <a:srgbClr val="0000FF"/>
                                  </a:solidFill>
                                  <a:effectLst/>
                                  <a:latin typeface="Cambria Math"/>
                                </a:rPr>
                                <m:t>+</m:t>
                              </m:r>
                            </m:sup>
                          </m:sSup>
                        </m:sub>
                      </m:sSub>
                    </m:oMath>
                  </m:oMathPara>
                </a14:m>
                <a:endParaRPr lang="en-US" sz="2800" dirty="0">
                  <a:solidFill>
                    <a:srgbClr val="0000FF"/>
                  </a:solidFill>
                  <a:effectLst/>
                </a:endParaRPr>
              </a:p>
            </p:txBody>
          </p:sp>
        </mc:Choice>
        <mc:Fallback xmlns="">
          <p:sp>
            <p:nvSpPr>
              <p:cNvPr id="65" name="TextBox 64"/>
              <p:cNvSpPr txBox="1">
                <a:spLocks noRot="1" noChangeAspect="1" noMove="1" noResize="1" noEditPoints="1" noAdjustHandles="1" noChangeArrowheads="1" noChangeShapeType="1" noTextEdit="1"/>
              </p:cNvSpPr>
              <p:nvPr/>
            </p:nvSpPr>
            <p:spPr>
              <a:xfrm>
                <a:off x="0" y="0"/>
                <a:ext cx="769495" cy="576633"/>
              </a:xfrm>
              <a:prstGeom prst="rect">
                <a:avLst/>
              </a:prstGeom>
              <a:blipFill rotWithShape="1">
                <a:blip r:embed="rId4"/>
                <a:stretch>
                  <a:fillRect/>
                </a:stretch>
              </a:blipFill>
              <a:ln>
                <a:solidFill>
                  <a:schemeClr val="tx1"/>
                </a:solidFill>
              </a:ln>
            </p:spPr>
            <p:txBody>
              <a:bodyPr/>
              <a:lstStyle/>
              <a:p>
                <a:r>
                  <a:rPr lang="en-US">
                    <a:noFill/>
                  </a:rPr>
                  <a:t> </a:t>
                </a:r>
              </a:p>
            </p:txBody>
          </p:sp>
        </mc:Fallback>
      </mc:AlternateContent>
      <p:grpSp>
        <p:nvGrpSpPr>
          <p:cNvPr id="3" name="Group 2"/>
          <p:cNvGrpSpPr/>
          <p:nvPr/>
        </p:nvGrpSpPr>
        <p:grpSpPr>
          <a:xfrm>
            <a:off x="4732815" y="3557321"/>
            <a:ext cx="3962400" cy="3163151"/>
            <a:chOff x="4574771" y="3429000"/>
            <a:chExt cx="3962400" cy="3163151"/>
          </a:xfrm>
        </p:grpSpPr>
        <p:pic>
          <p:nvPicPr>
            <p:cNvPr id="66"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4771" y="3733800"/>
              <a:ext cx="3962400" cy="2773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Line 5"/>
            <p:cNvSpPr>
              <a:spLocks noChangeShapeType="1"/>
            </p:cNvSpPr>
            <p:nvPr/>
          </p:nvSpPr>
          <p:spPr bwMode="auto">
            <a:xfrm flipV="1">
              <a:off x="5113075" y="4599838"/>
              <a:ext cx="1" cy="836951"/>
            </a:xfrm>
            <a:prstGeom prst="line">
              <a:avLst/>
            </a:prstGeom>
            <a:noFill/>
            <a:ln w="19050">
              <a:solidFill>
                <a:schemeClr val="accent2"/>
              </a:solidFill>
              <a:round/>
              <a:headEnd type="triangle" w="lg" len="lg"/>
              <a:tailEnd type="triangle" w="lg" len="lg"/>
            </a:ln>
            <a:extLst>
              <a:ext uri="{909E8E84-426E-40DD-AFC4-6F175D3DCCD1}">
                <a14:hiddenFill xmlns:a14="http://schemas.microsoft.com/office/drawing/2010/main">
                  <a:noFill/>
                </a14:hiddenFill>
              </a:ext>
            </a:extLst>
          </p:spPr>
          <p:txBody>
            <a:bodyPr lIns="0" tIns="0" rIns="0" bIns="0"/>
            <a:lstStyle/>
            <a:p>
              <a:pPr>
                <a:defRPr/>
              </a:pPr>
              <a:endParaRPr lang="en-US" sz="1000"/>
            </a:p>
          </p:txBody>
        </p:sp>
        <p:sp>
          <p:nvSpPr>
            <p:cNvPr id="68" name="Line 6"/>
            <p:cNvSpPr>
              <a:spLocks noChangeShapeType="1"/>
            </p:cNvSpPr>
            <p:nvPr/>
          </p:nvSpPr>
          <p:spPr bwMode="auto">
            <a:xfrm rot="16200000" flipH="1" flipV="1">
              <a:off x="6685196" y="4211404"/>
              <a:ext cx="1" cy="3464393"/>
            </a:xfrm>
            <a:prstGeom prst="line">
              <a:avLst/>
            </a:prstGeom>
            <a:noFill/>
            <a:ln w="19050">
              <a:solidFill>
                <a:schemeClr val="tx2"/>
              </a:solidFill>
              <a:prstDash val="dash"/>
              <a:round/>
              <a:headEnd type="triangle" w="lg" len="lg"/>
              <a:tailEnd type="triangle" w="lg" len="lg"/>
            </a:ln>
            <a:extLst>
              <a:ext uri="{909E8E84-426E-40DD-AFC4-6F175D3DCCD1}">
                <a14:hiddenFill xmlns:a14="http://schemas.microsoft.com/office/drawing/2010/main">
                  <a:noFill/>
                </a14:hiddenFill>
              </a:ext>
            </a:extLst>
          </p:spPr>
          <p:txBody>
            <a:bodyPr lIns="0" tIns="0" rIns="0" bIns="0"/>
            <a:lstStyle/>
            <a:p>
              <a:pPr>
                <a:defRPr/>
              </a:pPr>
              <a:endParaRPr lang="en-US" sz="1000"/>
            </a:p>
          </p:txBody>
        </p:sp>
        <p:sp>
          <p:nvSpPr>
            <p:cNvPr id="69" name="Text Box 7"/>
            <p:cNvSpPr txBox="1">
              <a:spLocks noChangeArrowheads="1"/>
            </p:cNvSpPr>
            <p:nvPr/>
          </p:nvSpPr>
          <p:spPr bwMode="auto">
            <a:xfrm>
              <a:off x="5113076" y="4905080"/>
              <a:ext cx="1003230"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a:defRPr sz="1500">
                  <a:solidFill>
                    <a:schemeClr val="folHlink"/>
                  </a:solidFill>
                  <a:latin typeface="Arial" pitchFamily="34" charset="0"/>
                </a:defRPr>
              </a:lvl1pPr>
              <a:lvl2pPr marL="742950" indent="-285750">
                <a:defRPr sz="1500">
                  <a:solidFill>
                    <a:schemeClr val="folHlink"/>
                  </a:solidFill>
                  <a:latin typeface="Arial" pitchFamily="34" charset="0"/>
                </a:defRPr>
              </a:lvl2pPr>
              <a:lvl3pPr marL="1143000" indent="-228600">
                <a:defRPr sz="1500">
                  <a:solidFill>
                    <a:schemeClr val="folHlink"/>
                  </a:solidFill>
                  <a:latin typeface="Arial" pitchFamily="34" charset="0"/>
                </a:defRPr>
              </a:lvl3pPr>
              <a:lvl4pPr marL="1600200" indent="-228600">
                <a:defRPr sz="1500">
                  <a:solidFill>
                    <a:schemeClr val="folHlink"/>
                  </a:solidFill>
                  <a:latin typeface="Arial" pitchFamily="34" charset="0"/>
                </a:defRPr>
              </a:lvl4pPr>
              <a:lvl5pPr marL="2057400" indent="-228600">
                <a:defRPr sz="1500">
                  <a:solidFill>
                    <a:schemeClr val="folHlink"/>
                  </a:solidFill>
                  <a:latin typeface="Arial" pitchFamily="34" charset="0"/>
                </a:defRPr>
              </a:lvl5pPr>
              <a:lvl6pPr marL="2514600" indent="-228600" algn="ctr" eaLnBrk="0" fontAlgn="base" hangingPunct="0">
                <a:spcBef>
                  <a:spcPct val="0"/>
                </a:spcBef>
                <a:spcAft>
                  <a:spcPct val="0"/>
                </a:spcAft>
                <a:defRPr sz="1500">
                  <a:solidFill>
                    <a:schemeClr val="folHlink"/>
                  </a:solidFill>
                  <a:latin typeface="Arial" pitchFamily="34" charset="0"/>
                </a:defRPr>
              </a:lvl6pPr>
              <a:lvl7pPr marL="2971800" indent="-228600" algn="ctr" eaLnBrk="0" fontAlgn="base" hangingPunct="0">
                <a:spcBef>
                  <a:spcPct val="0"/>
                </a:spcBef>
                <a:spcAft>
                  <a:spcPct val="0"/>
                </a:spcAft>
                <a:defRPr sz="1500">
                  <a:solidFill>
                    <a:schemeClr val="folHlink"/>
                  </a:solidFill>
                  <a:latin typeface="Arial" pitchFamily="34" charset="0"/>
                </a:defRPr>
              </a:lvl7pPr>
              <a:lvl8pPr marL="3429000" indent="-228600" algn="ctr" eaLnBrk="0" fontAlgn="base" hangingPunct="0">
                <a:spcBef>
                  <a:spcPct val="0"/>
                </a:spcBef>
                <a:spcAft>
                  <a:spcPct val="0"/>
                </a:spcAft>
                <a:defRPr sz="1500">
                  <a:solidFill>
                    <a:schemeClr val="folHlink"/>
                  </a:solidFill>
                  <a:latin typeface="Arial" pitchFamily="34" charset="0"/>
                </a:defRPr>
              </a:lvl8pPr>
              <a:lvl9pPr marL="3886200" indent="-228600" algn="ctr" eaLnBrk="0" fontAlgn="base" hangingPunct="0">
                <a:spcBef>
                  <a:spcPct val="0"/>
                </a:spcBef>
                <a:spcAft>
                  <a:spcPct val="0"/>
                </a:spcAft>
                <a:defRPr sz="1500">
                  <a:solidFill>
                    <a:schemeClr val="folHlink"/>
                  </a:solidFill>
                  <a:latin typeface="Arial" pitchFamily="34" charset="0"/>
                </a:defRPr>
              </a:lvl9pPr>
            </a:lstStyle>
            <a:p>
              <a:pPr algn="l">
                <a:spcBef>
                  <a:spcPct val="50000"/>
                </a:spcBef>
              </a:pPr>
              <a:r>
                <a:rPr lang="en-US" sz="1050" b="1" dirty="0">
                  <a:solidFill>
                    <a:srgbClr val="FF0000"/>
                  </a:solidFill>
                  <a:effectLst/>
                </a:rPr>
                <a:t>1 ppm</a:t>
              </a:r>
            </a:p>
          </p:txBody>
        </p:sp>
        <p:sp>
          <p:nvSpPr>
            <p:cNvPr id="70" name="Text Box 8"/>
            <p:cNvSpPr txBox="1">
              <a:spLocks noChangeArrowheads="1"/>
            </p:cNvSpPr>
            <p:nvPr/>
          </p:nvSpPr>
          <p:spPr bwMode="auto">
            <a:xfrm>
              <a:off x="5993987" y="5984524"/>
              <a:ext cx="163017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a:defRPr sz="1500">
                  <a:solidFill>
                    <a:schemeClr val="folHlink"/>
                  </a:solidFill>
                  <a:latin typeface="Arial" pitchFamily="34" charset="0"/>
                </a:defRPr>
              </a:lvl1pPr>
              <a:lvl2pPr marL="742950" indent="-285750">
                <a:defRPr sz="1500">
                  <a:solidFill>
                    <a:schemeClr val="folHlink"/>
                  </a:solidFill>
                  <a:latin typeface="Arial" pitchFamily="34" charset="0"/>
                </a:defRPr>
              </a:lvl2pPr>
              <a:lvl3pPr marL="1143000" indent="-228600">
                <a:defRPr sz="1500">
                  <a:solidFill>
                    <a:schemeClr val="folHlink"/>
                  </a:solidFill>
                  <a:latin typeface="Arial" pitchFamily="34" charset="0"/>
                </a:defRPr>
              </a:lvl3pPr>
              <a:lvl4pPr marL="1600200" indent="-228600">
                <a:defRPr sz="1500">
                  <a:solidFill>
                    <a:schemeClr val="folHlink"/>
                  </a:solidFill>
                  <a:latin typeface="Arial" pitchFamily="34" charset="0"/>
                </a:defRPr>
              </a:lvl4pPr>
              <a:lvl5pPr marL="2057400" indent="-228600">
                <a:defRPr sz="1500">
                  <a:solidFill>
                    <a:schemeClr val="folHlink"/>
                  </a:solidFill>
                  <a:latin typeface="Arial" pitchFamily="34" charset="0"/>
                </a:defRPr>
              </a:lvl5pPr>
              <a:lvl6pPr marL="2514600" indent="-228600" algn="ctr" eaLnBrk="0" fontAlgn="base" hangingPunct="0">
                <a:spcBef>
                  <a:spcPct val="0"/>
                </a:spcBef>
                <a:spcAft>
                  <a:spcPct val="0"/>
                </a:spcAft>
                <a:defRPr sz="1500">
                  <a:solidFill>
                    <a:schemeClr val="folHlink"/>
                  </a:solidFill>
                  <a:latin typeface="Arial" pitchFamily="34" charset="0"/>
                </a:defRPr>
              </a:lvl6pPr>
              <a:lvl7pPr marL="2971800" indent="-228600" algn="ctr" eaLnBrk="0" fontAlgn="base" hangingPunct="0">
                <a:spcBef>
                  <a:spcPct val="0"/>
                </a:spcBef>
                <a:spcAft>
                  <a:spcPct val="0"/>
                </a:spcAft>
                <a:defRPr sz="1500">
                  <a:solidFill>
                    <a:schemeClr val="folHlink"/>
                  </a:solidFill>
                  <a:latin typeface="Arial" pitchFamily="34" charset="0"/>
                </a:defRPr>
              </a:lvl7pPr>
              <a:lvl8pPr marL="3429000" indent="-228600" algn="ctr" eaLnBrk="0" fontAlgn="base" hangingPunct="0">
                <a:spcBef>
                  <a:spcPct val="0"/>
                </a:spcBef>
                <a:spcAft>
                  <a:spcPct val="0"/>
                </a:spcAft>
                <a:defRPr sz="1500">
                  <a:solidFill>
                    <a:schemeClr val="folHlink"/>
                  </a:solidFill>
                  <a:latin typeface="Arial" pitchFamily="34" charset="0"/>
                </a:defRPr>
              </a:lvl8pPr>
              <a:lvl9pPr marL="3886200" indent="-228600" algn="ctr" eaLnBrk="0" fontAlgn="base" hangingPunct="0">
                <a:spcBef>
                  <a:spcPct val="0"/>
                </a:spcBef>
                <a:spcAft>
                  <a:spcPct val="0"/>
                </a:spcAft>
                <a:defRPr sz="1500">
                  <a:solidFill>
                    <a:schemeClr val="folHlink"/>
                  </a:solidFill>
                  <a:latin typeface="Arial" pitchFamily="34" charset="0"/>
                </a:defRPr>
              </a:lvl9pPr>
            </a:lstStyle>
            <a:p>
              <a:pPr algn="l">
                <a:spcBef>
                  <a:spcPct val="50000"/>
                </a:spcBef>
              </a:pPr>
              <a:r>
                <a:rPr lang="en-US" sz="1000" b="1" dirty="0">
                  <a:solidFill>
                    <a:schemeClr val="tx2"/>
                  </a:solidFill>
                  <a:effectLst/>
                </a:rPr>
                <a:t>150 ns </a:t>
              </a:r>
              <a:r>
                <a:rPr lang="en-US" sz="1000" b="1" dirty="0" err="1">
                  <a:solidFill>
                    <a:schemeClr val="tx2"/>
                  </a:solidFill>
                  <a:effectLst/>
                </a:rPr>
                <a:t>deadtime</a:t>
              </a:r>
              <a:r>
                <a:rPr lang="en-US" sz="1000" b="1" dirty="0">
                  <a:solidFill>
                    <a:schemeClr val="tx2"/>
                  </a:solidFill>
                  <a:effectLst/>
                </a:rPr>
                <a:t> range</a:t>
              </a:r>
            </a:p>
          </p:txBody>
        </p:sp>
        <p:sp>
          <p:nvSpPr>
            <p:cNvPr id="71" name="Rectangle 11"/>
            <p:cNvSpPr txBox="1">
              <a:spLocks noChangeArrowheads="1"/>
            </p:cNvSpPr>
            <p:nvPr/>
          </p:nvSpPr>
          <p:spPr bwMode="auto">
            <a:xfrm>
              <a:off x="4930775" y="3813450"/>
              <a:ext cx="3513884" cy="296948"/>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51" tIns="44432" rIns="90451" bIns="44432"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Clr>
                  <a:schemeClr val="tx1"/>
                </a:buClr>
                <a:buSzPct val="75000"/>
                <a:buFont typeface="Monotype Sorts" pitchFamily="2" charset="2"/>
                <a:buChar char="n"/>
                <a:defRPr sz="2400" b="1">
                  <a:solidFill>
                    <a:schemeClr val="tx1"/>
                  </a:solidFill>
                  <a:latin typeface="+mn-lt"/>
                  <a:ea typeface="+mn-ea"/>
                  <a:cs typeface="+mn-cs"/>
                </a:defRPr>
              </a:lvl1pPr>
              <a:lvl2pPr marL="685800" indent="-228600" algn="l" rtl="0" eaLnBrk="0" fontAlgn="base" hangingPunct="0">
                <a:lnSpc>
                  <a:spcPct val="90000"/>
                </a:lnSpc>
                <a:spcBef>
                  <a:spcPct val="30000"/>
                </a:spcBef>
                <a:spcAft>
                  <a:spcPct val="0"/>
                </a:spcAft>
                <a:buClr>
                  <a:schemeClr val="tx2"/>
                </a:buClr>
                <a:buSzPct val="75000"/>
                <a:buFont typeface="Monotype Sorts" pitchFamily="2" charset="2"/>
                <a:buChar char="u"/>
                <a:defRPr sz="2000" b="1">
                  <a:solidFill>
                    <a:schemeClr val="tx2"/>
                  </a:solidFill>
                  <a:latin typeface="+mn-lt"/>
                </a:defRPr>
              </a:lvl2pPr>
              <a:lvl3pPr marL="1143000" indent="-228600" algn="l" rtl="0" eaLnBrk="0" fontAlgn="base" hangingPunct="0">
                <a:lnSpc>
                  <a:spcPct val="90000"/>
                </a:lnSpc>
                <a:spcBef>
                  <a:spcPct val="30000"/>
                </a:spcBef>
                <a:spcAft>
                  <a:spcPct val="0"/>
                </a:spcAft>
                <a:buClr>
                  <a:schemeClr val="accent2"/>
                </a:buClr>
                <a:buSzPct val="75000"/>
                <a:buFont typeface="Wingdings" pitchFamily="2" charset="2"/>
                <a:buChar char="§"/>
                <a:defRPr b="1">
                  <a:solidFill>
                    <a:schemeClr val="accent2"/>
                  </a:solidFill>
                  <a:latin typeface="+mn-lt"/>
                </a:defRPr>
              </a:lvl3pPr>
              <a:lvl4pPr marL="1543050" indent="-171450" algn="l" rtl="0" eaLnBrk="0" fontAlgn="base" hangingPunct="0">
                <a:lnSpc>
                  <a:spcPct val="90000"/>
                </a:lnSpc>
                <a:spcBef>
                  <a:spcPct val="30000"/>
                </a:spcBef>
                <a:spcAft>
                  <a:spcPct val="0"/>
                </a:spcAft>
                <a:buClr>
                  <a:schemeClr val="accent2"/>
                </a:buClr>
                <a:buSzPct val="50000"/>
                <a:buFont typeface="Monotype Sorts" pitchFamily="2" charset="2"/>
                <a:buChar char="l"/>
                <a:defRPr sz="1400" b="1">
                  <a:solidFill>
                    <a:schemeClr val="accent2"/>
                  </a:solidFill>
                  <a:latin typeface="+mn-lt"/>
                </a:defRPr>
              </a:lvl4pPr>
              <a:lvl5pPr marL="2000250" indent="-171450" algn="l" rtl="0" eaLnBrk="0" fontAlgn="base" hangingPunct="0">
                <a:lnSpc>
                  <a:spcPct val="90000"/>
                </a:lnSpc>
                <a:spcBef>
                  <a:spcPct val="30000"/>
                </a:spcBef>
                <a:spcAft>
                  <a:spcPct val="0"/>
                </a:spcAft>
                <a:buClr>
                  <a:schemeClr val="accent2"/>
                </a:buClr>
                <a:buSzPct val="50000"/>
                <a:buFont typeface="Monotype Sorts" pitchFamily="2" charset="2"/>
                <a:buChar char="l"/>
                <a:defRPr sz="1400" b="1">
                  <a:solidFill>
                    <a:schemeClr val="accent2"/>
                  </a:solidFill>
                  <a:latin typeface="+mn-lt"/>
                </a:defRPr>
              </a:lvl5pPr>
              <a:lvl6pPr marL="2457450" indent="-171450" algn="l" rtl="0" eaLnBrk="0" fontAlgn="base" hangingPunct="0">
                <a:lnSpc>
                  <a:spcPct val="90000"/>
                </a:lnSpc>
                <a:spcBef>
                  <a:spcPct val="30000"/>
                </a:spcBef>
                <a:spcAft>
                  <a:spcPct val="0"/>
                </a:spcAft>
                <a:buClr>
                  <a:schemeClr val="accent2"/>
                </a:buClr>
                <a:buSzPct val="50000"/>
                <a:buFont typeface="Monotype Sorts" pitchFamily="2" charset="2"/>
                <a:buChar char="l"/>
                <a:defRPr sz="1400" b="1">
                  <a:solidFill>
                    <a:schemeClr val="accent2"/>
                  </a:solidFill>
                  <a:latin typeface="+mn-lt"/>
                </a:defRPr>
              </a:lvl6pPr>
              <a:lvl7pPr marL="2914650" indent="-171450" algn="l" rtl="0" eaLnBrk="0" fontAlgn="base" hangingPunct="0">
                <a:lnSpc>
                  <a:spcPct val="90000"/>
                </a:lnSpc>
                <a:spcBef>
                  <a:spcPct val="30000"/>
                </a:spcBef>
                <a:spcAft>
                  <a:spcPct val="0"/>
                </a:spcAft>
                <a:buClr>
                  <a:schemeClr val="accent2"/>
                </a:buClr>
                <a:buSzPct val="50000"/>
                <a:buFont typeface="Monotype Sorts" pitchFamily="2" charset="2"/>
                <a:buChar char="l"/>
                <a:defRPr sz="1400" b="1">
                  <a:solidFill>
                    <a:schemeClr val="accent2"/>
                  </a:solidFill>
                  <a:latin typeface="+mn-lt"/>
                </a:defRPr>
              </a:lvl7pPr>
              <a:lvl8pPr marL="3371850" indent="-171450" algn="l" rtl="0" eaLnBrk="0" fontAlgn="base" hangingPunct="0">
                <a:lnSpc>
                  <a:spcPct val="90000"/>
                </a:lnSpc>
                <a:spcBef>
                  <a:spcPct val="30000"/>
                </a:spcBef>
                <a:spcAft>
                  <a:spcPct val="0"/>
                </a:spcAft>
                <a:buClr>
                  <a:schemeClr val="accent2"/>
                </a:buClr>
                <a:buSzPct val="50000"/>
                <a:buFont typeface="Monotype Sorts" pitchFamily="2" charset="2"/>
                <a:buChar char="l"/>
                <a:defRPr sz="1400" b="1">
                  <a:solidFill>
                    <a:schemeClr val="accent2"/>
                  </a:solidFill>
                  <a:latin typeface="+mn-lt"/>
                </a:defRPr>
              </a:lvl8pPr>
              <a:lvl9pPr marL="3829050" indent="-171450" algn="l" rtl="0" eaLnBrk="0" fontAlgn="base" hangingPunct="0">
                <a:lnSpc>
                  <a:spcPct val="90000"/>
                </a:lnSpc>
                <a:spcBef>
                  <a:spcPct val="30000"/>
                </a:spcBef>
                <a:spcAft>
                  <a:spcPct val="0"/>
                </a:spcAft>
                <a:buClr>
                  <a:schemeClr val="accent2"/>
                </a:buClr>
                <a:buSzPct val="50000"/>
                <a:buFont typeface="Monotype Sorts" pitchFamily="2" charset="2"/>
                <a:buChar char="l"/>
                <a:defRPr sz="1400" b="1">
                  <a:solidFill>
                    <a:schemeClr val="accent2"/>
                  </a:solidFill>
                  <a:latin typeface="+mn-lt"/>
                </a:defRPr>
              </a:lvl9pPr>
            </a:lstStyle>
            <a:p>
              <a:pPr marL="0" indent="0" eaLnBrk="1" hangingPunct="1">
                <a:lnSpc>
                  <a:spcPct val="70000"/>
                </a:lnSpc>
                <a:buFont typeface="Monotype Sorts" pitchFamily="2" charset="2"/>
                <a:buNone/>
              </a:pPr>
              <a:r>
                <a:rPr lang="en-US" sz="1100" dirty="0" smtClean="0"/>
                <a:t>A slope exists due to a pileup </a:t>
              </a:r>
              <a:r>
                <a:rPr lang="en-US" sz="1100" dirty="0" err="1" smtClean="0"/>
                <a:t>undercorrection</a:t>
              </a:r>
              <a:endParaRPr lang="en-US" sz="1100" dirty="0" smtClean="0"/>
            </a:p>
          </p:txBody>
        </p:sp>
        <p:sp>
          <p:nvSpPr>
            <p:cNvPr id="72" name="Oval 13"/>
            <p:cNvSpPr>
              <a:spLocks noChangeArrowheads="1"/>
            </p:cNvSpPr>
            <p:nvPr/>
          </p:nvSpPr>
          <p:spPr bwMode="auto">
            <a:xfrm>
              <a:off x="4662001" y="5397500"/>
              <a:ext cx="643387" cy="643387"/>
            </a:xfrm>
            <a:prstGeom prst="ellipse">
              <a:avLst/>
            </a:prstGeom>
            <a:noFill/>
            <a:ln w="38100">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algn="l" eaLnBrk="1" hangingPunct="1"/>
              <a:endParaRPr lang="en-US" sz="1050">
                <a:solidFill>
                  <a:schemeClr val="tx1"/>
                </a:solidFill>
                <a:effectLst/>
              </a:endParaRPr>
            </a:p>
          </p:txBody>
        </p:sp>
        <p:sp>
          <p:nvSpPr>
            <p:cNvPr id="73" name="Text Box 14"/>
            <p:cNvSpPr txBox="1">
              <a:spLocks noChangeArrowheads="1"/>
            </p:cNvSpPr>
            <p:nvPr/>
          </p:nvSpPr>
          <p:spPr bwMode="auto">
            <a:xfrm>
              <a:off x="4637314" y="6430568"/>
              <a:ext cx="341267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a:defRPr sz="1500">
                  <a:solidFill>
                    <a:schemeClr val="folHlink"/>
                  </a:solidFill>
                  <a:latin typeface="Arial" pitchFamily="34" charset="0"/>
                </a:defRPr>
              </a:lvl1pPr>
              <a:lvl2pPr marL="742950" indent="-285750">
                <a:defRPr sz="1500">
                  <a:solidFill>
                    <a:schemeClr val="folHlink"/>
                  </a:solidFill>
                  <a:latin typeface="Arial" pitchFamily="34" charset="0"/>
                </a:defRPr>
              </a:lvl2pPr>
              <a:lvl3pPr marL="1143000" indent="-228600">
                <a:defRPr sz="1500">
                  <a:solidFill>
                    <a:schemeClr val="folHlink"/>
                  </a:solidFill>
                  <a:latin typeface="Arial" pitchFamily="34" charset="0"/>
                </a:defRPr>
              </a:lvl3pPr>
              <a:lvl4pPr marL="1600200" indent="-228600">
                <a:defRPr sz="1500">
                  <a:solidFill>
                    <a:schemeClr val="folHlink"/>
                  </a:solidFill>
                  <a:latin typeface="Arial" pitchFamily="34" charset="0"/>
                </a:defRPr>
              </a:lvl4pPr>
              <a:lvl5pPr marL="2057400" indent="-228600">
                <a:defRPr sz="1500">
                  <a:solidFill>
                    <a:schemeClr val="folHlink"/>
                  </a:solidFill>
                  <a:latin typeface="Arial" pitchFamily="34" charset="0"/>
                </a:defRPr>
              </a:lvl5pPr>
              <a:lvl6pPr marL="2514600" indent="-228600" algn="ctr" eaLnBrk="0" fontAlgn="base" hangingPunct="0">
                <a:spcBef>
                  <a:spcPct val="0"/>
                </a:spcBef>
                <a:spcAft>
                  <a:spcPct val="0"/>
                </a:spcAft>
                <a:defRPr sz="1500">
                  <a:solidFill>
                    <a:schemeClr val="folHlink"/>
                  </a:solidFill>
                  <a:latin typeface="Arial" pitchFamily="34" charset="0"/>
                </a:defRPr>
              </a:lvl6pPr>
              <a:lvl7pPr marL="2971800" indent="-228600" algn="ctr" eaLnBrk="0" fontAlgn="base" hangingPunct="0">
                <a:spcBef>
                  <a:spcPct val="0"/>
                </a:spcBef>
                <a:spcAft>
                  <a:spcPct val="0"/>
                </a:spcAft>
                <a:defRPr sz="1500">
                  <a:solidFill>
                    <a:schemeClr val="folHlink"/>
                  </a:solidFill>
                  <a:latin typeface="Arial" pitchFamily="34" charset="0"/>
                </a:defRPr>
              </a:lvl7pPr>
              <a:lvl8pPr marL="3429000" indent="-228600" algn="ctr" eaLnBrk="0" fontAlgn="base" hangingPunct="0">
                <a:spcBef>
                  <a:spcPct val="0"/>
                </a:spcBef>
                <a:spcAft>
                  <a:spcPct val="0"/>
                </a:spcAft>
                <a:defRPr sz="1500">
                  <a:solidFill>
                    <a:schemeClr val="folHlink"/>
                  </a:solidFill>
                  <a:latin typeface="Arial" pitchFamily="34" charset="0"/>
                </a:defRPr>
              </a:lvl8pPr>
              <a:lvl9pPr marL="3886200" indent="-228600" algn="ctr" eaLnBrk="0" fontAlgn="base" hangingPunct="0">
                <a:spcBef>
                  <a:spcPct val="0"/>
                </a:spcBef>
                <a:spcAft>
                  <a:spcPct val="0"/>
                </a:spcAft>
                <a:defRPr sz="1500">
                  <a:solidFill>
                    <a:schemeClr val="folHlink"/>
                  </a:solidFill>
                  <a:latin typeface="Arial" pitchFamily="34" charset="0"/>
                </a:defRPr>
              </a:lvl9pPr>
            </a:lstStyle>
            <a:p>
              <a:pPr algn="l">
                <a:spcBef>
                  <a:spcPct val="50000"/>
                </a:spcBef>
              </a:pPr>
              <a:r>
                <a:rPr lang="en-US" sz="1050" b="1" dirty="0">
                  <a:solidFill>
                    <a:srgbClr val="009900"/>
                  </a:solidFill>
                  <a:effectLst/>
                </a:rPr>
                <a:t>Extrapolation to 0 </a:t>
              </a:r>
              <a:r>
                <a:rPr lang="en-US" sz="1050" b="1" dirty="0" err="1">
                  <a:solidFill>
                    <a:srgbClr val="009900"/>
                  </a:solidFill>
                  <a:effectLst/>
                </a:rPr>
                <a:t>deadtime</a:t>
              </a:r>
              <a:r>
                <a:rPr lang="en-US" sz="1050" b="1" dirty="0">
                  <a:solidFill>
                    <a:srgbClr val="009900"/>
                  </a:solidFill>
                  <a:effectLst/>
                </a:rPr>
                <a:t> is correct answer</a:t>
              </a:r>
            </a:p>
          </p:txBody>
        </p:sp>
        <p:sp>
          <p:nvSpPr>
            <p:cNvPr id="74" name="Line 15"/>
            <p:cNvSpPr>
              <a:spLocks noChangeShapeType="1"/>
            </p:cNvSpPr>
            <p:nvPr/>
          </p:nvSpPr>
          <p:spPr bwMode="auto">
            <a:xfrm flipV="1">
              <a:off x="4588328" y="5646650"/>
              <a:ext cx="339733" cy="754149"/>
            </a:xfrm>
            <a:prstGeom prst="line">
              <a:avLst/>
            </a:prstGeom>
            <a:noFill/>
            <a:ln w="25400">
              <a:solidFill>
                <a:srgbClr val="009900"/>
              </a:solidFill>
              <a:round/>
              <a:headEnd/>
              <a:tailEnd type="triangle" w="lg" len="lg"/>
            </a:ln>
            <a:extLst>
              <a:ext uri="{909E8E84-426E-40DD-AFC4-6F175D3DCCD1}">
                <a14:hiddenFill xmlns:a14="http://schemas.microsoft.com/office/drawing/2010/main">
                  <a:noFill/>
                </a14:hiddenFill>
              </a:ext>
            </a:extLst>
          </p:spPr>
          <p:txBody>
            <a:bodyPr lIns="0" tIns="0" rIns="0" bIns="0"/>
            <a:lstStyle/>
            <a:p>
              <a:pPr>
                <a:defRPr/>
              </a:pPr>
              <a:endParaRPr lang="en-US" sz="1000"/>
            </a:p>
          </p:txBody>
        </p:sp>
        <p:sp>
          <p:nvSpPr>
            <p:cNvPr id="2" name="TextBox 1"/>
            <p:cNvSpPr txBox="1"/>
            <p:nvPr/>
          </p:nvSpPr>
          <p:spPr>
            <a:xfrm>
              <a:off x="5121240" y="3429000"/>
              <a:ext cx="3001143" cy="323165"/>
            </a:xfrm>
            <a:prstGeom prst="rect">
              <a:avLst/>
            </a:prstGeom>
            <a:noFill/>
          </p:spPr>
          <p:txBody>
            <a:bodyPr wrap="none" rtlCol="0">
              <a:spAutoFit/>
            </a:bodyPr>
            <a:lstStyle/>
            <a:p>
              <a:r>
                <a:rPr lang="en-US" dirty="0" smtClean="0">
                  <a:solidFill>
                    <a:srgbClr val="0000FF"/>
                  </a:solidFill>
                  <a:effectLst/>
                </a:rPr>
                <a:t>Final </a:t>
              </a:r>
              <a:r>
                <a:rPr lang="en-US" dirty="0" err="1" smtClean="0">
                  <a:solidFill>
                    <a:srgbClr val="0000FF"/>
                  </a:solidFill>
                  <a:effectLst/>
                </a:rPr>
                <a:t>deadtime</a:t>
              </a:r>
              <a:r>
                <a:rPr lang="en-US" dirty="0" smtClean="0">
                  <a:solidFill>
                    <a:srgbClr val="0000FF"/>
                  </a:solidFill>
                  <a:effectLst/>
                </a:rPr>
                <a:t> corrected lifetime</a:t>
              </a:r>
              <a:endParaRPr lang="en-US" dirty="0">
                <a:solidFill>
                  <a:srgbClr val="0000FF"/>
                </a:solidFill>
                <a:effectLst/>
              </a:endParaRPr>
            </a:p>
          </p:txBody>
        </p:sp>
      </p:grpSp>
      <p:sp>
        <p:nvSpPr>
          <p:cNvPr id="5" name="Rectangle 4"/>
          <p:cNvSpPr/>
          <p:nvPr/>
        </p:nvSpPr>
        <p:spPr bwMode="auto">
          <a:xfrm>
            <a:off x="3200400" y="3266902"/>
            <a:ext cx="1296785" cy="579136"/>
          </a:xfrm>
          <a:prstGeom prst="rect">
            <a:avLst/>
          </a:prstGeom>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folHlink"/>
              </a:solidFill>
              <a:effectLst>
                <a:outerShdw blurRad="38100" dist="38100" dir="2700000" algn="tl">
                  <a:srgbClr val="000000">
                    <a:alpha val="43137"/>
                  </a:srgbClr>
                </a:outerShdw>
              </a:effectLst>
              <a:latin typeface="Arial" pitchFamily="34" charset="0"/>
            </a:endParaRPr>
          </a:p>
        </p:txBody>
      </p:sp>
      <p:grpSp>
        <p:nvGrpSpPr>
          <p:cNvPr id="4" name="Group 3"/>
          <p:cNvGrpSpPr/>
          <p:nvPr/>
        </p:nvGrpSpPr>
        <p:grpSpPr>
          <a:xfrm>
            <a:off x="53545" y="3265714"/>
            <a:ext cx="4360863" cy="3375423"/>
            <a:chOff x="152400" y="3177777"/>
            <a:chExt cx="4360863" cy="3375423"/>
          </a:xfrm>
        </p:grpSpPr>
        <p:grpSp>
          <p:nvGrpSpPr>
            <p:cNvPr id="227341" name="Group 52"/>
            <p:cNvGrpSpPr>
              <a:grpSpLocks/>
            </p:cNvGrpSpPr>
            <p:nvPr/>
          </p:nvGrpSpPr>
          <p:grpSpPr bwMode="auto">
            <a:xfrm>
              <a:off x="152400" y="3505200"/>
              <a:ext cx="4360863" cy="3048000"/>
              <a:chOff x="0" y="2160"/>
              <a:chExt cx="2747" cy="1922"/>
            </a:xfrm>
          </p:grpSpPr>
          <p:pic>
            <p:nvPicPr>
              <p:cNvPr id="227366" name="Picture 53" descr="LifetimePileupForRonDT24ct"/>
              <p:cNvPicPr>
                <a:picLocks noChangeAspect="1" noChangeArrowheads="1"/>
              </p:cNvPicPr>
              <p:nvPr/>
            </p:nvPicPr>
            <p:blipFill>
              <a:blip r:embed="rId6">
                <a:extLst>
                  <a:ext uri="{28A0092B-C50C-407E-A947-70E740481C1C}">
                    <a14:useLocalDpi xmlns:a14="http://schemas.microsoft.com/office/drawing/2010/main" val="0"/>
                  </a:ext>
                </a:extLst>
              </a:blip>
              <a:srcRect t="4758" r="8064"/>
              <a:stretch>
                <a:fillRect/>
              </a:stretch>
            </p:blipFill>
            <p:spPr bwMode="auto">
              <a:xfrm>
                <a:off x="0" y="2160"/>
                <a:ext cx="2736" cy="1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7367" name="Text Box 54"/>
              <p:cNvSpPr txBox="1">
                <a:spLocks noChangeArrowheads="1"/>
              </p:cNvSpPr>
              <p:nvPr/>
            </p:nvSpPr>
            <p:spPr bwMode="auto">
              <a:xfrm>
                <a:off x="1607" y="3168"/>
                <a:ext cx="1057" cy="442"/>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0" tIns="45702" rIns="91400" bIns="45702">
                <a:spAutoFit/>
              </a:bodyPr>
              <a:lstStyle>
                <a:lvl1pPr>
                  <a:defRPr sz="1500">
                    <a:solidFill>
                      <a:schemeClr val="folHlink"/>
                    </a:solidFill>
                    <a:latin typeface="Arial" pitchFamily="34" charset="0"/>
                  </a:defRPr>
                </a:lvl1pPr>
                <a:lvl2pPr marL="742950" indent="-285750">
                  <a:defRPr sz="1500">
                    <a:solidFill>
                      <a:schemeClr val="folHlink"/>
                    </a:solidFill>
                    <a:latin typeface="Arial" pitchFamily="34" charset="0"/>
                  </a:defRPr>
                </a:lvl2pPr>
                <a:lvl3pPr marL="1143000" indent="-228600">
                  <a:defRPr sz="1500">
                    <a:solidFill>
                      <a:schemeClr val="folHlink"/>
                    </a:solidFill>
                    <a:latin typeface="Arial" pitchFamily="34" charset="0"/>
                  </a:defRPr>
                </a:lvl3pPr>
                <a:lvl4pPr marL="1600200" indent="-228600">
                  <a:defRPr sz="1500">
                    <a:solidFill>
                      <a:schemeClr val="folHlink"/>
                    </a:solidFill>
                    <a:latin typeface="Arial" pitchFamily="34" charset="0"/>
                  </a:defRPr>
                </a:lvl4pPr>
                <a:lvl5pPr marL="2057400" indent="-228600">
                  <a:defRPr sz="1500">
                    <a:solidFill>
                      <a:schemeClr val="folHlink"/>
                    </a:solidFill>
                    <a:latin typeface="Arial" pitchFamily="34" charset="0"/>
                  </a:defRPr>
                </a:lvl5pPr>
                <a:lvl6pPr marL="2514600" indent="-228600" algn="ctr" eaLnBrk="0" fontAlgn="base" hangingPunct="0">
                  <a:spcBef>
                    <a:spcPct val="0"/>
                  </a:spcBef>
                  <a:spcAft>
                    <a:spcPct val="0"/>
                  </a:spcAft>
                  <a:defRPr sz="1500">
                    <a:solidFill>
                      <a:schemeClr val="folHlink"/>
                    </a:solidFill>
                    <a:latin typeface="Arial" pitchFamily="34" charset="0"/>
                  </a:defRPr>
                </a:lvl6pPr>
                <a:lvl7pPr marL="2971800" indent="-228600" algn="ctr" eaLnBrk="0" fontAlgn="base" hangingPunct="0">
                  <a:spcBef>
                    <a:spcPct val="0"/>
                  </a:spcBef>
                  <a:spcAft>
                    <a:spcPct val="0"/>
                  </a:spcAft>
                  <a:defRPr sz="1500">
                    <a:solidFill>
                      <a:schemeClr val="folHlink"/>
                    </a:solidFill>
                    <a:latin typeface="Arial" pitchFamily="34" charset="0"/>
                  </a:defRPr>
                </a:lvl7pPr>
                <a:lvl8pPr marL="3429000" indent="-228600" algn="ctr" eaLnBrk="0" fontAlgn="base" hangingPunct="0">
                  <a:spcBef>
                    <a:spcPct val="0"/>
                  </a:spcBef>
                  <a:spcAft>
                    <a:spcPct val="0"/>
                  </a:spcAft>
                  <a:defRPr sz="1500">
                    <a:solidFill>
                      <a:schemeClr val="folHlink"/>
                    </a:solidFill>
                    <a:latin typeface="Arial" pitchFamily="34" charset="0"/>
                  </a:defRPr>
                </a:lvl8pPr>
                <a:lvl9pPr marL="3886200" indent="-228600" algn="ctr" eaLnBrk="0" fontAlgn="base" hangingPunct="0">
                  <a:spcBef>
                    <a:spcPct val="0"/>
                  </a:spcBef>
                  <a:spcAft>
                    <a:spcPct val="0"/>
                  </a:spcAft>
                  <a:defRPr sz="1500">
                    <a:solidFill>
                      <a:schemeClr val="folHlink"/>
                    </a:solidFill>
                    <a:latin typeface="Arial" pitchFamily="34" charset="0"/>
                  </a:defRPr>
                </a:lvl9pPr>
              </a:lstStyle>
              <a:p>
                <a:pPr eaLnBrk="1" hangingPunct="1"/>
                <a:r>
                  <a:rPr lang="en-US" sz="2000" b="1">
                    <a:solidFill>
                      <a:schemeClr val="tx2"/>
                    </a:solidFill>
                    <a:effectLst/>
                    <a:cs typeface="Arial" pitchFamily="34" charset="0"/>
                  </a:rPr>
                  <a:t>Pileup Time </a:t>
                </a:r>
              </a:p>
              <a:p>
                <a:pPr eaLnBrk="1" hangingPunct="1"/>
                <a:r>
                  <a:rPr lang="en-US" sz="2000" b="1">
                    <a:solidFill>
                      <a:schemeClr val="tx2"/>
                    </a:solidFill>
                    <a:effectLst/>
                    <a:cs typeface="Arial" pitchFamily="34" charset="0"/>
                  </a:rPr>
                  <a:t>Distribution</a:t>
                </a:r>
              </a:p>
            </p:txBody>
          </p:sp>
          <p:sp>
            <p:nvSpPr>
              <p:cNvPr id="227368" name="Text Box 55"/>
              <p:cNvSpPr txBox="1">
                <a:spLocks noChangeArrowheads="1"/>
              </p:cNvSpPr>
              <p:nvPr/>
            </p:nvSpPr>
            <p:spPr bwMode="auto">
              <a:xfrm>
                <a:off x="1619" y="2256"/>
                <a:ext cx="1128" cy="442"/>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0" tIns="45702" rIns="91400" bIns="45702">
                <a:spAutoFit/>
              </a:bodyPr>
              <a:lstStyle>
                <a:lvl1pPr>
                  <a:defRPr sz="1500">
                    <a:solidFill>
                      <a:schemeClr val="folHlink"/>
                    </a:solidFill>
                    <a:latin typeface="Arial" pitchFamily="34" charset="0"/>
                  </a:defRPr>
                </a:lvl1pPr>
                <a:lvl2pPr marL="742950" indent="-285750">
                  <a:defRPr sz="1500">
                    <a:solidFill>
                      <a:schemeClr val="folHlink"/>
                    </a:solidFill>
                    <a:latin typeface="Arial" pitchFamily="34" charset="0"/>
                  </a:defRPr>
                </a:lvl2pPr>
                <a:lvl3pPr marL="1143000" indent="-228600">
                  <a:defRPr sz="1500">
                    <a:solidFill>
                      <a:schemeClr val="folHlink"/>
                    </a:solidFill>
                    <a:latin typeface="Arial" pitchFamily="34" charset="0"/>
                  </a:defRPr>
                </a:lvl3pPr>
                <a:lvl4pPr marL="1600200" indent="-228600">
                  <a:defRPr sz="1500">
                    <a:solidFill>
                      <a:schemeClr val="folHlink"/>
                    </a:solidFill>
                    <a:latin typeface="Arial" pitchFamily="34" charset="0"/>
                  </a:defRPr>
                </a:lvl4pPr>
                <a:lvl5pPr marL="2057400" indent="-228600">
                  <a:defRPr sz="1500">
                    <a:solidFill>
                      <a:schemeClr val="folHlink"/>
                    </a:solidFill>
                    <a:latin typeface="Arial" pitchFamily="34" charset="0"/>
                  </a:defRPr>
                </a:lvl5pPr>
                <a:lvl6pPr marL="2514600" indent="-228600" algn="ctr" eaLnBrk="0" fontAlgn="base" hangingPunct="0">
                  <a:spcBef>
                    <a:spcPct val="0"/>
                  </a:spcBef>
                  <a:spcAft>
                    <a:spcPct val="0"/>
                  </a:spcAft>
                  <a:defRPr sz="1500">
                    <a:solidFill>
                      <a:schemeClr val="folHlink"/>
                    </a:solidFill>
                    <a:latin typeface="Arial" pitchFamily="34" charset="0"/>
                  </a:defRPr>
                </a:lvl6pPr>
                <a:lvl7pPr marL="2971800" indent="-228600" algn="ctr" eaLnBrk="0" fontAlgn="base" hangingPunct="0">
                  <a:spcBef>
                    <a:spcPct val="0"/>
                  </a:spcBef>
                  <a:spcAft>
                    <a:spcPct val="0"/>
                  </a:spcAft>
                  <a:defRPr sz="1500">
                    <a:solidFill>
                      <a:schemeClr val="folHlink"/>
                    </a:solidFill>
                    <a:latin typeface="Arial" pitchFamily="34" charset="0"/>
                  </a:defRPr>
                </a:lvl7pPr>
                <a:lvl8pPr marL="3429000" indent="-228600" algn="ctr" eaLnBrk="0" fontAlgn="base" hangingPunct="0">
                  <a:spcBef>
                    <a:spcPct val="0"/>
                  </a:spcBef>
                  <a:spcAft>
                    <a:spcPct val="0"/>
                  </a:spcAft>
                  <a:defRPr sz="1500">
                    <a:solidFill>
                      <a:schemeClr val="folHlink"/>
                    </a:solidFill>
                    <a:latin typeface="Arial" pitchFamily="34" charset="0"/>
                  </a:defRPr>
                </a:lvl8pPr>
                <a:lvl9pPr marL="3886200" indent="-228600" algn="ctr" eaLnBrk="0" fontAlgn="base" hangingPunct="0">
                  <a:spcBef>
                    <a:spcPct val="0"/>
                  </a:spcBef>
                  <a:spcAft>
                    <a:spcPct val="0"/>
                  </a:spcAft>
                  <a:defRPr sz="1500">
                    <a:solidFill>
                      <a:schemeClr val="folHlink"/>
                    </a:solidFill>
                    <a:latin typeface="Arial" pitchFamily="34" charset="0"/>
                  </a:defRPr>
                </a:lvl9pPr>
              </a:lstStyle>
              <a:p>
                <a:pPr eaLnBrk="1" hangingPunct="1"/>
                <a:r>
                  <a:rPr lang="en-US" sz="2000" b="1" dirty="0">
                    <a:solidFill>
                      <a:srgbClr val="FF3300"/>
                    </a:solidFill>
                    <a:effectLst/>
                    <a:cs typeface="Arial" pitchFamily="34" charset="0"/>
                  </a:rPr>
                  <a:t>Normal Time </a:t>
                </a:r>
              </a:p>
              <a:p>
                <a:pPr eaLnBrk="1" hangingPunct="1"/>
                <a:r>
                  <a:rPr lang="en-US" sz="2000" b="1" dirty="0">
                    <a:solidFill>
                      <a:srgbClr val="FF3300"/>
                    </a:solidFill>
                    <a:effectLst/>
                    <a:cs typeface="Arial" pitchFamily="34" charset="0"/>
                  </a:rPr>
                  <a:t>Distribution</a:t>
                </a:r>
              </a:p>
            </p:txBody>
          </p:sp>
          <p:sp>
            <p:nvSpPr>
              <p:cNvPr id="700472" name="Line 56"/>
              <p:cNvSpPr>
                <a:spLocks noChangeShapeType="1"/>
              </p:cNvSpPr>
              <p:nvPr/>
            </p:nvSpPr>
            <p:spPr bwMode="auto">
              <a:xfrm flipH="1">
                <a:off x="1200" y="3360"/>
                <a:ext cx="432" cy="96"/>
              </a:xfrm>
              <a:prstGeom prst="line">
                <a:avLst/>
              </a:prstGeom>
              <a:noFill/>
              <a:ln w="5715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700473" name="Line 57"/>
              <p:cNvSpPr>
                <a:spLocks noChangeShapeType="1"/>
              </p:cNvSpPr>
              <p:nvPr/>
            </p:nvSpPr>
            <p:spPr bwMode="auto">
              <a:xfrm flipH="1">
                <a:off x="1200" y="2448"/>
                <a:ext cx="432" cy="96"/>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grpSp>
        <p:sp>
          <p:nvSpPr>
            <p:cNvPr id="700489" name="Rectangle 73"/>
            <p:cNvSpPr>
              <a:spLocks noChangeArrowheads="1"/>
            </p:cNvSpPr>
            <p:nvPr/>
          </p:nvSpPr>
          <p:spPr bwMode="auto">
            <a:xfrm>
              <a:off x="3421719" y="3177777"/>
              <a:ext cx="990600" cy="4572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defRPr/>
              </a:pPr>
              <a:endParaRPr lang="en-US"/>
            </a:p>
          </p:txBody>
        </p:sp>
        <p:sp>
          <p:nvSpPr>
            <p:cNvPr id="227350" name="Text Box 84"/>
            <p:cNvSpPr txBox="1">
              <a:spLocks noChangeArrowheads="1"/>
            </p:cNvSpPr>
            <p:nvPr/>
          </p:nvSpPr>
          <p:spPr bwMode="auto">
            <a:xfrm rot="978104">
              <a:off x="1066800" y="4267200"/>
              <a:ext cx="1905000" cy="3651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500">
                  <a:solidFill>
                    <a:schemeClr val="folHlink"/>
                  </a:solidFill>
                  <a:latin typeface="Arial" pitchFamily="34" charset="0"/>
                </a:defRPr>
              </a:lvl1pPr>
              <a:lvl2pPr marL="742950" indent="-285750">
                <a:defRPr sz="1500">
                  <a:solidFill>
                    <a:schemeClr val="folHlink"/>
                  </a:solidFill>
                  <a:latin typeface="Arial" pitchFamily="34" charset="0"/>
                </a:defRPr>
              </a:lvl2pPr>
              <a:lvl3pPr marL="1143000" indent="-228600">
                <a:defRPr sz="1500">
                  <a:solidFill>
                    <a:schemeClr val="folHlink"/>
                  </a:solidFill>
                  <a:latin typeface="Arial" pitchFamily="34" charset="0"/>
                </a:defRPr>
              </a:lvl3pPr>
              <a:lvl4pPr marL="1600200" indent="-228600">
                <a:defRPr sz="1500">
                  <a:solidFill>
                    <a:schemeClr val="folHlink"/>
                  </a:solidFill>
                  <a:latin typeface="Arial" pitchFamily="34" charset="0"/>
                </a:defRPr>
              </a:lvl4pPr>
              <a:lvl5pPr marL="2057400" indent="-228600">
                <a:defRPr sz="1500">
                  <a:solidFill>
                    <a:schemeClr val="folHlink"/>
                  </a:solidFill>
                  <a:latin typeface="Arial" pitchFamily="34" charset="0"/>
                </a:defRPr>
              </a:lvl5pPr>
              <a:lvl6pPr marL="2514600" indent="-228600" algn="ctr" eaLnBrk="0" fontAlgn="base" hangingPunct="0">
                <a:spcBef>
                  <a:spcPct val="0"/>
                </a:spcBef>
                <a:spcAft>
                  <a:spcPct val="0"/>
                </a:spcAft>
                <a:defRPr sz="1500">
                  <a:solidFill>
                    <a:schemeClr val="folHlink"/>
                  </a:solidFill>
                  <a:latin typeface="Arial" pitchFamily="34" charset="0"/>
                </a:defRPr>
              </a:lvl6pPr>
              <a:lvl7pPr marL="2971800" indent="-228600" algn="ctr" eaLnBrk="0" fontAlgn="base" hangingPunct="0">
                <a:spcBef>
                  <a:spcPct val="0"/>
                </a:spcBef>
                <a:spcAft>
                  <a:spcPct val="0"/>
                </a:spcAft>
                <a:defRPr sz="1500">
                  <a:solidFill>
                    <a:schemeClr val="folHlink"/>
                  </a:solidFill>
                  <a:latin typeface="Arial" pitchFamily="34" charset="0"/>
                </a:defRPr>
              </a:lvl7pPr>
              <a:lvl8pPr marL="3429000" indent="-228600" algn="ctr" eaLnBrk="0" fontAlgn="base" hangingPunct="0">
                <a:spcBef>
                  <a:spcPct val="0"/>
                </a:spcBef>
                <a:spcAft>
                  <a:spcPct val="0"/>
                </a:spcAft>
                <a:defRPr sz="1500">
                  <a:solidFill>
                    <a:schemeClr val="folHlink"/>
                  </a:solidFill>
                  <a:latin typeface="Arial" pitchFamily="34" charset="0"/>
                </a:defRPr>
              </a:lvl8pPr>
              <a:lvl9pPr marL="3886200" indent="-228600" algn="ctr" eaLnBrk="0" fontAlgn="base" hangingPunct="0">
                <a:spcBef>
                  <a:spcPct val="0"/>
                </a:spcBef>
                <a:spcAft>
                  <a:spcPct val="0"/>
                </a:spcAft>
                <a:defRPr sz="1500">
                  <a:solidFill>
                    <a:schemeClr val="folHlink"/>
                  </a:solidFill>
                  <a:latin typeface="Arial" pitchFamily="34" charset="0"/>
                </a:defRPr>
              </a:lvl9pPr>
            </a:lstStyle>
            <a:p>
              <a:pPr algn="l">
                <a:spcBef>
                  <a:spcPct val="50000"/>
                </a:spcBef>
              </a:pPr>
              <a:r>
                <a:rPr lang="en-US" sz="2400" b="1">
                  <a:solidFill>
                    <a:srgbClr val="FF3300"/>
                  </a:solidFill>
                  <a:effectLst/>
                  <a:latin typeface="Symbol" pitchFamily="18" charset="2"/>
                </a:rPr>
                <a:t>1/t</a:t>
              </a:r>
              <a:r>
                <a:rPr lang="en-US" sz="2400" b="1">
                  <a:solidFill>
                    <a:schemeClr val="tx1"/>
                  </a:solidFill>
                  <a:effectLst/>
                  <a:latin typeface="Symbol" pitchFamily="18" charset="2"/>
                </a:rPr>
                <a:t> </a:t>
              </a:r>
              <a:r>
                <a:rPr lang="en-US" sz="2400" b="1">
                  <a:solidFill>
                    <a:schemeClr val="tx1"/>
                  </a:solidFill>
                  <a:effectLst/>
                </a:rPr>
                <a:t>– </a:t>
              </a:r>
              <a:r>
                <a:rPr lang="en-US" sz="2400" b="1">
                  <a:solidFill>
                    <a:schemeClr val="tx2"/>
                  </a:solidFill>
                  <a:effectLst/>
                  <a:latin typeface="Symbol" pitchFamily="18" charset="2"/>
                </a:rPr>
                <a:t>2/t</a:t>
              </a:r>
            </a:p>
          </p:txBody>
        </p:sp>
        <p:sp>
          <p:nvSpPr>
            <p:cNvPr id="227351" name="Text Box 85"/>
            <p:cNvSpPr txBox="1">
              <a:spLocks noChangeArrowheads="1"/>
            </p:cNvSpPr>
            <p:nvPr/>
          </p:nvSpPr>
          <p:spPr bwMode="auto">
            <a:xfrm rot="1680165">
              <a:off x="1387475" y="5214938"/>
              <a:ext cx="1066800" cy="3651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500">
                  <a:solidFill>
                    <a:schemeClr val="folHlink"/>
                  </a:solidFill>
                  <a:latin typeface="Arial" pitchFamily="34" charset="0"/>
                </a:defRPr>
              </a:lvl1pPr>
              <a:lvl2pPr marL="742950" indent="-285750">
                <a:defRPr sz="1500">
                  <a:solidFill>
                    <a:schemeClr val="folHlink"/>
                  </a:solidFill>
                  <a:latin typeface="Arial" pitchFamily="34" charset="0"/>
                </a:defRPr>
              </a:lvl2pPr>
              <a:lvl3pPr marL="1143000" indent="-228600">
                <a:defRPr sz="1500">
                  <a:solidFill>
                    <a:schemeClr val="folHlink"/>
                  </a:solidFill>
                  <a:latin typeface="Arial" pitchFamily="34" charset="0"/>
                </a:defRPr>
              </a:lvl3pPr>
              <a:lvl4pPr marL="1600200" indent="-228600">
                <a:defRPr sz="1500">
                  <a:solidFill>
                    <a:schemeClr val="folHlink"/>
                  </a:solidFill>
                  <a:latin typeface="Arial" pitchFamily="34" charset="0"/>
                </a:defRPr>
              </a:lvl4pPr>
              <a:lvl5pPr marL="2057400" indent="-228600">
                <a:defRPr sz="1500">
                  <a:solidFill>
                    <a:schemeClr val="folHlink"/>
                  </a:solidFill>
                  <a:latin typeface="Arial" pitchFamily="34" charset="0"/>
                </a:defRPr>
              </a:lvl5pPr>
              <a:lvl6pPr marL="2514600" indent="-228600" algn="ctr" eaLnBrk="0" fontAlgn="base" hangingPunct="0">
                <a:spcBef>
                  <a:spcPct val="0"/>
                </a:spcBef>
                <a:spcAft>
                  <a:spcPct val="0"/>
                </a:spcAft>
                <a:defRPr sz="1500">
                  <a:solidFill>
                    <a:schemeClr val="folHlink"/>
                  </a:solidFill>
                  <a:latin typeface="Arial" pitchFamily="34" charset="0"/>
                </a:defRPr>
              </a:lvl6pPr>
              <a:lvl7pPr marL="2971800" indent="-228600" algn="ctr" eaLnBrk="0" fontAlgn="base" hangingPunct="0">
                <a:spcBef>
                  <a:spcPct val="0"/>
                </a:spcBef>
                <a:spcAft>
                  <a:spcPct val="0"/>
                </a:spcAft>
                <a:defRPr sz="1500">
                  <a:solidFill>
                    <a:schemeClr val="folHlink"/>
                  </a:solidFill>
                  <a:latin typeface="Arial" pitchFamily="34" charset="0"/>
                </a:defRPr>
              </a:lvl7pPr>
              <a:lvl8pPr marL="3429000" indent="-228600" algn="ctr" eaLnBrk="0" fontAlgn="base" hangingPunct="0">
                <a:spcBef>
                  <a:spcPct val="0"/>
                </a:spcBef>
                <a:spcAft>
                  <a:spcPct val="0"/>
                </a:spcAft>
                <a:defRPr sz="1500">
                  <a:solidFill>
                    <a:schemeClr val="folHlink"/>
                  </a:solidFill>
                  <a:latin typeface="Arial" pitchFamily="34" charset="0"/>
                </a:defRPr>
              </a:lvl8pPr>
              <a:lvl9pPr marL="3886200" indent="-228600" algn="ctr" eaLnBrk="0" fontAlgn="base" hangingPunct="0">
                <a:spcBef>
                  <a:spcPct val="0"/>
                </a:spcBef>
                <a:spcAft>
                  <a:spcPct val="0"/>
                </a:spcAft>
                <a:defRPr sz="1500">
                  <a:solidFill>
                    <a:schemeClr val="folHlink"/>
                  </a:solidFill>
                  <a:latin typeface="Arial" pitchFamily="34" charset="0"/>
                </a:defRPr>
              </a:lvl9pPr>
            </a:lstStyle>
            <a:p>
              <a:pPr algn="l">
                <a:spcBef>
                  <a:spcPct val="50000"/>
                </a:spcBef>
              </a:pPr>
              <a:r>
                <a:rPr lang="en-US" sz="2400" b="1">
                  <a:solidFill>
                    <a:schemeClr val="tx2"/>
                  </a:solidFill>
                  <a:effectLst/>
                  <a:latin typeface="Symbol" pitchFamily="18" charset="2"/>
                </a:rPr>
                <a:t>2/t</a:t>
              </a:r>
            </a:p>
          </p:txBody>
        </p:sp>
      </p:grpSp>
      <p:sp>
        <p:nvSpPr>
          <p:cNvPr id="79" name="Rectangle 74"/>
          <p:cNvSpPr>
            <a:spLocks noChangeArrowheads="1"/>
          </p:cNvSpPr>
          <p:nvPr/>
        </p:nvSpPr>
        <p:spPr bwMode="auto">
          <a:xfrm>
            <a:off x="4414408" y="3200400"/>
            <a:ext cx="914400" cy="76200"/>
          </a:xfrm>
          <a:prstGeom prst="rect">
            <a:avLst/>
          </a:prstGeom>
          <a:solidFill>
            <a:srgbClr val="FF33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004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0044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70047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00497"/>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70044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7883"/>
            <a:ext cx="8305800" cy="677917"/>
          </a:xfrm>
        </p:spPr>
        <p:txBody>
          <a:bodyPr>
            <a:normAutofit/>
          </a:bodyPr>
          <a:lstStyle/>
          <a:p>
            <a:r>
              <a:rPr lang="en-US" sz="3200" dirty="0" smtClean="0">
                <a:solidFill>
                  <a:schemeClr val="tx1"/>
                </a:solidFill>
                <a:effectLst/>
              </a:rPr>
              <a:t>The </a:t>
            </a:r>
            <a:r>
              <a:rPr lang="en-US" sz="3200" dirty="0" err="1" smtClean="0">
                <a:solidFill>
                  <a:srgbClr val="FF0000"/>
                </a:solidFill>
                <a:effectLst/>
              </a:rPr>
              <a:t>MuCap</a:t>
            </a:r>
            <a:r>
              <a:rPr lang="en-US" sz="3200" dirty="0" smtClean="0">
                <a:solidFill>
                  <a:srgbClr val="FF0000"/>
                </a:solidFill>
                <a:effectLst/>
              </a:rPr>
              <a:t> </a:t>
            </a:r>
            <a:r>
              <a:rPr lang="en-US" sz="3200" dirty="0" smtClean="0">
                <a:solidFill>
                  <a:schemeClr val="tx1"/>
                </a:solidFill>
                <a:effectLst/>
              </a:rPr>
              <a:t>Experimental Concept</a:t>
            </a:r>
            <a:endParaRPr lang="en-US" sz="3200" dirty="0">
              <a:solidFill>
                <a:schemeClr val="tx1"/>
              </a:solidFill>
              <a:effectLst/>
            </a:endParaRPr>
          </a:p>
        </p:txBody>
      </p:sp>
      <p:pic>
        <p:nvPicPr>
          <p:cNvPr id="6" name="Content Placeholder 5"/>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7177" r="24843" b="31146"/>
          <a:stretch/>
        </p:blipFill>
        <p:spPr>
          <a:xfrm>
            <a:off x="10510" y="572076"/>
            <a:ext cx="5450490" cy="3051648"/>
          </a:xfrm>
        </p:spPr>
      </p:pic>
      <p:grpSp>
        <p:nvGrpSpPr>
          <p:cNvPr id="2054" name="Group 2053"/>
          <p:cNvGrpSpPr/>
          <p:nvPr/>
        </p:nvGrpSpPr>
        <p:grpSpPr>
          <a:xfrm>
            <a:off x="1268467" y="1940840"/>
            <a:ext cx="1333500" cy="419098"/>
            <a:chOff x="1333500" y="2990854"/>
            <a:chExt cx="1333500" cy="419096"/>
          </a:xfrm>
        </p:grpSpPr>
        <p:cxnSp>
          <p:nvCxnSpPr>
            <p:cNvPr id="10" name="Straight Arrow Connector 9"/>
            <p:cNvCxnSpPr>
              <a:stCxn id="3" idx="6"/>
              <a:endCxn id="13" idx="2"/>
            </p:cNvCxnSpPr>
            <p:nvPr/>
          </p:nvCxnSpPr>
          <p:spPr>
            <a:xfrm>
              <a:off x="1466193" y="3054455"/>
              <a:ext cx="1086507" cy="29358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Flowchart: Connector 12"/>
            <p:cNvSpPr/>
            <p:nvPr/>
          </p:nvSpPr>
          <p:spPr>
            <a:xfrm>
              <a:off x="2552700" y="3286125"/>
              <a:ext cx="114300" cy="123825"/>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1800">
                <a:solidFill>
                  <a:prstClr val="white"/>
                </a:solidFill>
                <a:effectLst/>
              </a:endParaRPr>
            </a:p>
          </p:txBody>
        </p:sp>
        <p:sp>
          <p:nvSpPr>
            <p:cNvPr id="26" name="Flowchart: Connector 25"/>
            <p:cNvSpPr/>
            <p:nvPr/>
          </p:nvSpPr>
          <p:spPr>
            <a:xfrm>
              <a:off x="1333500" y="2990854"/>
              <a:ext cx="114300" cy="114301"/>
            </a:xfrm>
            <a:prstGeom prst="flowChartConnector">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eaLnBrk="1" fontAlgn="auto" hangingPunct="1">
                <a:spcBef>
                  <a:spcPts val="0"/>
                </a:spcBef>
                <a:spcAft>
                  <a:spcPts val="0"/>
                </a:spcAft>
              </a:pPr>
              <a:endParaRPr lang="en-US" sz="1800">
                <a:solidFill>
                  <a:prstClr val="white"/>
                </a:solidFill>
                <a:effectLst/>
              </a:endParaRPr>
            </a:p>
          </p:txBody>
        </p:sp>
      </p:grpSp>
      <p:grpSp>
        <p:nvGrpSpPr>
          <p:cNvPr id="2055" name="Group 2054"/>
          <p:cNvGrpSpPr/>
          <p:nvPr/>
        </p:nvGrpSpPr>
        <p:grpSpPr>
          <a:xfrm>
            <a:off x="2599339" y="827931"/>
            <a:ext cx="1997939" cy="1475459"/>
            <a:chOff x="2795434" y="1752558"/>
            <a:chExt cx="1997939" cy="1475459"/>
          </a:xfrm>
        </p:grpSpPr>
        <p:cxnSp>
          <p:nvCxnSpPr>
            <p:cNvPr id="19" name="Straight Arrow Connector 18"/>
            <p:cNvCxnSpPr/>
            <p:nvPr/>
          </p:nvCxnSpPr>
          <p:spPr>
            <a:xfrm flipV="1">
              <a:off x="2795434" y="1752558"/>
              <a:ext cx="1997939" cy="147545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Flowchart: Connector 20"/>
            <p:cNvSpPr/>
            <p:nvPr/>
          </p:nvSpPr>
          <p:spPr>
            <a:xfrm>
              <a:off x="3352800" y="2687299"/>
              <a:ext cx="114300" cy="123825"/>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1800">
                <a:solidFill>
                  <a:prstClr val="white"/>
                </a:solidFill>
                <a:effectLst/>
              </a:endParaRPr>
            </a:p>
          </p:txBody>
        </p:sp>
        <p:sp>
          <p:nvSpPr>
            <p:cNvPr id="22" name="Flowchart: Connector 21"/>
            <p:cNvSpPr/>
            <p:nvPr/>
          </p:nvSpPr>
          <p:spPr>
            <a:xfrm>
              <a:off x="3971925" y="2209800"/>
              <a:ext cx="114300" cy="123825"/>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1800">
                <a:solidFill>
                  <a:prstClr val="white"/>
                </a:solidFill>
                <a:effectLst/>
              </a:endParaRPr>
            </a:p>
          </p:txBody>
        </p:sp>
        <p:sp>
          <p:nvSpPr>
            <p:cNvPr id="23" name="Flowchart: Connector 22"/>
            <p:cNvSpPr/>
            <p:nvPr/>
          </p:nvSpPr>
          <p:spPr>
            <a:xfrm>
              <a:off x="4343400" y="1981200"/>
              <a:ext cx="114300" cy="123825"/>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1800">
                <a:solidFill>
                  <a:prstClr val="white"/>
                </a:solidFill>
                <a:effectLst/>
              </a:endParaRPr>
            </a:p>
          </p:txBody>
        </p:sp>
      </p:grpSp>
      <mc:AlternateContent xmlns:mc="http://schemas.openxmlformats.org/markup-compatibility/2006" xmlns:a14="http://schemas.microsoft.com/office/drawing/2010/main">
        <mc:Choice Requires="a14">
          <p:sp>
            <p:nvSpPr>
              <p:cNvPr id="30" name="TextBox 29"/>
              <p:cNvSpPr txBox="1"/>
              <p:nvPr/>
            </p:nvSpPr>
            <p:spPr>
              <a:xfrm>
                <a:off x="8382000" y="1314"/>
                <a:ext cx="769495" cy="560282"/>
              </a:xfrm>
              <a:prstGeom prst="rect">
                <a:avLst/>
              </a:prstGeom>
              <a:solidFill>
                <a:srgbClr val="FFFFFF">
                  <a:lumMod val="85000"/>
                </a:srgbClr>
              </a:solidFill>
              <a:ln>
                <a:solidFill>
                  <a:srgbClr val="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sSub>
                        <m:sSubPr>
                          <m:ctrlPr>
                            <a:rPr kumimoji="0" lang="en-US" sz="2800" b="0" i="1" u="none" strike="noStrike" kern="0" cap="none" spc="0" normalizeH="0" baseline="0" noProof="0" smtClean="0">
                              <a:ln>
                                <a:noFill/>
                              </a:ln>
                              <a:solidFill>
                                <a:srgbClr val="FF0000"/>
                              </a:solidFill>
                              <a:effectLst/>
                              <a:uLnTx/>
                              <a:uFillTx/>
                              <a:latin typeface="Cambria Math"/>
                            </a:rPr>
                          </m:ctrlPr>
                        </m:sSubPr>
                        <m:e>
                          <m:r>
                            <a:rPr kumimoji="0" lang="en-US" sz="2800" b="0" i="0" u="none" strike="noStrike" kern="0" cap="none" spc="0" normalizeH="0" baseline="0" noProof="0" smtClean="0">
                              <a:ln>
                                <a:noFill/>
                              </a:ln>
                              <a:solidFill>
                                <a:srgbClr val="FF0000"/>
                              </a:solidFill>
                              <a:effectLst/>
                              <a:uLnTx/>
                              <a:uFillTx/>
                              <a:latin typeface="Cambria Math"/>
                            </a:rPr>
                            <m:t>  </m:t>
                          </m:r>
                          <m:r>
                            <m:rPr>
                              <m:sty m:val="p"/>
                            </m:rPr>
                            <a:rPr kumimoji="0" lang="en-US" sz="2800" b="0" i="0" u="none" strike="noStrike" kern="0" cap="none" spc="0" normalizeH="0" baseline="0" noProof="0" smtClean="0">
                              <a:ln>
                                <a:noFill/>
                              </a:ln>
                              <a:solidFill>
                                <a:srgbClr val="FF0000"/>
                              </a:solidFill>
                              <a:effectLst/>
                              <a:uLnTx/>
                              <a:uFillTx/>
                              <a:latin typeface="Cambria Math"/>
                              <a:ea typeface="Cambria Math"/>
                            </a:rPr>
                            <m:t>τ</m:t>
                          </m:r>
                        </m:e>
                        <m:sub>
                          <m:sSup>
                            <m:sSupPr>
                              <m:ctrlPr>
                                <a:rPr kumimoji="0" lang="en-US" sz="2800" b="0" i="1" u="none" strike="noStrike" kern="0" cap="none" spc="0" normalizeH="0" baseline="0" noProof="0" smtClean="0">
                                  <a:ln>
                                    <a:noFill/>
                                  </a:ln>
                                  <a:solidFill>
                                    <a:srgbClr val="FF0000"/>
                                  </a:solidFill>
                                  <a:effectLst/>
                                  <a:uLnTx/>
                                  <a:uFillTx/>
                                  <a:latin typeface="Cambria Math"/>
                                </a:rPr>
                              </m:ctrlPr>
                            </m:sSupPr>
                            <m:e>
                              <m:r>
                                <m:rPr>
                                  <m:sty m:val="p"/>
                                </m:rPr>
                                <a:rPr kumimoji="0" lang="en-US" sz="2800" b="0" i="0" u="none" strike="noStrike" kern="0" cap="none" spc="0" normalizeH="0" baseline="0" noProof="0" smtClean="0">
                                  <a:ln>
                                    <a:noFill/>
                                  </a:ln>
                                  <a:solidFill>
                                    <a:srgbClr val="FF0000"/>
                                  </a:solidFill>
                                  <a:effectLst/>
                                  <a:uLnTx/>
                                  <a:uFillTx/>
                                  <a:latin typeface="Cambria Math"/>
                                  <a:ea typeface="Cambria Math"/>
                                </a:rPr>
                                <m:t>μ</m:t>
                              </m:r>
                            </m:e>
                            <m:sup>
                              <m:r>
                                <a:rPr kumimoji="0" lang="en-US" sz="2800" b="0" i="0" u="none" strike="noStrike" kern="0" cap="none" spc="0" normalizeH="0" baseline="0" noProof="0" smtClean="0">
                                  <a:ln>
                                    <a:noFill/>
                                  </a:ln>
                                  <a:solidFill>
                                    <a:srgbClr val="FF0000"/>
                                  </a:solidFill>
                                  <a:effectLst/>
                                  <a:uLnTx/>
                                  <a:uFillTx/>
                                  <a:latin typeface="Cambria Math"/>
                                </a:rPr>
                                <m:t>−</m:t>
                              </m:r>
                            </m:sup>
                          </m:sSup>
                        </m:sub>
                      </m:sSub>
                    </m:oMath>
                  </m:oMathPara>
                </a14:m>
                <a:endParaRPr kumimoji="0" lang="en-US" sz="2800" b="0" i="0" u="none" strike="noStrike" kern="0" cap="none" spc="0" normalizeH="0" baseline="0" noProof="0" dirty="0">
                  <a:ln>
                    <a:noFill/>
                  </a:ln>
                  <a:solidFill>
                    <a:srgbClr val="0000FF"/>
                  </a:solidFill>
                  <a:effectLst/>
                  <a:uLnTx/>
                  <a:uFillTx/>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8382000" y="1314"/>
                <a:ext cx="769495" cy="560282"/>
              </a:xfrm>
              <a:prstGeom prst="rect">
                <a:avLst/>
              </a:prstGeom>
              <a:blipFill rotWithShape="1">
                <a:blip r:embed="rId4"/>
                <a:stretch>
                  <a:fillRect/>
                </a:stretch>
              </a:blipFill>
              <a:ln>
                <a:solidFill>
                  <a:srgbClr val="000000"/>
                </a:solidFill>
              </a:ln>
            </p:spPr>
            <p:txBody>
              <a:bodyPr/>
              <a:lstStyle/>
              <a:p>
                <a:r>
                  <a:rPr lang="en-US">
                    <a:noFill/>
                  </a:rPr>
                  <a:t> </a:t>
                </a:r>
              </a:p>
            </p:txBody>
          </p:sp>
        </mc:Fallback>
      </mc:AlternateContent>
      <p:grpSp>
        <p:nvGrpSpPr>
          <p:cNvPr id="128" name="Group 11"/>
          <p:cNvGrpSpPr>
            <a:grpSpLocks/>
          </p:cNvGrpSpPr>
          <p:nvPr/>
        </p:nvGrpSpPr>
        <p:grpSpPr bwMode="auto">
          <a:xfrm>
            <a:off x="3276600" y="3714750"/>
            <a:ext cx="5743575" cy="3105150"/>
            <a:chOff x="1122" y="1014"/>
            <a:chExt cx="3618" cy="1956"/>
          </a:xfrm>
        </p:grpSpPr>
        <p:sp>
          <p:nvSpPr>
            <p:cNvPr id="129" name="AutoShape 12"/>
            <p:cNvSpPr>
              <a:spLocks noChangeArrowheads="1"/>
            </p:cNvSpPr>
            <p:nvPr/>
          </p:nvSpPr>
          <p:spPr bwMode="auto">
            <a:xfrm>
              <a:off x="1122" y="1020"/>
              <a:ext cx="3618" cy="1950"/>
            </a:xfrm>
            <a:prstGeom prst="cube">
              <a:avLst>
                <a:gd name="adj" fmla="val 34255"/>
              </a:avLst>
            </a:prstGeom>
            <a:noFill/>
            <a:ln w="381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endParaRPr lang="en-US" sz="2400">
                <a:solidFill>
                  <a:srgbClr val="000000"/>
                </a:solidFill>
                <a:effectLst/>
                <a:latin typeface="Times New Roman" pitchFamily="18" charset="0"/>
              </a:endParaRPr>
            </a:p>
          </p:txBody>
        </p:sp>
        <p:sp>
          <p:nvSpPr>
            <p:cNvPr id="130" name="Line 13"/>
            <p:cNvSpPr>
              <a:spLocks noChangeShapeType="1"/>
            </p:cNvSpPr>
            <p:nvPr/>
          </p:nvSpPr>
          <p:spPr bwMode="auto">
            <a:xfrm flipV="1">
              <a:off x="1134" y="2280"/>
              <a:ext cx="666" cy="678"/>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1" name="Line 14"/>
            <p:cNvSpPr>
              <a:spLocks noChangeShapeType="1"/>
            </p:cNvSpPr>
            <p:nvPr/>
          </p:nvSpPr>
          <p:spPr bwMode="auto">
            <a:xfrm>
              <a:off x="1794" y="1014"/>
              <a:ext cx="1" cy="1272"/>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 name="Line 15"/>
            <p:cNvSpPr>
              <a:spLocks noChangeShapeType="1"/>
            </p:cNvSpPr>
            <p:nvPr/>
          </p:nvSpPr>
          <p:spPr bwMode="auto">
            <a:xfrm flipH="1">
              <a:off x="1794" y="2292"/>
              <a:ext cx="2946" cy="1"/>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33" name="Line 17"/>
          <p:cNvSpPr>
            <a:spLocks noChangeShapeType="1"/>
          </p:cNvSpPr>
          <p:nvPr/>
        </p:nvSpPr>
        <p:spPr bwMode="auto">
          <a:xfrm>
            <a:off x="609600" y="4572000"/>
            <a:ext cx="6019800" cy="685800"/>
          </a:xfrm>
          <a:prstGeom prst="line">
            <a:avLst/>
          </a:prstGeom>
          <a:noFill/>
          <a:ln w="635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0" tIns="45692" rIns="91380" bIns="45692"/>
          <a:lstStyle/>
          <a:p>
            <a:endParaRPr lang="en-US"/>
          </a:p>
        </p:txBody>
      </p:sp>
      <p:sp>
        <p:nvSpPr>
          <p:cNvPr id="134" name="Line 18"/>
          <p:cNvSpPr>
            <a:spLocks noChangeShapeType="1"/>
          </p:cNvSpPr>
          <p:nvPr/>
        </p:nvSpPr>
        <p:spPr bwMode="auto">
          <a:xfrm flipV="1">
            <a:off x="593725" y="5943600"/>
            <a:ext cx="6264275" cy="427038"/>
          </a:xfrm>
          <a:prstGeom prst="line">
            <a:avLst/>
          </a:prstGeom>
          <a:noFill/>
          <a:ln w="63500">
            <a:solidFill>
              <a:srgbClr val="33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0" tIns="45692" rIns="91380" bIns="45692"/>
          <a:lstStyle/>
          <a:p>
            <a:endParaRPr lang="en-US"/>
          </a:p>
        </p:txBody>
      </p:sp>
      <p:sp>
        <p:nvSpPr>
          <p:cNvPr id="135" name="Oval 19"/>
          <p:cNvSpPr>
            <a:spLocks noChangeArrowheads="1"/>
          </p:cNvSpPr>
          <p:nvPr/>
        </p:nvSpPr>
        <p:spPr bwMode="auto">
          <a:xfrm>
            <a:off x="3886200" y="5010150"/>
            <a:ext cx="88900" cy="889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0" tIns="45692" rIns="91380" bIns="45692" anchor="ctr"/>
          <a:lstStyle/>
          <a:p>
            <a:pPr algn="l"/>
            <a:endParaRPr lang="en-US" sz="2400">
              <a:solidFill>
                <a:srgbClr val="000000"/>
              </a:solidFill>
              <a:effectLst/>
              <a:latin typeface="Times New Roman" pitchFamily="18" charset="0"/>
            </a:endParaRPr>
          </a:p>
        </p:txBody>
      </p:sp>
      <p:sp>
        <p:nvSpPr>
          <p:cNvPr id="136" name="Oval 20"/>
          <p:cNvSpPr>
            <a:spLocks noChangeArrowheads="1"/>
          </p:cNvSpPr>
          <p:nvPr/>
        </p:nvSpPr>
        <p:spPr bwMode="auto">
          <a:xfrm>
            <a:off x="4041775" y="5027613"/>
            <a:ext cx="88900" cy="889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0" tIns="45692" rIns="91380" bIns="45692" anchor="ctr"/>
          <a:lstStyle/>
          <a:p>
            <a:pPr algn="l"/>
            <a:endParaRPr lang="en-US" sz="2400">
              <a:solidFill>
                <a:srgbClr val="000000"/>
              </a:solidFill>
              <a:effectLst/>
              <a:latin typeface="Times New Roman" pitchFamily="18" charset="0"/>
            </a:endParaRPr>
          </a:p>
        </p:txBody>
      </p:sp>
      <p:sp>
        <p:nvSpPr>
          <p:cNvPr id="137" name="Oval 21"/>
          <p:cNvSpPr>
            <a:spLocks noChangeArrowheads="1"/>
          </p:cNvSpPr>
          <p:nvPr/>
        </p:nvSpPr>
        <p:spPr bwMode="auto">
          <a:xfrm>
            <a:off x="4184650" y="5046663"/>
            <a:ext cx="88900" cy="889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0" tIns="45692" rIns="91380" bIns="45692" anchor="ctr"/>
          <a:lstStyle/>
          <a:p>
            <a:pPr algn="l"/>
            <a:endParaRPr lang="en-US" sz="2400">
              <a:solidFill>
                <a:srgbClr val="000000"/>
              </a:solidFill>
              <a:effectLst/>
              <a:latin typeface="Times New Roman" pitchFamily="18" charset="0"/>
            </a:endParaRPr>
          </a:p>
        </p:txBody>
      </p:sp>
      <p:sp>
        <p:nvSpPr>
          <p:cNvPr id="138" name="Oval 22"/>
          <p:cNvSpPr>
            <a:spLocks noChangeArrowheads="1"/>
          </p:cNvSpPr>
          <p:nvPr/>
        </p:nvSpPr>
        <p:spPr bwMode="auto">
          <a:xfrm>
            <a:off x="4318000" y="5075238"/>
            <a:ext cx="88900" cy="889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0" tIns="45692" rIns="91380" bIns="45692" anchor="ctr"/>
          <a:lstStyle/>
          <a:p>
            <a:pPr algn="l"/>
            <a:endParaRPr lang="en-US" sz="2400">
              <a:solidFill>
                <a:srgbClr val="000000"/>
              </a:solidFill>
              <a:effectLst/>
              <a:latin typeface="Times New Roman" pitchFamily="18" charset="0"/>
            </a:endParaRPr>
          </a:p>
        </p:txBody>
      </p:sp>
      <p:sp>
        <p:nvSpPr>
          <p:cNvPr id="139" name="Oval 23"/>
          <p:cNvSpPr>
            <a:spLocks noChangeArrowheads="1"/>
          </p:cNvSpPr>
          <p:nvPr/>
        </p:nvSpPr>
        <p:spPr bwMode="auto">
          <a:xfrm>
            <a:off x="4470400" y="5065713"/>
            <a:ext cx="88900" cy="889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0" tIns="45692" rIns="91380" bIns="45692" anchor="ctr"/>
          <a:lstStyle/>
          <a:p>
            <a:pPr algn="l"/>
            <a:endParaRPr lang="en-US" sz="2400">
              <a:solidFill>
                <a:srgbClr val="000000"/>
              </a:solidFill>
              <a:effectLst/>
              <a:latin typeface="Times New Roman" pitchFamily="18" charset="0"/>
            </a:endParaRPr>
          </a:p>
        </p:txBody>
      </p:sp>
      <p:sp>
        <p:nvSpPr>
          <p:cNvPr id="140" name="Oval 24"/>
          <p:cNvSpPr>
            <a:spLocks noChangeArrowheads="1"/>
          </p:cNvSpPr>
          <p:nvPr/>
        </p:nvSpPr>
        <p:spPr bwMode="auto">
          <a:xfrm>
            <a:off x="4603750" y="5094288"/>
            <a:ext cx="88900" cy="889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0" tIns="45692" rIns="91380" bIns="45692" anchor="ctr"/>
          <a:lstStyle/>
          <a:p>
            <a:pPr algn="l"/>
            <a:endParaRPr lang="en-US" sz="2400">
              <a:solidFill>
                <a:srgbClr val="000000"/>
              </a:solidFill>
              <a:effectLst/>
              <a:latin typeface="Times New Roman" pitchFamily="18" charset="0"/>
            </a:endParaRPr>
          </a:p>
        </p:txBody>
      </p:sp>
      <p:sp>
        <p:nvSpPr>
          <p:cNvPr id="141" name="Oval 25"/>
          <p:cNvSpPr>
            <a:spLocks noChangeArrowheads="1"/>
          </p:cNvSpPr>
          <p:nvPr/>
        </p:nvSpPr>
        <p:spPr bwMode="auto">
          <a:xfrm>
            <a:off x="4737100" y="5103813"/>
            <a:ext cx="88900" cy="889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0" tIns="45692" rIns="91380" bIns="45692" anchor="ctr"/>
          <a:lstStyle/>
          <a:p>
            <a:pPr algn="l"/>
            <a:endParaRPr lang="en-US" sz="2400">
              <a:solidFill>
                <a:srgbClr val="000000"/>
              </a:solidFill>
              <a:effectLst/>
              <a:latin typeface="Times New Roman" pitchFamily="18" charset="0"/>
            </a:endParaRPr>
          </a:p>
        </p:txBody>
      </p:sp>
      <p:sp>
        <p:nvSpPr>
          <p:cNvPr id="142" name="Oval 26"/>
          <p:cNvSpPr>
            <a:spLocks noChangeArrowheads="1"/>
          </p:cNvSpPr>
          <p:nvPr/>
        </p:nvSpPr>
        <p:spPr bwMode="auto">
          <a:xfrm>
            <a:off x="4889500" y="5103813"/>
            <a:ext cx="88900" cy="889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0" tIns="45692" rIns="91380" bIns="45692" anchor="ctr"/>
          <a:lstStyle/>
          <a:p>
            <a:pPr algn="l"/>
            <a:endParaRPr lang="en-US" sz="2400">
              <a:solidFill>
                <a:srgbClr val="000000"/>
              </a:solidFill>
              <a:effectLst/>
              <a:latin typeface="Times New Roman" pitchFamily="18" charset="0"/>
            </a:endParaRPr>
          </a:p>
        </p:txBody>
      </p:sp>
      <p:sp>
        <p:nvSpPr>
          <p:cNvPr id="143" name="Oval 27"/>
          <p:cNvSpPr>
            <a:spLocks noChangeArrowheads="1"/>
          </p:cNvSpPr>
          <p:nvPr/>
        </p:nvSpPr>
        <p:spPr bwMode="auto">
          <a:xfrm>
            <a:off x="5041900" y="5132388"/>
            <a:ext cx="88900" cy="889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0" tIns="45692" rIns="91380" bIns="45692" anchor="ctr"/>
          <a:lstStyle/>
          <a:p>
            <a:pPr algn="l"/>
            <a:endParaRPr lang="en-US" sz="2400">
              <a:solidFill>
                <a:srgbClr val="000000"/>
              </a:solidFill>
              <a:effectLst/>
              <a:latin typeface="Times New Roman" pitchFamily="18" charset="0"/>
            </a:endParaRPr>
          </a:p>
        </p:txBody>
      </p:sp>
      <p:sp>
        <p:nvSpPr>
          <p:cNvPr id="144" name="Oval 28"/>
          <p:cNvSpPr>
            <a:spLocks noChangeArrowheads="1"/>
          </p:cNvSpPr>
          <p:nvPr/>
        </p:nvSpPr>
        <p:spPr bwMode="auto">
          <a:xfrm>
            <a:off x="5165725" y="5132388"/>
            <a:ext cx="88900" cy="889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0" tIns="45692" rIns="91380" bIns="45692" anchor="ctr"/>
          <a:lstStyle/>
          <a:p>
            <a:pPr algn="l"/>
            <a:endParaRPr lang="en-US" sz="2400">
              <a:solidFill>
                <a:srgbClr val="000000"/>
              </a:solidFill>
              <a:effectLst/>
              <a:latin typeface="Times New Roman" pitchFamily="18" charset="0"/>
            </a:endParaRPr>
          </a:p>
        </p:txBody>
      </p:sp>
      <p:sp>
        <p:nvSpPr>
          <p:cNvPr id="145" name="Oval 29"/>
          <p:cNvSpPr>
            <a:spLocks noChangeArrowheads="1"/>
          </p:cNvSpPr>
          <p:nvPr/>
        </p:nvSpPr>
        <p:spPr bwMode="auto">
          <a:xfrm>
            <a:off x="5318125" y="5160963"/>
            <a:ext cx="88900" cy="889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0" tIns="45692" rIns="91380" bIns="45692" anchor="ctr"/>
          <a:lstStyle/>
          <a:p>
            <a:pPr algn="l"/>
            <a:endParaRPr lang="en-US" sz="2400">
              <a:solidFill>
                <a:srgbClr val="000000"/>
              </a:solidFill>
              <a:effectLst/>
              <a:latin typeface="Times New Roman" pitchFamily="18" charset="0"/>
            </a:endParaRPr>
          </a:p>
        </p:txBody>
      </p:sp>
      <p:sp>
        <p:nvSpPr>
          <p:cNvPr id="146" name="Oval 30"/>
          <p:cNvSpPr>
            <a:spLocks noChangeArrowheads="1"/>
          </p:cNvSpPr>
          <p:nvPr/>
        </p:nvSpPr>
        <p:spPr bwMode="auto">
          <a:xfrm>
            <a:off x="5461000" y="5180013"/>
            <a:ext cx="88900" cy="889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0" tIns="45692" rIns="91380" bIns="45692" anchor="ctr"/>
          <a:lstStyle/>
          <a:p>
            <a:pPr algn="l"/>
            <a:endParaRPr lang="en-US" sz="2400">
              <a:solidFill>
                <a:srgbClr val="000000"/>
              </a:solidFill>
              <a:effectLst/>
              <a:latin typeface="Times New Roman" pitchFamily="18" charset="0"/>
            </a:endParaRPr>
          </a:p>
        </p:txBody>
      </p:sp>
      <p:sp>
        <p:nvSpPr>
          <p:cNvPr id="147" name="Oval 31"/>
          <p:cNvSpPr>
            <a:spLocks noChangeArrowheads="1"/>
          </p:cNvSpPr>
          <p:nvPr/>
        </p:nvSpPr>
        <p:spPr bwMode="auto">
          <a:xfrm>
            <a:off x="5603875" y="5170488"/>
            <a:ext cx="88900" cy="889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0" tIns="45692" rIns="91380" bIns="45692" anchor="ctr"/>
          <a:lstStyle/>
          <a:p>
            <a:pPr algn="l"/>
            <a:endParaRPr lang="en-US" sz="2400">
              <a:solidFill>
                <a:srgbClr val="000000"/>
              </a:solidFill>
              <a:effectLst/>
              <a:latin typeface="Times New Roman" pitchFamily="18" charset="0"/>
            </a:endParaRPr>
          </a:p>
        </p:txBody>
      </p:sp>
      <p:sp>
        <p:nvSpPr>
          <p:cNvPr id="148" name="Oval 32"/>
          <p:cNvSpPr>
            <a:spLocks noChangeArrowheads="1"/>
          </p:cNvSpPr>
          <p:nvPr/>
        </p:nvSpPr>
        <p:spPr bwMode="auto">
          <a:xfrm>
            <a:off x="5708650" y="5199063"/>
            <a:ext cx="88900" cy="889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0" tIns="45692" rIns="91380" bIns="45692" anchor="ctr"/>
          <a:lstStyle/>
          <a:p>
            <a:pPr algn="l"/>
            <a:endParaRPr lang="en-US" sz="2400">
              <a:solidFill>
                <a:srgbClr val="000000"/>
              </a:solidFill>
              <a:effectLst/>
              <a:latin typeface="Times New Roman" pitchFamily="18" charset="0"/>
            </a:endParaRPr>
          </a:p>
        </p:txBody>
      </p:sp>
      <p:sp>
        <p:nvSpPr>
          <p:cNvPr id="149" name="Oval 33"/>
          <p:cNvSpPr>
            <a:spLocks noChangeArrowheads="1"/>
          </p:cNvSpPr>
          <p:nvPr/>
        </p:nvSpPr>
        <p:spPr bwMode="auto">
          <a:xfrm>
            <a:off x="5851525" y="5237163"/>
            <a:ext cx="88900" cy="889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0" tIns="45692" rIns="91380" bIns="45692" anchor="ctr"/>
          <a:lstStyle/>
          <a:p>
            <a:pPr algn="l"/>
            <a:endParaRPr lang="en-US" sz="2400">
              <a:solidFill>
                <a:srgbClr val="000000"/>
              </a:solidFill>
              <a:effectLst/>
              <a:latin typeface="Times New Roman" pitchFamily="18" charset="0"/>
            </a:endParaRPr>
          </a:p>
        </p:txBody>
      </p:sp>
      <p:sp>
        <p:nvSpPr>
          <p:cNvPr id="150" name="Oval 34"/>
          <p:cNvSpPr>
            <a:spLocks noChangeArrowheads="1"/>
          </p:cNvSpPr>
          <p:nvPr/>
        </p:nvSpPr>
        <p:spPr bwMode="auto">
          <a:xfrm>
            <a:off x="5975350" y="5218113"/>
            <a:ext cx="88900" cy="889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0" tIns="45692" rIns="91380" bIns="45692" anchor="ctr"/>
          <a:lstStyle/>
          <a:p>
            <a:pPr algn="l"/>
            <a:endParaRPr lang="en-US" sz="2400">
              <a:solidFill>
                <a:srgbClr val="000000"/>
              </a:solidFill>
              <a:effectLst/>
              <a:latin typeface="Times New Roman" pitchFamily="18" charset="0"/>
            </a:endParaRPr>
          </a:p>
        </p:txBody>
      </p:sp>
      <p:sp>
        <p:nvSpPr>
          <p:cNvPr id="151" name="Oval 35"/>
          <p:cNvSpPr>
            <a:spLocks noChangeArrowheads="1"/>
          </p:cNvSpPr>
          <p:nvPr/>
        </p:nvSpPr>
        <p:spPr bwMode="auto">
          <a:xfrm>
            <a:off x="6108700" y="5256213"/>
            <a:ext cx="88900" cy="889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0" tIns="45692" rIns="91380" bIns="45692" anchor="ctr"/>
          <a:lstStyle/>
          <a:p>
            <a:pPr algn="l"/>
            <a:endParaRPr lang="en-US" sz="2400">
              <a:solidFill>
                <a:srgbClr val="000000"/>
              </a:solidFill>
              <a:effectLst/>
              <a:latin typeface="Times New Roman" pitchFamily="18" charset="0"/>
            </a:endParaRPr>
          </a:p>
        </p:txBody>
      </p:sp>
      <p:sp>
        <p:nvSpPr>
          <p:cNvPr id="152" name="Oval 36"/>
          <p:cNvSpPr>
            <a:spLocks noChangeArrowheads="1"/>
          </p:cNvSpPr>
          <p:nvPr/>
        </p:nvSpPr>
        <p:spPr bwMode="auto">
          <a:xfrm>
            <a:off x="6232525" y="5275263"/>
            <a:ext cx="88900" cy="889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0" tIns="45692" rIns="91380" bIns="45692" anchor="ctr"/>
          <a:lstStyle/>
          <a:p>
            <a:pPr algn="l"/>
            <a:endParaRPr lang="en-US" sz="2400">
              <a:solidFill>
                <a:srgbClr val="000000"/>
              </a:solidFill>
              <a:effectLst/>
              <a:latin typeface="Times New Roman" pitchFamily="18" charset="0"/>
            </a:endParaRPr>
          </a:p>
        </p:txBody>
      </p:sp>
      <p:sp>
        <p:nvSpPr>
          <p:cNvPr id="153" name="Oval 37"/>
          <p:cNvSpPr>
            <a:spLocks noChangeArrowheads="1"/>
          </p:cNvSpPr>
          <p:nvPr/>
        </p:nvSpPr>
        <p:spPr bwMode="auto">
          <a:xfrm>
            <a:off x="6346825" y="5256213"/>
            <a:ext cx="88900" cy="889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0" tIns="45692" rIns="91380" bIns="45692" anchor="ctr"/>
          <a:lstStyle/>
          <a:p>
            <a:pPr algn="l"/>
            <a:endParaRPr lang="en-US" sz="2400">
              <a:solidFill>
                <a:srgbClr val="000000"/>
              </a:solidFill>
              <a:effectLst/>
              <a:latin typeface="Times New Roman" pitchFamily="18" charset="0"/>
            </a:endParaRPr>
          </a:p>
        </p:txBody>
      </p:sp>
      <p:sp>
        <p:nvSpPr>
          <p:cNvPr id="154" name="Text Box 39"/>
          <p:cNvSpPr txBox="1">
            <a:spLocks noChangeArrowheads="1"/>
          </p:cNvSpPr>
          <p:nvPr/>
        </p:nvSpPr>
        <p:spPr bwMode="auto">
          <a:xfrm>
            <a:off x="6705600" y="4800600"/>
            <a:ext cx="625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0" tIns="45692" rIns="91380" bIns="45692">
            <a:spAutoFit/>
          </a:bodyPr>
          <a:lstStyle>
            <a:lvl1pPr>
              <a:defRPr sz="1500">
                <a:solidFill>
                  <a:schemeClr val="folHlink"/>
                </a:solidFill>
                <a:latin typeface="Arial" pitchFamily="34" charset="0"/>
              </a:defRPr>
            </a:lvl1pPr>
            <a:lvl2pPr marL="742950" indent="-285750">
              <a:defRPr sz="1500">
                <a:solidFill>
                  <a:schemeClr val="folHlink"/>
                </a:solidFill>
                <a:latin typeface="Arial" pitchFamily="34" charset="0"/>
              </a:defRPr>
            </a:lvl2pPr>
            <a:lvl3pPr marL="1143000" indent="-228600">
              <a:defRPr sz="1500">
                <a:solidFill>
                  <a:schemeClr val="folHlink"/>
                </a:solidFill>
                <a:latin typeface="Arial" pitchFamily="34" charset="0"/>
              </a:defRPr>
            </a:lvl3pPr>
            <a:lvl4pPr marL="1600200" indent="-228600">
              <a:defRPr sz="1500">
                <a:solidFill>
                  <a:schemeClr val="folHlink"/>
                </a:solidFill>
                <a:latin typeface="Arial" pitchFamily="34" charset="0"/>
              </a:defRPr>
            </a:lvl4pPr>
            <a:lvl5pPr marL="2057400" indent="-228600">
              <a:defRPr sz="1500">
                <a:solidFill>
                  <a:schemeClr val="folHlink"/>
                </a:solidFill>
                <a:latin typeface="Arial" pitchFamily="34" charset="0"/>
              </a:defRPr>
            </a:lvl5pPr>
            <a:lvl6pPr marL="2514600" indent="-228600" algn="ctr" eaLnBrk="0" fontAlgn="base" hangingPunct="0">
              <a:spcBef>
                <a:spcPct val="0"/>
              </a:spcBef>
              <a:spcAft>
                <a:spcPct val="0"/>
              </a:spcAft>
              <a:defRPr sz="1500">
                <a:solidFill>
                  <a:schemeClr val="folHlink"/>
                </a:solidFill>
                <a:latin typeface="Arial" pitchFamily="34" charset="0"/>
              </a:defRPr>
            </a:lvl6pPr>
            <a:lvl7pPr marL="2971800" indent="-228600" algn="ctr" eaLnBrk="0" fontAlgn="base" hangingPunct="0">
              <a:spcBef>
                <a:spcPct val="0"/>
              </a:spcBef>
              <a:spcAft>
                <a:spcPct val="0"/>
              </a:spcAft>
              <a:defRPr sz="1500">
                <a:solidFill>
                  <a:schemeClr val="folHlink"/>
                </a:solidFill>
                <a:latin typeface="Arial" pitchFamily="34" charset="0"/>
              </a:defRPr>
            </a:lvl7pPr>
            <a:lvl8pPr marL="3429000" indent="-228600" algn="ctr" eaLnBrk="0" fontAlgn="base" hangingPunct="0">
              <a:spcBef>
                <a:spcPct val="0"/>
              </a:spcBef>
              <a:spcAft>
                <a:spcPct val="0"/>
              </a:spcAft>
              <a:defRPr sz="1500">
                <a:solidFill>
                  <a:schemeClr val="folHlink"/>
                </a:solidFill>
                <a:latin typeface="Arial" pitchFamily="34" charset="0"/>
              </a:defRPr>
            </a:lvl8pPr>
            <a:lvl9pPr marL="3886200" indent="-228600" algn="ctr" eaLnBrk="0" fontAlgn="base" hangingPunct="0">
              <a:spcBef>
                <a:spcPct val="0"/>
              </a:spcBef>
              <a:spcAft>
                <a:spcPct val="0"/>
              </a:spcAft>
              <a:defRPr sz="1500">
                <a:solidFill>
                  <a:schemeClr val="folHlink"/>
                </a:solidFill>
                <a:latin typeface="Arial" pitchFamily="34" charset="0"/>
              </a:defRPr>
            </a:lvl9pPr>
          </a:lstStyle>
          <a:p>
            <a:pPr algn="l" eaLnBrk="1" hangingPunct="1">
              <a:spcBef>
                <a:spcPct val="50000"/>
              </a:spcBef>
            </a:pPr>
            <a:r>
              <a:rPr lang="en-US" sz="2400">
                <a:solidFill>
                  <a:srgbClr val="0000FF"/>
                </a:solidFill>
                <a:effectLst/>
                <a:latin typeface="Symbol" pitchFamily="18" charset="2"/>
              </a:rPr>
              <a:t>m</a:t>
            </a:r>
            <a:r>
              <a:rPr lang="en-US" sz="2400" baseline="30000">
                <a:solidFill>
                  <a:srgbClr val="0000FF"/>
                </a:solidFill>
                <a:effectLst/>
                <a:latin typeface="Times New Roman" pitchFamily="18" charset="0"/>
              </a:rPr>
              <a:t>-</a:t>
            </a:r>
            <a:r>
              <a:rPr lang="en-US" sz="2400">
                <a:solidFill>
                  <a:srgbClr val="0000FF"/>
                </a:solidFill>
                <a:effectLst/>
                <a:latin typeface="Times New Roman" pitchFamily="18" charset="0"/>
              </a:rPr>
              <a:t>p</a:t>
            </a:r>
          </a:p>
        </p:txBody>
      </p:sp>
      <p:sp>
        <p:nvSpPr>
          <p:cNvPr id="155" name="Oval 41"/>
          <p:cNvSpPr>
            <a:spLocks noChangeArrowheads="1"/>
          </p:cNvSpPr>
          <p:nvPr/>
        </p:nvSpPr>
        <p:spPr bwMode="auto">
          <a:xfrm>
            <a:off x="6711950" y="5278438"/>
            <a:ext cx="173038" cy="157162"/>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0" tIns="45692" rIns="91380" bIns="45692" anchor="ctr"/>
          <a:lstStyle/>
          <a:p>
            <a:pPr algn="l"/>
            <a:endParaRPr lang="en-US" sz="2400">
              <a:solidFill>
                <a:srgbClr val="000000"/>
              </a:solidFill>
              <a:effectLst/>
              <a:latin typeface="Times New Roman" pitchFamily="18" charset="0"/>
            </a:endParaRPr>
          </a:p>
        </p:txBody>
      </p:sp>
      <p:sp>
        <p:nvSpPr>
          <p:cNvPr id="156" name="Line 43"/>
          <p:cNvSpPr>
            <a:spLocks noChangeShapeType="1"/>
          </p:cNvSpPr>
          <p:nvPr/>
        </p:nvSpPr>
        <p:spPr bwMode="auto">
          <a:xfrm flipV="1">
            <a:off x="3422650" y="5703888"/>
            <a:ext cx="1038225" cy="10668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0" tIns="45692" rIns="91380" bIns="45692"/>
          <a:lstStyle/>
          <a:p>
            <a:endParaRPr lang="en-US"/>
          </a:p>
        </p:txBody>
      </p:sp>
      <p:sp>
        <p:nvSpPr>
          <p:cNvPr id="157" name="Line 44"/>
          <p:cNvSpPr>
            <a:spLocks noChangeShapeType="1"/>
          </p:cNvSpPr>
          <p:nvPr/>
        </p:nvSpPr>
        <p:spPr bwMode="auto">
          <a:xfrm flipV="1">
            <a:off x="3527425" y="5694363"/>
            <a:ext cx="1038225" cy="1076325"/>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0" tIns="45692" rIns="91380" bIns="45692"/>
          <a:lstStyle/>
          <a:p>
            <a:endParaRPr lang="en-US"/>
          </a:p>
        </p:txBody>
      </p:sp>
      <p:sp>
        <p:nvSpPr>
          <p:cNvPr id="158" name="Line 45"/>
          <p:cNvSpPr>
            <a:spLocks noChangeShapeType="1"/>
          </p:cNvSpPr>
          <p:nvPr/>
        </p:nvSpPr>
        <p:spPr bwMode="auto">
          <a:xfrm flipV="1">
            <a:off x="3651250" y="5675313"/>
            <a:ext cx="1038225" cy="1076325"/>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0" tIns="45692" rIns="91380" bIns="45692"/>
          <a:lstStyle/>
          <a:p>
            <a:endParaRPr lang="en-US"/>
          </a:p>
        </p:txBody>
      </p:sp>
      <p:sp>
        <p:nvSpPr>
          <p:cNvPr id="159" name="Line 46"/>
          <p:cNvSpPr>
            <a:spLocks noChangeShapeType="1"/>
          </p:cNvSpPr>
          <p:nvPr/>
        </p:nvSpPr>
        <p:spPr bwMode="auto">
          <a:xfrm flipV="1">
            <a:off x="3746500" y="5675313"/>
            <a:ext cx="1038225" cy="1076325"/>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0" tIns="45692" rIns="91380" bIns="45692"/>
          <a:lstStyle/>
          <a:p>
            <a:endParaRPr lang="en-US"/>
          </a:p>
        </p:txBody>
      </p:sp>
      <p:sp>
        <p:nvSpPr>
          <p:cNvPr id="160" name="Line 47"/>
          <p:cNvSpPr>
            <a:spLocks noChangeShapeType="1"/>
          </p:cNvSpPr>
          <p:nvPr/>
        </p:nvSpPr>
        <p:spPr bwMode="auto">
          <a:xfrm flipV="1">
            <a:off x="3841750" y="5684838"/>
            <a:ext cx="1038225" cy="1076325"/>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0" tIns="45692" rIns="91380" bIns="45692"/>
          <a:lstStyle/>
          <a:p>
            <a:endParaRPr lang="en-US"/>
          </a:p>
        </p:txBody>
      </p:sp>
      <p:sp>
        <p:nvSpPr>
          <p:cNvPr id="161" name="Line 48"/>
          <p:cNvSpPr>
            <a:spLocks noChangeShapeType="1"/>
          </p:cNvSpPr>
          <p:nvPr/>
        </p:nvSpPr>
        <p:spPr bwMode="auto">
          <a:xfrm flipV="1">
            <a:off x="3937000" y="5694363"/>
            <a:ext cx="1038225" cy="1076325"/>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0" tIns="45692" rIns="91380" bIns="45692"/>
          <a:lstStyle/>
          <a:p>
            <a:endParaRPr lang="en-US"/>
          </a:p>
        </p:txBody>
      </p:sp>
      <p:sp>
        <p:nvSpPr>
          <p:cNvPr id="162" name="Line 49"/>
          <p:cNvSpPr>
            <a:spLocks noChangeShapeType="1"/>
          </p:cNvSpPr>
          <p:nvPr/>
        </p:nvSpPr>
        <p:spPr bwMode="auto">
          <a:xfrm flipV="1">
            <a:off x="4032250" y="5703888"/>
            <a:ext cx="1038225" cy="1076325"/>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0" tIns="45692" rIns="91380" bIns="45692"/>
          <a:lstStyle/>
          <a:p>
            <a:endParaRPr lang="en-US"/>
          </a:p>
        </p:txBody>
      </p:sp>
      <p:sp>
        <p:nvSpPr>
          <p:cNvPr id="163" name="Line 50"/>
          <p:cNvSpPr>
            <a:spLocks noChangeShapeType="1"/>
          </p:cNvSpPr>
          <p:nvPr/>
        </p:nvSpPr>
        <p:spPr bwMode="auto">
          <a:xfrm flipV="1">
            <a:off x="4127500" y="5703888"/>
            <a:ext cx="1038225" cy="1076325"/>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0" tIns="45692" rIns="91380" bIns="45692"/>
          <a:lstStyle/>
          <a:p>
            <a:endParaRPr lang="en-US"/>
          </a:p>
        </p:txBody>
      </p:sp>
      <p:sp>
        <p:nvSpPr>
          <p:cNvPr id="164" name="Line 51"/>
          <p:cNvSpPr>
            <a:spLocks noChangeShapeType="1"/>
          </p:cNvSpPr>
          <p:nvPr/>
        </p:nvSpPr>
        <p:spPr bwMode="auto">
          <a:xfrm flipV="1">
            <a:off x="4222750" y="5703888"/>
            <a:ext cx="1038225" cy="1076325"/>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0" tIns="45692" rIns="91380" bIns="45692"/>
          <a:lstStyle/>
          <a:p>
            <a:endParaRPr lang="en-US"/>
          </a:p>
        </p:txBody>
      </p:sp>
      <p:sp>
        <p:nvSpPr>
          <p:cNvPr id="165" name="Line 52"/>
          <p:cNvSpPr>
            <a:spLocks noChangeShapeType="1"/>
          </p:cNvSpPr>
          <p:nvPr/>
        </p:nvSpPr>
        <p:spPr bwMode="auto">
          <a:xfrm flipV="1">
            <a:off x="4318000" y="5703888"/>
            <a:ext cx="1038225" cy="1076325"/>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0" tIns="45692" rIns="91380" bIns="45692"/>
          <a:lstStyle/>
          <a:p>
            <a:endParaRPr lang="en-US"/>
          </a:p>
        </p:txBody>
      </p:sp>
      <p:sp>
        <p:nvSpPr>
          <p:cNvPr id="166" name="Line 53"/>
          <p:cNvSpPr>
            <a:spLocks noChangeShapeType="1"/>
          </p:cNvSpPr>
          <p:nvPr/>
        </p:nvSpPr>
        <p:spPr bwMode="auto">
          <a:xfrm flipV="1">
            <a:off x="4413250" y="5703888"/>
            <a:ext cx="1038225" cy="1076325"/>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0" tIns="45692" rIns="91380" bIns="45692"/>
          <a:lstStyle/>
          <a:p>
            <a:endParaRPr lang="en-US"/>
          </a:p>
        </p:txBody>
      </p:sp>
      <p:sp>
        <p:nvSpPr>
          <p:cNvPr id="167" name="Line 54"/>
          <p:cNvSpPr>
            <a:spLocks noChangeShapeType="1"/>
          </p:cNvSpPr>
          <p:nvPr/>
        </p:nvSpPr>
        <p:spPr bwMode="auto">
          <a:xfrm flipV="1">
            <a:off x="4508500" y="5703888"/>
            <a:ext cx="1038225" cy="1076325"/>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0" tIns="45692" rIns="91380" bIns="45692"/>
          <a:lstStyle/>
          <a:p>
            <a:endParaRPr lang="en-US"/>
          </a:p>
        </p:txBody>
      </p:sp>
      <p:sp>
        <p:nvSpPr>
          <p:cNvPr id="168" name="Line 55"/>
          <p:cNvSpPr>
            <a:spLocks noChangeShapeType="1"/>
          </p:cNvSpPr>
          <p:nvPr/>
        </p:nvSpPr>
        <p:spPr bwMode="auto">
          <a:xfrm flipV="1">
            <a:off x="4603750" y="5703888"/>
            <a:ext cx="1038225" cy="1076325"/>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0" tIns="45692" rIns="91380" bIns="45692"/>
          <a:lstStyle/>
          <a:p>
            <a:endParaRPr lang="en-US"/>
          </a:p>
        </p:txBody>
      </p:sp>
      <p:sp>
        <p:nvSpPr>
          <p:cNvPr id="169" name="Line 56"/>
          <p:cNvSpPr>
            <a:spLocks noChangeShapeType="1"/>
          </p:cNvSpPr>
          <p:nvPr/>
        </p:nvSpPr>
        <p:spPr bwMode="auto">
          <a:xfrm flipV="1">
            <a:off x="4699000" y="5703888"/>
            <a:ext cx="1038225" cy="1076325"/>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0" tIns="45692" rIns="91380" bIns="45692"/>
          <a:lstStyle/>
          <a:p>
            <a:endParaRPr lang="en-US"/>
          </a:p>
        </p:txBody>
      </p:sp>
      <p:sp>
        <p:nvSpPr>
          <p:cNvPr id="170" name="Line 57"/>
          <p:cNvSpPr>
            <a:spLocks noChangeShapeType="1"/>
          </p:cNvSpPr>
          <p:nvPr/>
        </p:nvSpPr>
        <p:spPr bwMode="auto">
          <a:xfrm flipV="1">
            <a:off x="4794250" y="5703888"/>
            <a:ext cx="1038225" cy="1076325"/>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0" tIns="45692" rIns="91380" bIns="45692"/>
          <a:lstStyle/>
          <a:p>
            <a:endParaRPr lang="en-US"/>
          </a:p>
        </p:txBody>
      </p:sp>
      <p:sp>
        <p:nvSpPr>
          <p:cNvPr id="171" name="Line 58"/>
          <p:cNvSpPr>
            <a:spLocks noChangeShapeType="1"/>
          </p:cNvSpPr>
          <p:nvPr/>
        </p:nvSpPr>
        <p:spPr bwMode="auto">
          <a:xfrm flipV="1">
            <a:off x="4889500" y="5703888"/>
            <a:ext cx="1038225" cy="1076325"/>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0" tIns="45692" rIns="91380" bIns="45692"/>
          <a:lstStyle/>
          <a:p>
            <a:endParaRPr lang="en-US"/>
          </a:p>
        </p:txBody>
      </p:sp>
      <p:sp>
        <p:nvSpPr>
          <p:cNvPr id="172" name="Line 59"/>
          <p:cNvSpPr>
            <a:spLocks noChangeShapeType="1"/>
          </p:cNvSpPr>
          <p:nvPr/>
        </p:nvSpPr>
        <p:spPr bwMode="auto">
          <a:xfrm flipV="1">
            <a:off x="4984750" y="5703888"/>
            <a:ext cx="1038225" cy="1076325"/>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0" tIns="45692" rIns="91380" bIns="45692"/>
          <a:lstStyle/>
          <a:p>
            <a:endParaRPr lang="en-US"/>
          </a:p>
        </p:txBody>
      </p:sp>
      <p:sp>
        <p:nvSpPr>
          <p:cNvPr id="173" name="Line 60"/>
          <p:cNvSpPr>
            <a:spLocks noChangeShapeType="1"/>
          </p:cNvSpPr>
          <p:nvPr/>
        </p:nvSpPr>
        <p:spPr bwMode="auto">
          <a:xfrm flipV="1">
            <a:off x="5080000" y="5703888"/>
            <a:ext cx="1038225" cy="1076325"/>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0" tIns="45692" rIns="91380" bIns="45692"/>
          <a:lstStyle/>
          <a:p>
            <a:endParaRPr lang="en-US"/>
          </a:p>
        </p:txBody>
      </p:sp>
      <p:sp>
        <p:nvSpPr>
          <p:cNvPr id="174" name="Line 61"/>
          <p:cNvSpPr>
            <a:spLocks noChangeShapeType="1"/>
          </p:cNvSpPr>
          <p:nvPr/>
        </p:nvSpPr>
        <p:spPr bwMode="auto">
          <a:xfrm flipV="1">
            <a:off x="5175250" y="5703888"/>
            <a:ext cx="1038225" cy="1076325"/>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0" tIns="45692" rIns="91380" bIns="45692"/>
          <a:lstStyle/>
          <a:p>
            <a:endParaRPr lang="en-US"/>
          </a:p>
        </p:txBody>
      </p:sp>
      <p:sp>
        <p:nvSpPr>
          <p:cNvPr id="175" name="Line 62"/>
          <p:cNvSpPr>
            <a:spLocks noChangeShapeType="1"/>
          </p:cNvSpPr>
          <p:nvPr/>
        </p:nvSpPr>
        <p:spPr bwMode="auto">
          <a:xfrm flipV="1">
            <a:off x="5270500" y="5703888"/>
            <a:ext cx="1038225" cy="1076325"/>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0" tIns="45692" rIns="91380" bIns="45692"/>
          <a:lstStyle/>
          <a:p>
            <a:endParaRPr lang="en-US"/>
          </a:p>
        </p:txBody>
      </p:sp>
      <p:sp>
        <p:nvSpPr>
          <p:cNvPr id="176" name="Line 63"/>
          <p:cNvSpPr>
            <a:spLocks noChangeShapeType="1"/>
          </p:cNvSpPr>
          <p:nvPr/>
        </p:nvSpPr>
        <p:spPr bwMode="auto">
          <a:xfrm flipV="1">
            <a:off x="5365750" y="5703888"/>
            <a:ext cx="1038225" cy="1076325"/>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0" tIns="45692" rIns="91380" bIns="45692"/>
          <a:lstStyle/>
          <a:p>
            <a:endParaRPr lang="en-US"/>
          </a:p>
        </p:txBody>
      </p:sp>
      <p:sp>
        <p:nvSpPr>
          <p:cNvPr id="177" name="Line 64"/>
          <p:cNvSpPr>
            <a:spLocks noChangeShapeType="1"/>
          </p:cNvSpPr>
          <p:nvPr/>
        </p:nvSpPr>
        <p:spPr bwMode="auto">
          <a:xfrm flipV="1">
            <a:off x="5461000" y="5703888"/>
            <a:ext cx="1038225" cy="1076325"/>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0" tIns="45692" rIns="91380" bIns="45692"/>
          <a:lstStyle/>
          <a:p>
            <a:endParaRPr lang="en-US"/>
          </a:p>
        </p:txBody>
      </p:sp>
      <p:sp>
        <p:nvSpPr>
          <p:cNvPr id="178" name="Line 65"/>
          <p:cNvSpPr>
            <a:spLocks noChangeShapeType="1"/>
          </p:cNvSpPr>
          <p:nvPr/>
        </p:nvSpPr>
        <p:spPr bwMode="auto">
          <a:xfrm flipV="1">
            <a:off x="5556250" y="5703888"/>
            <a:ext cx="1038225" cy="1076325"/>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0" tIns="45692" rIns="91380" bIns="45692"/>
          <a:lstStyle/>
          <a:p>
            <a:endParaRPr lang="en-US"/>
          </a:p>
        </p:txBody>
      </p:sp>
      <p:sp>
        <p:nvSpPr>
          <p:cNvPr id="179" name="Line 66"/>
          <p:cNvSpPr>
            <a:spLocks noChangeShapeType="1"/>
          </p:cNvSpPr>
          <p:nvPr/>
        </p:nvSpPr>
        <p:spPr bwMode="auto">
          <a:xfrm flipV="1">
            <a:off x="5651500" y="5703888"/>
            <a:ext cx="1038225" cy="1076325"/>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0" tIns="45692" rIns="91380" bIns="45692"/>
          <a:lstStyle/>
          <a:p>
            <a:endParaRPr lang="en-US"/>
          </a:p>
        </p:txBody>
      </p:sp>
      <p:sp>
        <p:nvSpPr>
          <p:cNvPr id="180" name="Line 67"/>
          <p:cNvSpPr>
            <a:spLocks noChangeShapeType="1"/>
          </p:cNvSpPr>
          <p:nvPr/>
        </p:nvSpPr>
        <p:spPr bwMode="auto">
          <a:xfrm flipV="1">
            <a:off x="5746750" y="5703888"/>
            <a:ext cx="1038225" cy="1076325"/>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0" tIns="45692" rIns="91380" bIns="45692"/>
          <a:lstStyle/>
          <a:p>
            <a:endParaRPr lang="en-US"/>
          </a:p>
        </p:txBody>
      </p:sp>
      <p:sp>
        <p:nvSpPr>
          <p:cNvPr id="181" name="Line 68"/>
          <p:cNvSpPr>
            <a:spLocks noChangeShapeType="1"/>
          </p:cNvSpPr>
          <p:nvPr/>
        </p:nvSpPr>
        <p:spPr bwMode="auto">
          <a:xfrm flipV="1">
            <a:off x="5842000" y="5703888"/>
            <a:ext cx="1038225" cy="1076325"/>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0" tIns="45692" rIns="91380" bIns="45692"/>
          <a:lstStyle/>
          <a:p>
            <a:endParaRPr lang="en-US"/>
          </a:p>
        </p:txBody>
      </p:sp>
      <p:sp>
        <p:nvSpPr>
          <p:cNvPr id="182" name="Line 69"/>
          <p:cNvSpPr>
            <a:spLocks noChangeShapeType="1"/>
          </p:cNvSpPr>
          <p:nvPr/>
        </p:nvSpPr>
        <p:spPr bwMode="auto">
          <a:xfrm flipV="1">
            <a:off x="5937250" y="5703888"/>
            <a:ext cx="1038225" cy="1076325"/>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0" tIns="45692" rIns="91380" bIns="45692"/>
          <a:lstStyle/>
          <a:p>
            <a:endParaRPr lang="en-US"/>
          </a:p>
        </p:txBody>
      </p:sp>
      <p:sp>
        <p:nvSpPr>
          <p:cNvPr id="183" name="Line 70"/>
          <p:cNvSpPr>
            <a:spLocks noChangeShapeType="1"/>
          </p:cNvSpPr>
          <p:nvPr/>
        </p:nvSpPr>
        <p:spPr bwMode="auto">
          <a:xfrm flipV="1">
            <a:off x="6032500" y="5703888"/>
            <a:ext cx="1038225" cy="1076325"/>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0" tIns="45692" rIns="91380" bIns="45692"/>
          <a:lstStyle/>
          <a:p>
            <a:endParaRPr lang="en-US"/>
          </a:p>
        </p:txBody>
      </p:sp>
      <p:sp>
        <p:nvSpPr>
          <p:cNvPr id="184" name="Line 71"/>
          <p:cNvSpPr>
            <a:spLocks noChangeShapeType="1"/>
          </p:cNvSpPr>
          <p:nvPr/>
        </p:nvSpPr>
        <p:spPr bwMode="auto">
          <a:xfrm flipV="1">
            <a:off x="6127750" y="5715000"/>
            <a:ext cx="1035050" cy="1065213"/>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0" tIns="45692" rIns="91380" bIns="45692"/>
          <a:lstStyle/>
          <a:p>
            <a:endParaRPr lang="en-US"/>
          </a:p>
        </p:txBody>
      </p:sp>
      <p:sp>
        <p:nvSpPr>
          <p:cNvPr id="185" name="Line 72"/>
          <p:cNvSpPr>
            <a:spLocks noChangeShapeType="1"/>
          </p:cNvSpPr>
          <p:nvPr/>
        </p:nvSpPr>
        <p:spPr bwMode="auto">
          <a:xfrm flipV="1">
            <a:off x="6223000" y="5703888"/>
            <a:ext cx="1038225" cy="1076325"/>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0" tIns="45692" rIns="91380" bIns="45692"/>
          <a:lstStyle/>
          <a:p>
            <a:endParaRPr lang="en-US"/>
          </a:p>
        </p:txBody>
      </p:sp>
      <p:sp>
        <p:nvSpPr>
          <p:cNvPr id="186" name="Line 73"/>
          <p:cNvSpPr>
            <a:spLocks noChangeShapeType="1"/>
          </p:cNvSpPr>
          <p:nvPr/>
        </p:nvSpPr>
        <p:spPr bwMode="auto">
          <a:xfrm flipV="1">
            <a:off x="6318250" y="5703888"/>
            <a:ext cx="1038225" cy="1076325"/>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0" tIns="45692" rIns="91380" bIns="45692"/>
          <a:lstStyle/>
          <a:p>
            <a:endParaRPr lang="en-US"/>
          </a:p>
        </p:txBody>
      </p:sp>
      <p:sp>
        <p:nvSpPr>
          <p:cNvPr id="187" name="Line 74"/>
          <p:cNvSpPr>
            <a:spLocks noChangeShapeType="1"/>
          </p:cNvSpPr>
          <p:nvPr/>
        </p:nvSpPr>
        <p:spPr bwMode="auto">
          <a:xfrm flipV="1">
            <a:off x="6413500" y="5703888"/>
            <a:ext cx="1038225" cy="1076325"/>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0" tIns="45692" rIns="91380" bIns="45692"/>
          <a:lstStyle/>
          <a:p>
            <a:endParaRPr lang="en-US"/>
          </a:p>
        </p:txBody>
      </p:sp>
      <p:sp>
        <p:nvSpPr>
          <p:cNvPr id="188" name="Line 75"/>
          <p:cNvSpPr>
            <a:spLocks noChangeShapeType="1"/>
          </p:cNvSpPr>
          <p:nvPr/>
        </p:nvSpPr>
        <p:spPr bwMode="auto">
          <a:xfrm flipV="1">
            <a:off x="6508750" y="5703888"/>
            <a:ext cx="1038225" cy="1076325"/>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0" tIns="45692" rIns="91380" bIns="45692"/>
          <a:lstStyle/>
          <a:p>
            <a:endParaRPr lang="en-US"/>
          </a:p>
        </p:txBody>
      </p:sp>
      <p:sp>
        <p:nvSpPr>
          <p:cNvPr id="189" name="Line 76"/>
          <p:cNvSpPr>
            <a:spLocks noChangeShapeType="1"/>
          </p:cNvSpPr>
          <p:nvPr/>
        </p:nvSpPr>
        <p:spPr bwMode="auto">
          <a:xfrm flipV="1">
            <a:off x="6604000" y="5703888"/>
            <a:ext cx="1038225" cy="1076325"/>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0" tIns="45692" rIns="91380" bIns="45692"/>
          <a:lstStyle/>
          <a:p>
            <a:endParaRPr lang="en-US"/>
          </a:p>
        </p:txBody>
      </p:sp>
      <p:sp>
        <p:nvSpPr>
          <p:cNvPr id="190" name="Line 77"/>
          <p:cNvSpPr>
            <a:spLocks noChangeShapeType="1"/>
          </p:cNvSpPr>
          <p:nvPr/>
        </p:nvSpPr>
        <p:spPr bwMode="auto">
          <a:xfrm flipV="1">
            <a:off x="6699250" y="5703888"/>
            <a:ext cx="1038225" cy="1076325"/>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0" tIns="45692" rIns="91380" bIns="45692"/>
          <a:lstStyle/>
          <a:p>
            <a:endParaRPr lang="en-US"/>
          </a:p>
        </p:txBody>
      </p:sp>
      <p:sp>
        <p:nvSpPr>
          <p:cNvPr id="191" name="Line 78"/>
          <p:cNvSpPr>
            <a:spLocks noChangeShapeType="1"/>
          </p:cNvSpPr>
          <p:nvPr/>
        </p:nvSpPr>
        <p:spPr bwMode="auto">
          <a:xfrm flipV="1">
            <a:off x="6794500" y="5703888"/>
            <a:ext cx="1038225" cy="1076325"/>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0" tIns="45692" rIns="91380" bIns="45692"/>
          <a:lstStyle/>
          <a:p>
            <a:endParaRPr lang="en-US"/>
          </a:p>
        </p:txBody>
      </p:sp>
      <p:sp>
        <p:nvSpPr>
          <p:cNvPr id="192" name="Line 79"/>
          <p:cNvSpPr>
            <a:spLocks noChangeShapeType="1"/>
          </p:cNvSpPr>
          <p:nvPr/>
        </p:nvSpPr>
        <p:spPr bwMode="auto">
          <a:xfrm flipV="1">
            <a:off x="6889750" y="5703888"/>
            <a:ext cx="1038225" cy="1076325"/>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0" tIns="45692" rIns="91380" bIns="45692"/>
          <a:lstStyle/>
          <a:p>
            <a:endParaRPr lang="en-US"/>
          </a:p>
        </p:txBody>
      </p:sp>
      <p:sp>
        <p:nvSpPr>
          <p:cNvPr id="193" name="Line 80"/>
          <p:cNvSpPr>
            <a:spLocks noChangeShapeType="1"/>
          </p:cNvSpPr>
          <p:nvPr/>
        </p:nvSpPr>
        <p:spPr bwMode="auto">
          <a:xfrm flipV="1">
            <a:off x="6985000" y="5703888"/>
            <a:ext cx="1038225" cy="1076325"/>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0" tIns="45692" rIns="91380" bIns="45692"/>
          <a:lstStyle/>
          <a:p>
            <a:endParaRPr lang="en-US"/>
          </a:p>
        </p:txBody>
      </p:sp>
      <p:sp>
        <p:nvSpPr>
          <p:cNvPr id="194" name="Line 81"/>
          <p:cNvSpPr>
            <a:spLocks noChangeShapeType="1"/>
          </p:cNvSpPr>
          <p:nvPr/>
        </p:nvSpPr>
        <p:spPr bwMode="auto">
          <a:xfrm flipV="1">
            <a:off x="7080250" y="5703888"/>
            <a:ext cx="1038225" cy="1076325"/>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0" tIns="45692" rIns="91380" bIns="45692"/>
          <a:lstStyle/>
          <a:p>
            <a:endParaRPr lang="en-US"/>
          </a:p>
        </p:txBody>
      </p:sp>
      <p:sp>
        <p:nvSpPr>
          <p:cNvPr id="195" name="Line 82"/>
          <p:cNvSpPr>
            <a:spLocks noChangeShapeType="1"/>
          </p:cNvSpPr>
          <p:nvPr/>
        </p:nvSpPr>
        <p:spPr bwMode="auto">
          <a:xfrm flipV="1">
            <a:off x="7175500" y="5703888"/>
            <a:ext cx="1038225" cy="1076325"/>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0" tIns="45692" rIns="91380" bIns="45692"/>
          <a:lstStyle/>
          <a:p>
            <a:endParaRPr lang="en-US"/>
          </a:p>
        </p:txBody>
      </p:sp>
      <p:sp>
        <p:nvSpPr>
          <p:cNvPr id="196" name="Line 83"/>
          <p:cNvSpPr>
            <a:spLocks noChangeShapeType="1"/>
          </p:cNvSpPr>
          <p:nvPr/>
        </p:nvSpPr>
        <p:spPr bwMode="auto">
          <a:xfrm flipV="1">
            <a:off x="7270750" y="5703888"/>
            <a:ext cx="1038225" cy="1076325"/>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0" tIns="45692" rIns="91380" bIns="45692"/>
          <a:lstStyle/>
          <a:p>
            <a:endParaRPr lang="en-US"/>
          </a:p>
        </p:txBody>
      </p:sp>
      <p:sp>
        <p:nvSpPr>
          <p:cNvPr id="197" name="Line 84"/>
          <p:cNvSpPr>
            <a:spLocks noChangeShapeType="1"/>
          </p:cNvSpPr>
          <p:nvPr/>
        </p:nvSpPr>
        <p:spPr bwMode="auto">
          <a:xfrm flipV="1">
            <a:off x="7366000" y="5703888"/>
            <a:ext cx="1038225" cy="1076325"/>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0" tIns="45692" rIns="91380" bIns="45692"/>
          <a:lstStyle/>
          <a:p>
            <a:endParaRPr lang="en-US"/>
          </a:p>
        </p:txBody>
      </p:sp>
      <p:sp>
        <p:nvSpPr>
          <p:cNvPr id="198" name="Line 85"/>
          <p:cNvSpPr>
            <a:spLocks noChangeShapeType="1"/>
          </p:cNvSpPr>
          <p:nvPr/>
        </p:nvSpPr>
        <p:spPr bwMode="auto">
          <a:xfrm flipV="1">
            <a:off x="7461250" y="5703888"/>
            <a:ext cx="1038225" cy="1076325"/>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0" tIns="45692" rIns="91380" bIns="45692"/>
          <a:lstStyle/>
          <a:p>
            <a:endParaRPr lang="en-US"/>
          </a:p>
        </p:txBody>
      </p:sp>
      <p:sp>
        <p:nvSpPr>
          <p:cNvPr id="199" name="Line 86"/>
          <p:cNvSpPr>
            <a:spLocks noChangeShapeType="1"/>
          </p:cNvSpPr>
          <p:nvPr/>
        </p:nvSpPr>
        <p:spPr bwMode="auto">
          <a:xfrm flipV="1">
            <a:off x="7556500" y="5703888"/>
            <a:ext cx="1038225" cy="1076325"/>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0" tIns="45692" rIns="91380" bIns="45692"/>
          <a:lstStyle/>
          <a:p>
            <a:endParaRPr lang="en-US"/>
          </a:p>
        </p:txBody>
      </p:sp>
      <p:sp>
        <p:nvSpPr>
          <p:cNvPr id="200" name="Line 87"/>
          <p:cNvSpPr>
            <a:spLocks noChangeShapeType="1"/>
          </p:cNvSpPr>
          <p:nvPr/>
        </p:nvSpPr>
        <p:spPr bwMode="auto">
          <a:xfrm flipV="1">
            <a:off x="7651750" y="5703888"/>
            <a:ext cx="1038225" cy="1076325"/>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0" tIns="45692" rIns="91380" bIns="45692"/>
          <a:lstStyle/>
          <a:p>
            <a:endParaRPr lang="en-US"/>
          </a:p>
        </p:txBody>
      </p:sp>
      <p:sp>
        <p:nvSpPr>
          <p:cNvPr id="201" name="Line 88"/>
          <p:cNvSpPr>
            <a:spLocks noChangeShapeType="1"/>
          </p:cNvSpPr>
          <p:nvPr/>
        </p:nvSpPr>
        <p:spPr bwMode="auto">
          <a:xfrm flipV="1">
            <a:off x="7772400" y="5791200"/>
            <a:ext cx="914400" cy="9906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0" tIns="45692" rIns="91380" bIns="45692"/>
          <a:lstStyle/>
          <a:p>
            <a:endParaRPr lang="en-US"/>
          </a:p>
        </p:txBody>
      </p:sp>
      <p:sp>
        <p:nvSpPr>
          <p:cNvPr id="202" name="Line 89"/>
          <p:cNvSpPr>
            <a:spLocks noChangeShapeType="1"/>
          </p:cNvSpPr>
          <p:nvPr/>
        </p:nvSpPr>
        <p:spPr bwMode="auto">
          <a:xfrm flipV="1">
            <a:off x="7842250" y="5703888"/>
            <a:ext cx="1038225" cy="1076325"/>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0" tIns="45692" rIns="91380" bIns="45692"/>
          <a:lstStyle/>
          <a:p>
            <a:endParaRPr lang="en-US"/>
          </a:p>
        </p:txBody>
      </p:sp>
      <p:sp>
        <p:nvSpPr>
          <p:cNvPr id="203" name="Line 90"/>
          <p:cNvSpPr>
            <a:spLocks noChangeShapeType="1"/>
          </p:cNvSpPr>
          <p:nvPr/>
        </p:nvSpPr>
        <p:spPr bwMode="auto">
          <a:xfrm flipV="1">
            <a:off x="7937500" y="5703888"/>
            <a:ext cx="1038225" cy="1076325"/>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0" tIns="45692" rIns="91380" bIns="45692"/>
          <a:lstStyle/>
          <a:p>
            <a:endParaRPr lang="en-US"/>
          </a:p>
        </p:txBody>
      </p:sp>
      <p:sp>
        <p:nvSpPr>
          <p:cNvPr id="204" name="Line 91"/>
          <p:cNvSpPr>
            <a:spLocks noChangeShapeType="1"/>
          </p:cNvSpPr>
          <p:nvPr/>
        </p:nvSpPr>
        <p:spPr bwMode="auto">
          <a:xfrm>
            <a:off x="3394075" y="6694488"/>
            <a:ext cx="4686300" cy="1587"/>
          </a:xfrm>
          <a:prstGeom prst="line">
            <a:avLst/>
          </a:prstGeom>
          <a:noFill/>
          <a:ln w="952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0" tIns="45692" rIns="91380" bIns="45692"/>
          <a:lstStyle/>
          <a:p>
            <a:endParaRPr lang="en-US"/>
          </a:p>
        </p:txBody>
      </p:sp>
      <p:sp>
        <p:nvSpPr>
          <p:cNvPr id="205" name="Line 92"/>
          <p:cNvSpPr>
            <a:spLocks noChangeShapeType="1"/>
          </p:cNvSpPr>
          <p:nvPr/>
        </p:nvSpPr>
        <p:spPr bwMode="auto">
          <a:xfrm>
            <a:off x="3479800" y="6608763"/>
            <a:ext cx="4686300" cy="1587"/>
          </a:xfrm>
          <a:prstGeom prst="line">
            <a:avLst/>
          </a:prstGeom>
          <a:noFill/>
          <a:ln w="952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0" tIns="45692" rIns="91380" bIns="45692"/>
          <a:lstStyle/>
          <a:p>
            <a:endParaRPr lang="en-US"/>
          </a:p>
        </p:txBody>
      </p:sp>
      <p:sp>
        <p:nvSpPr>
          <p:cNvPr id="206" name="Line 93"/>
          <p:cNvSpPr>
            <a:spLocks noChangeShapeType="1"/>
          </p:cNvSpPr>
          <p:nvPr/>
        </p:nvSpPr>
        <p:spPr bwMode="auto">
          <a:xfrm>
            <a:off x="3565525" y="6523038"/>
            <a:ext cx="4686300" cy="1587"/>
          </a:xfrm>
          <a:prstGeom prst="line">
            <a:avLst/>
          </a:prstGeom>
          <a:noFill/>
          <a:ln w="952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0" tIns="45692" rIns="91380" bIns="45692"/>
          <a:lstStyle/>
          <a:p>
            <a:endParaRPr lang="en-US"/>
          </a:p>
        </p:txBody>
      </p:sp>
      <p:sp>
        <p:nvSpPr>
          <p:cNvPr id="207" name="Line 94"/>
          <p:cNvSpPr>
            <a:spLocks noChangeShapeType="1"/>
          </p:cNvSpPr>
          <p:nvPr/>
        </p:nvSpPr>
        <p:spPr bwMode="auto">
          <a:xfrm>
            <a:off x="3651250" y="6437313"/>
            <a:ext cx="4686300" cy="1587"/>
          </a:xfrm>
          <a:prstGeom prst="line">
            <a:avLst/>
          </a:prstGeom>
          <a:noFill/>
          <a:ln w="952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0" tIns="45692" rIns="91380" bIns="45692"/>
          <a:lstStyle/>
          <a:p>
            <a:endParaRPr lang="en-US"/>
          </a:p>
        </p:txBody>
      </p:sp>
      <p:sp>
        <p:nvSpPr>
          <p:cNvPr id="208" name="Line 95"/>
          <p:cNvSpPr>
            <a:spLocks noChangeShapeType="1"/>
          </p:cNvSpPr>
          <p:nvPr/>
        </p:nvSpPr>
        <p:spPr bwMode="auto">
          <a:xfrm>
            <a:off x="3736975" y="6351588"/>
            <a:ext cx="4686300" cy="1587"/>
          </a:xfrm>
          <a:prstGeom prst="line">
            <a:avLst/>
          </a:prstGeom>
          <a:noFill/>
          <a:ln w="952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0" tIns="45692" rIns="91380" bIns="45692"/>
          <a:lstStyle/>
          <a:p>
            <a:endParaRPr lang="en-US"/>
          </a:p>
        </p:txBody>
      </p:sp>
      <p:sp>
        <p:nvSpPr>
          <p:cNvPr id="209" name="Line 96"/>
          <p:cNvSpPr>
            <a:spLocks noChangeShapeType="1"/>
          </p:cNvSpPr>
          <p:nvPr/>
        </p:nvSpPr>
        <p:spPr bwMode="auto">
          <a:xfrm>
            <a:off x="3822700" y="6265863"/>
            <a:ext cx="4686300" cy="1587"/>
          </a:xfrm>
          <a:prstGeom prst="line">
            <a:avLst/>
          </a:prstGeom>
          <a:noFill/>
          <a:ln w="952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0" tIns="45692" rIns="91380" bIns="45692"/>
          <a:lstStyle/>
          <a:p>
            <a:endParaRPr lang="en-US"/>
          </a:p>
        </p:txBody>
      </p:sp>
      <p:sp>
        <p:nvSpPr>
          <p:cNvPr id="210" name="Line 97"/>
          <p:cNvSpPr>
            <a:spLocks noChangeShapeType="1"/>
          </p:cNvSpPr>
          <p:nvPr/>
        </p:nvSpPr>
        <p:spPr bwMode="auto">
          <a:xfrm>
            <a:off x="3908425" y="6180138"/>
            <a:ext cx="4686300" cy="1587"/>
          </a:xfrm>
          <a:prstGeom prst="line">
            <a:avLst/>
          </a:prstGeom>
          <a:noFill/>
          <a:ln w="952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0" tIns="45692" rIns="91380" bIns="45692"/>
          <a:lstStyle/>
          <a:p>
            <a:endParaRPr lang="en-US"/>
          </a:p>
        </p:txBody>
      </p:sp>
      <p:sp>
        <p:nvSpPr>
          <p:cNvPr id="211" name="Line 98"/>
          <p:cNvSpPr>
            <a:spLocks noChangeShapeType="1"/>
          </p:cNvSpPr>
          <p:nvPr/>
        </p:nvSpPr>
        <p:spPr bwMode="auto">
          <a:xfrm>
            <a:off x="3994150" y="6094413"/>
            <a:ext cx="4686300" cy="1587"/>
          </a:xfrm>
          <a:prstGeom prst="line">
            <a:avLst/>
          </a:prstGeom>
          <a:noFill/>
          <a:ln w="952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0" tIns="45692" rIns="91380" bIns="45692"/>
          <a:lstStyle/>
          <a:p>
            <a:endParaRPr lang="en-US"/>
          </a:p>
        </p:txBody>
      </p:sp>
      <p:sp>
        <p:nvSpPr>
          <p:cNvPr id="212" name="Line 99"/>
          <p:cNvSpPr>
            <a:spLocks noChangeShapeType="1"/>
          </p:cNvSpPr>
          <p:nvPr/>
        </p:nvSpPr>
        <p:spPr bwMode="auto">
          <a:xfrm>
            <a:off x="4079875" y="6008688"/>
            <a:ext cx="4686300" cy="1587"/>
          </a:xfrm>
          <a:prstGeom prst="line">
            <a:avLst/>
          </a:prstGeom>
          <a:noFill/>
          <a:ln w="952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0" tIns="45692" rIns="91380" bIns="45692"/>
          <a:lstStyle/>
          <a:p>
            <a:endParaRPr lang="en-US"/>
          </a:p>
        </p:txBody>
      </p:sp>
      <p:sp>
        <p:nvSpPr>
          <p:cNvPr id="213" name="Line 100"/>
          <p:cNvSpPr>
            <a:spLocks noChangeShapeType="1"/>
          </p:cNvSpPr>
          <p:nvPr/>
        </p:nvSpPr>
        <p:spPr bwMode="auto">
          <a:xfrm>
            <a:off x="4165600" y="5922963"/>
            <a:ext cx="4686300" cy="1587"/>
          </a:xfrm>
          <a:prstGeom prst="line">
            <a:avLst/>
          </a:prstGeom>
          <a:noFill/>
          <a:ln w="952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0" tIns="45692" rIns="91380" bIns="45692"/>
          <a:lstStyle/>
          <a:p>
            <a:endParaRPr lang="en-US"/>
          </a:p>
        </p:txBody>
      </p:sp>
      <p:sp>
        <p:nvSpPr>
          <p:cNvPr id="214" name="Line 101"/>
          <p:cNvSpPr>
            <a:spLocks noChangeShapeType="1"/>
          </p:cNvSpPr>
          <p:nvPr/>
        </p:nvSpPr>
        <p:spPr bwMode="auto">
          <a:xfrm>
            <a:off x="4251325" y="5837238"/>
            <a:ext cx="4686300" cy="1587"/>
          </a:xfrm>
          <a:prstGeom prst="line">
            <a:avLst/>
          </a:prstGeom>
          <a:noFill/>
          <a:ln w="952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0" tIns="45692" rIns="91380" bIns="45692"/>
          <a:lstStyle/>
          <a:p>
            <a:endParaRPr lang="en-US"/>
          </a:p>
        </p:txBody>
      </p:sp>
      <p:sp>
        <p:nvSpPr>
          <p:cNvPr id="215" name="Line 102"/>
          <p:cNvSpPr>
            <a:spLocks noChangeShapeType="1"/>
          </p:cNvSpPr>
          <p:nvPr/>
        </p:nvSpPr>
        <p:spPr bwMode="auto">
          <a:xfrm>
            <a:off x="4337050" y="5751513"/>
            <a:ext cx="4686300" cy="1587"/>
          </a:xfrm>
          <a:prstGeom prst="line">
            <a:avLst/>
          </a:prstGeom>
          <a:noFill/>
          <a:ln w="952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0" tIns="45692" rIns="91380" bIns="45692"/>
          <a:lstStyle/>
          <a:p>
            <a:endParaRPr lang="en-US"/>
          </a:p>
        </p:txBody>
      </p:sp>
      <p:sp>
        <p:nvSpPr>
          <p:cNvPr id="216" name="Line 104"/>
          <p:cNvSpPr>
            <a:spLocks noChangeShapeType="1"/>
          </p:cNvSpPr>
          <p:nvPr/>
        </p:nvSpPr>
        <p:spPr bwMode="auto">
          <a:xfrm>
            <a:off x="8610600" y="4191000"/>
            <a:ext cx="0" cy="1504950"/>
          </a:xfrm>
          <a:prstGeom prst="line">
            <a:avLst/>
          </a:prstGeom>
          <a:noFill/>
          <a:ln w="63500">
            <a:solidFill>
              <a:srgbClr val="000080"/>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0" tIns="45692" rIns="91380" bIns="45692" anchor="ctr"/>
          <a:lstStyle/>
          <a:p>
            <a:endParaRPr lang="en-US"/>
          </a:p>
        </p:txBody>
      </p:sp>
      <p:sp>
        <p:nvSpPr>
          <p:cNvPr id="217" name="Text Box 105" descr="Light upward diagonal"/>
          <p:cNvSpPr txBox="1">
            <a:spLocks noChangeArrowheads="1"/>
          </p:cNvSpPr>
          <p:nvPr/>
        </p:nvSpPr>
        <p:spPr bwMode="auto">
          <a:xfrm>
            <a:off x="8686800" y="4191000"/>
            <a:ext cx="304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0" tIns="45692" rIns="91380" bIns="45692">
            <a:spAutoFit/>
          </a:bodyPr>
          <a:lstStyle>
            <a:lvl1pPr>
              <a:defRPr sz="1500">
                <a:solidFill>
                  <a:schemeClr val="folHlink"/>
                </a:solidFill>
                <a:latin typeface="Arial" pitchFamily="34" charset="0"/>
              </a:defRPr>
            </a:lvl1pPr>
            <a:lvl2pPr marL="742950" indent="-285750">
              <a:defRPr sz="1500">
                <a:solidFill>
                  <a:schemeClr val="folHlink"/>
                </a:solidFill>
                <a:latin typeface="Arial" pitchFamily="34" charset="0"/>
              </a:defRPr>
            </a:lvl2pPr>
            <a:lvl3pPr marL="1143000" indent="-228600">
              <a:defRPr sz="1500">
                <a:solidFill>
                  <a:schemeClr val="folHlink"/>
                </a:solidFill>
                <a:latin typeface="Arial" pitchFamily="34" charset="0"/>
              </a:defRPr>
            </a:lvl3pPr>
            <a:lvl4pPr marL="1600200" indent="-228600">
              <a:defRPr sz="1500">
                <a:solidFill>
                  <a:schemeClr val="folHlink"/>
                </a:solidFill>
                <a:latin typeface="Arial" pitchFamily="34" charset="0"/>
              </a:defRPr>
            </a:lvl4pPr>
            <a:lvl5pPr marL="2057400" indent="-228600">
              <a:defRPr sz="1500">
                <a:solidFill>
                  <a:schemeClr val="folHlink"/>
                </a:solidFill>
                <a:latin typeface="Arial" pitchFamily="34" charset="0"/>
              </a:defRPr>
            </a:lvl5pPr>
            <a:lvl6pPr marL="2514600" indent="-228600" algn="ctr" eaLnBrk="0" fontAlgn="base" hangingPunct="0">
              <a:spcBef>
                <a:spcPct val="0"/>
              </a:spcBef>
              <a:spcAft>
                <a:spcPct val="0"/>
              </a:spcAft>
              <a:defRPr sz="1500">
                <a:solidFill>
                  <a:schemeClr val="folHlink"/>
                </a:solidFill>
                <a:latin typeface="Arial" pitchFamily="34" charset="0"/>
              </a:defRPr>
            </a:lvl6pPr>
            <a:lvl7pPr marL="2971800" indent="-228600" algn="ctr" eaLnBrk="0" fontAlgn="base" hangingPunct="0">
              <a:spcBef>
                <a:spcPct val="0"/>
              </a:spcBef>
              <a:spcAft>
                <a:spcPct val="0"/>
              </a:spcAft>
              <a:defRPr sz="1500">
                <a:solidFill>
                  <a:schemeClr val="folHlink"/>
                </a:solidFill>
                <a:latin typeface="Arial" pitchFamily="34" charset="0"/>
              </a:defRPr>
            </a:lvl7pPr>
            <a:lvl8pPr marL="3429000" indent="-228600" algn="ctr" eaLnBrk="0" fontAlgn="base" hangingPunct="0">
              <a:spcBef>
                <a:spcPct val="0"/>
              </a:spcBef>
              <a:spcAft>
                <a:spcPct val="0"/>
              </a:spcAft>
              <a:defRPr sz="1500">
                <a:solidFill>
                  <a:schemeClr val="folHlink"/>
                </a:solidFill>
                <a:latin typeface="Arial" pitchFamily="34" charset="0"/>
              </a:defRPr>
            </a:lvl8pPr>
            <a:lvl9pPr marL="3886200" indent="-228600" algn="ctr" eaLnBrk="0" fontAlgn="base" hangingPunct="0">
              <a:spcBef>
                <a:spcPct val="0"/>
              </a:spcBef>
              <a:spcAft>
                <a:spcPct val="0"/>
              </a:spcAft>
              <a:defRPr sz="1500">
                <a:solidFill>
                  <a:schemeClr val="folHlink"/>
                </a:solidFill>
                <a:latin typeface="Arial" pitchFamily="34" charset="0"/>
              </a:defRPr>
            </a:lvl9pPr>
          </a:lstStyle>
          <a:p>
            <a:pPr>
              <a:spcBef>
                <a:spcPct val="50000"/>
              </a:spcBef>
            </a:pPr>
            <a:r>
              <a:rPr lang="en-US" sz="2000" b="1">
                <a:solidFill>
                  <a:srgbClr val="000080"/>
                </a:solidFill>
                <a:effectLst/>
                <a:latin typeface="Times New Roman" pitchFamily="18" charset="0"/>
              </a:rPr>
              <a:t>E</a:t>
            </a:r>
          </a:p>
        </p:txBody>
      </p:sp>
      <p:sp>
        <p:nvSpPr>
          <p:cNvPr id="218" name="Text Box 106" descr="Light upward diagonal"/>
          <p:cNvSpPr txBox="1">
            <a:spLocks noChangeArrowheads="1"/>
          </p:cNvSpPr>
          <p:nvPr/>
        </p:nvSpPr>
        <p:spPr bwMode="auto">
          <a:xfrm>
            <a:off x="5334000" y="4876800"/>
            <a:ext cx="43815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0" tIns="45692" rIns="91380" bIns="45692">
            <a:spAutoFit/>
          </a:bodyPr>
          <a:lstStyle>
            <a:lvl1pPr>
              <a:defRPr sz="1500">
                <a:solidFill>
                  <a:schemeClr val="folHlink"/>
                </a:solidFill>
                <a:latin typeface="Arial" pitchFamily="34" charset="0"/>
              </a:defRPr>
            </a:lvl1pPr>
            <a:lvl2pPr marL="742950" indent="-285750">
              <a:defRPr sz="1500">
                <a:solidFill>
                  <a:schemeClr val="folHlink"/>
                </a:solidFill>
                <a:latin typeface="Arial" pitchFamily="34" charset="0"/>
              </a:defRPr>
            </a:lvl2pPr>
            <a:lvl3pPr marL="1143000" indent="-228600">
              <a:defRPr sz="1500">
                <a:solidFill>
                  <a:schemeClr val="folHlink"/>
                </a:solidFill>
                <a:latin typeface="Arial" pitchFamily="34" charset="0"/>
              </a:defRPr>
            </a:lvl3pPr>
            <a:lvl4pPr marL="1600200" indent="-228600">
              <a:defRPr sz="1500">
                <a:solidFill>
                  <a:schemeClr val="folHlink"/>
                </a:solidFill>
                <a:latin typeface="Arial" pitchFamily="34" charset="0"/>
              </a:defRPr>
            </a:lvl4pPr>
            <a:lvl5pPr marL="2057400" indent="-228600">
              <a:defRPr sz="1500">
                <a:solidFill>
                  <a:schemeClr val="folHlink"/>
                </a:solidFill>
                <a:latin typeface="Arial" pitchFamily="34" charset="0"/>
              </a:defRPr>
            </a:lvl5pPr>
            <a:lvl6pPr marL="2514600" indent="-228600" algn="ctr" eaLnBrk="0" fontAlgn="base" hangingPunct="0">
              <a:spcBef>
                <a:spcPct val="0"/>
              </a:spcBef>
              <a:spcAft>
                <a:spcPct val="0"/>
              </a:spcAft>
              <a:defRPr sz="1500">
                <a:solidFill>
                  <a:schemeClr val="folHlink"/>
                </a:solidFill>
                <a:latin typeface="Arial" pitchFamily="34" charset="0"/>
              </a:defRPr>
            </a:lvl6pPr>
            <a:lvl7pPr marL="2971800" indent="-228600" algn="ctr" eaLnBrk="0" fontAlgn="base" hangingPunct="0">
              <a:spcBef>
                <a:spcPct val="0"/>
              </a:spcBef>
              <a:spcAft>
                <a:spcPct val="0"/>
              </a:spcAft>
              <a:defRPr sz="1500">
                <a:solidFill>
                  <a:schemeClr val="folHlink"/>
                </a:solidFill>
                <a:latin typeface="Arial" pitchFamily="34" charset="0"/>
              </a:defRPr>
            </a:lvl7pPr>
            <a:lvl8pPr marL="3429000" indent="-228600" algn="ctr" eaLnBrk="0" fontAlgn="base" hangingPunct="0">
              <a:spcBef>
                <a:spcPct val="0"/>
              </a:spcBef>
              <a:spcAft>
                <a:spcPct val="0"/>
              </a:spcAft>
              <a:defRPr sz="1500">
                <a:solidFill>
                  <a:schemeClr val="folHlink"/>
                </a:solidFill>
                <a:latin typeface="Arial" pitchFamily="34" charset="0"/>
              </a:defRPr>
            </a:lvl8pPr>
            <a:lvl9pPr marL="3886200" indent="-228600" algn="ctr" eaLnBrk="0" fontAlgn="base" hangingPunct="0">
              <a:spcBef>
                <a:spcPct val="0"/>
              </a:spcBef>
              <a:spcAft>
                <a:spcPct val="0"/>
              </a:spcAft>
              <a:defRPr sz="1500">
                <a:solidFill>
                  <a:schemeClr val="folHlink"/>
                </a:solidFill>
                <a:latin typeface="Arial" pitchFamily="34" charset="0"/>
              </a:defRPr>
            </a:lvl9pPr>
          </a:lstStyle>
          <a:p>
            <a:pPr>
              <a:spcBef>
                <a:spcPct val="50000"/>
              </a:spcBef>
            </a:pPr>
            <a:r>
              <a:rPr lang="en-US" sz="1600" b="1">
                <a:solidFill>
                  <a:srgbClr val="C0504D"/>
                </a:solidFill>
                <a:effectLst/>
                <a:latin typeface="Times New Roman" pitchFamily="18" charset="0"/>
              </a:rPr>
              <a:t>e</a:t>
            </a:r>
            <a:r>
              <a:rPr lang="en-US" sz="1600" b="1" baseline="30000">
                <a:solidFill>
                  <a:srgbClr val="C0504D"/>
                </a:solidFill>
                <a:effectLst/>
                <a:latin typeface="Times New Roman" pitchFamily="18" charset="0"/>
              </a:rPr>
              <a:t>-</a:t>
            </a:r>
          </a:p>
        </p:txBody>
      </p:sp>
      <p:sp>
        <p:nvSpPr>
          <p:cNvPr id="219" name="Rectangle 122"/>
          <p:cNvSpPr>
            <a:spLocks noChangeArrowheads="1"/>
          </p:cNvSpPr>
          <p:nvPr/>
        </p:nvSpPr>
        <p:spPr bwMode="auto">
          <a:xfrm>
            <a:off x="381000" y="3962400"/>
            <a:ext cx="431800" cy="46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1380" tIns="45692" rIns="91380" bIns="45692">
            <a:spAutoFit/>
          </a:bodyPr>
          <a:lstStyle/>
          <a:p>
            <a:pPr algn="l"/>
            <a:r>
              <a:rPr lang="en-US" sz="2400">
                <a:solidFill>
                  <a:srgbClr val="0000FF"/>
                </a:solidFill>
                <a:effectLst/>
                <a:latin typeface="Symbol" pitchFamily="18" charset="2"/>
              </a:rPr>
              <a:t>m</a:t>
            </a:r>
            <a:r>
              <a:rPr lang="en-US" sz="2400" baseline="30000">
                <a:solidFill>
                  <a:srgbClr val="0000FF"/>
                </a:solidFill>
                <a:effectLst/>
                <a:latin typeface="Times New Roman" pitchFamily="18" charset="0"/>
              </a:rPr>
              <a:t>-</a:t>
            </a:r>
          </a:p>
        </p:txBody>
      </p:sp>
      <p:sp>
        <p:nvSpPr>
          <p:cNvPr id="220" name="Oval 124"/>
          <p:cNvSpPr>
            <a:spLocks noChangeArrowheads="1"/>
          </p:cNvSpPr>
          <p:nvPr/>
        </p:nvSpPr>
        <p:spPr bwMode="auto">
          <a:xfrm>
            <a:off x="323850" y="4476750"/>
            <a:ext cx="103188" cy="98425"/>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0" tIns="45692" rIns="91380" bIns="45692" anchor="ctr"/>
          <a:lstStyle/>
          <a:p>
            <a:pPr algn="l"/>
            <a:endParaRPr lang="en-US" sz="2400">
              <a:solidFill>
                <a:srgbClr val="000000"/>
              </a:solidFill>
              <a:effectLst/>
              <a:latin typeface="Times New Roman" pitchFamily="18" charset="0"/>
            </a:endParaRPr>
          </a:p>
        </p:txBody>
      </p:sp>
      <p:sp>
        <p:nvSpPr>
          <p:cNvPr id="221" name="Text Box 125"/>
          <p:cNvSpPr txBox="1">
            <a:spLocks noChangeArrowheads="1"/>
          </p:cNvSpPr>
          <p:nvPr/>
        </p:nvSpPr>
        <p:spPr bwMode="auto">
          <a:xfrm>
            <a:off x="1373188" y="4914900"/>
            <a:ext cx="6858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0" tIns="45692" rIns="91380" bIns="45692">
            <a:spAutoFit/>
          </a:bodyPr>
          <a:lstStyle>
            <a:lvl1pPr>
              <a:defRPr sz="1500">
                <a:solidFill>
                  <a:schemeClr val="folHlink"/>
                </a:solidFill>
                <a:latin typeface="Arial" pitchFamily="34" charset="0"/>
              </a:defRPr>
            </a:lvl1pPr>
            <a:lvl2pPr marL="742950" indent="-285750">
              <a:defRPr sz="1500">
                <a:solidFill>
                  <a:schemeClr val="folHlink"/>
                </a:solidFill>
                <a:latin typeface="Arial" pitchFamily="34" charset="0"/>
              </a:defRPr>
            </a:lvl2pPr>
            <a:lvl3pPr marL="1143000" indent="-228600">
              <a:defRPr sz="1500">
                <a:solidFill>
                  <a:schemeClr val="folHlink"/>
                </a:solidFill>
                <a:latin typeface="Arial" pitchFamily="34" charset="0"/>
              </a:defRPr>
            </a:lvl3pPr>
            <a:lvl4pPr marL="1600200" indent="-228600">
              <a:defRPr sz="1500">
                <a:solidFill>
                  <a:schemeClr val="folHlink"/>
                </a:solidFill>
                <a:latin typeface="Arial" pitchFamily="34" charset="0"/>
              </a:defRPr>
            </a:lvl4pPr>
            <a:lvl5pPr marL="2057400" indent="-228600">
              <a:defRPr sz="1500">
                <a:solidFill>
                  <a:schemeClr val="folHlink"/>
                </a:solidFill>
                <a:latin typeface="Arial" pitchFamily="34" charset="0"/>
              </a:defRPr>
            </a:lvl5pPr>
            <a:lvl6pPr marL="2514600" indent="-228600" algn="ctr" eaLnBrk="0" fontAlgn="base" hangingPunct="0">
              <a:spcBef>
                <a:spcPct val="0"/>
              </a:spcBef>
              <a:spcAft>
                <a:spcPct val="0"/>
              </a:spcAft>
              <a:defRPr sz="1500">
                <a:solidFill>
                  <a:schemeClr val="folHlink"/>
                </a:solidFill>
                <a:latin typeface="Arial" pitchFamily="34" charset="0"/>
              </a:defRPr>
            </a:lvl6pPr>
            <a:lvl7pPr marL="2971800" indent="-228600" algn="ctr" eaLnBrk="0" fontAlgn="base" hangingPunct="0">
              <a:spcBef>
                <a:spcPct val="0"/>
              </a:spcBef>
              <a:spcAft>
                <a:spcPct val="0"/>
              </a:spcAft>
              <a:defRPr sz="1500">
                <a:solidFill>
                  <a:schemeClr val="folHlink"/>
                </a:solidFill>
                <a:latin typeface="Arial" pitchFamily="34" charset="0"/>
              </a:defRPr>
            </a:lvl7pPr>
            <a:lvl8pPr marL="3429000" indent="-228600" algn="ctr" eaLnBrk="0" fontAlgn="base" hangingPunct="0">
              <a:spcBef>
                <a:spcPct val="0"/>
              </a:spcBef>
              <a:spcAft>
                <a:spcPct val="0"/>
              </a:spcAft>
              <a:defRPr sz="1500">
                <a:solidFill>
                  <a:schemeClr val="folHlink"/>
                </a:solidFill>
                <a:latin typeface="Arial" pitchFamily="34" charset="0"/>
              </a:defRPr>
            </a:lvl8pPr>
            <a:lvl9pPr marL="3886200" indent="-228600" algn="ctr" eaLnBrk="0" fontAlgn="base" hangingPunct="0">
              <a:spcBef>
                <a:spcPct val="0"/>
              </a:spcBef>
              <a:spcAft>
                <a:spcPct val="0"/>
              </a:spcAft>
              <a:defRPr sz="1500">
                <a:solidFill>
                  <a:schemeClr val="folHlink"/>
                </a:solidFill>
                <a:latin typeface="Arial" pitchFamily="34" charset="0"/>
              </a:defRPr>
            </a:lvl9pPr>
          </a:lstStyle>
          <a:p>
            <a:pPr algn="l" eaLnBrk="1" hangingPunct="1">
              <a:spcBef>
                <a:spcPct val="50000"/>
              </a:spcBef>
            </a:pPr>
            <a:endParaRPr lang="en-US" sz="2400">
              <a:solidFill>
                <a:srgbClr val="0000FF"/>
              </a:solidFill>
              <a:effectLst/>
              <a:latin typeface="Symbol" pitchFamily="18" charset="2"/>
            </a:endParaRPr>
          </a:p>
          <a:p>
            <a:pPr algn="l" eaLnBrk="1" hangingPunct="1">
              <a:spcBef>
                <a:spcPct val="50000"/>
              </a:spcBef>
            </a:pPr>
            <a:endParaRPr lang="en-US" sz="2400">
              <a:solidFill>
                <a:srgbClr val="0000FF"/>
              </a:solidFill>
              <a:effectLst/>
              <a:latin typeface="Symbol" pitchFamily="18" charset="2"/>
            </a:endParaRPr>
          </a:p>
        </p:txBody>
      </p:sp>
      <p:sp>
        <p:nvSpPr>
          <p:cNvPr id="32" name="Rectangle 55"/>
          <p:cNvSpPr>
            <a:spLocks noChangeArrowheads="1"/>
          </p:cNvSpPr>
          <p:nvPr/>
        </p:nvSpPr>
        <p:spPr bwMode="auto">
          <a:xfrm>
            <a:off x="5505450" y="663246"/>
            <a:ext cx="3646045" cy="2862964"/>
          </a:xfrm>
          <a:prstGeom prst="rect">
            <a:avLst/>
          </a:prstGeom>
          <a:noFill/>
          <a:ln w="9525">
            <a:noFill/>
            <a:miter lim="800000"/>
            <a:headEnd/>
            <a:tailEnd/>
          </a:ln>
          <a:effectLst/>
        </p:spPr>
        <p:txBody>
          <a:bodyPr wrap="square" lIns="92075" tIns="46038" rIns="92075" bIns="46038">
            <a:spAutoFit/>
          </a:bodyPr>
          <a:lstStyle/>
          <a:p>
            <a:pPr marL="190500" indent="-190500" algn="l" eaLnBrk="1" hangingPunct="1">
              <a:spcBef>
                <a:spcPts val="1200"/>
              </a:spcBef>
              <a:buFontTx/>
              <a:buChar char="•"/>
              <a:defRPr/>
            </a:pPr>
            <a:r>
              <a:rPr lang="de-DE" sz="2000" dirty="0" smtClean="0">
                <a:solidFill>
                  <a:srgbClr val="000000"/>
                </a:solidFill>
                <a:effectLst/>
                <a:latin typeface="Calibri"/>
                <a:cs typeface="Arial" pitchFamily="34" charset="0"/>
              </a:rPr>
              <a:t>Stop in pure hydrogen (gas) </a:t>
            </a:r>
          </a:p>
          <a:p>
            <a:pPr marL="190500" indent="-190500" algn="l" eaLnBrk="1" hangingPunct="1">
              <a:spcBef>
                <a:spcPts val="1200"/>
              </a:spcBef>
              <a:buFontTx/>
              <a:buChar char="•"/>
              <a:defRPr/>
            </a:pPr>
            <a:r>
              <a:rPr lang="de-DE" sz="2000" dirty="0" smtClean="0">
                <a:solidFill>
                  <a:srgbClr val="000000"/>
                </a:solidFill>
                <a:effectLst/>
                <a:latin typeface="Calibri"/>
                <a:cs typeface="Arial" pitchFamily="34" charset="0"/>
                <a:sym typeface="Symbol" pitchFamily="18" charset="2"/>
              </a:rPr>
              <a:t>Gas impurities &lt; 10 ppb</a:t>
            </a:r>
          </a:p>
          <a:p>
            <a:pPr marL="190500" indent="-190500" algn="l" eaLnBrk="1" hangingPunct="1">
              <a:spcBef>
                <a:spcPts val="1200"/>
              </a:spcBef>
              <a:buFontTx/>
              <a:buChar char="•"/>
              <a:defRPr/>
            </a:pPr>
            <a:r>
              <a:rPr lang="de-DE" sz="2000" dirty="0" smtClean="0">
                <a:solidFill>
                  <a:srgbClr val="000000"/>
                </a:solidFill>
                <a:effectLst/>
                <a:latin typeface="Calibri"/>
                <a:cs typeface="Arial" pitchFamily="34" charset="0"/>
                <a:sym typeface="Symbol" pitchFamily="18" charset="2"/>
              </a:rPr>
              <a:t>Isotopic impurity &lt; 6 ppb</a:t>
            </a:r>
            <a:endParaRPr lang="de-DE" sz="2000" dirty="0">
              <a:solidFill>
                <a:srgbClr val="000000"/>
              </a:solidFill>
              <a:effectLst/>
              <a:latin typeface="Calibri"/>
              <a:cs typeface="Arial" pitchFamily="34" charset="0"/>
              <a:sym typeface="Symbol" pitchFamily="18" charset="2"/>
            </a:endParaRPr>
          </a:p>
          <a:p>
            <a:pPr marL="190500" indent="-190500" algn="l" eaLnBrk="1" hangingPunct="1">
              <a:spcBef>
                <a:spcPts val="1200"/>
              </a:spcBef>
              <a:buFontTx/>
              <a:buChar char="•"/>
              <a:defRPr/>
            </a:pPr>
            <a:r>
              <a:rPr lang="de-DE" sz="2000" dirty="0" smtClean="0">
                <a:solidFill>
                  <a:srgbClr val="000000"/>
                </a:solidFill>
                <a:effectLst/>
                <a:latin typeface="Calibri"/>
                <a:cs typeface="Arial" pitchFamily="34" charset="0"/>
                <a:sym typeface="Symbol" pitchFamily="18" charset="2"/>
              </a:rPr>
              <a:t>Image muon stop with TPC</a:t>
            </a:r>
            <a:endParaRPr lang="de-DE" sz="2000" dirty="0">
              <a:solidFill>
                <a:srgbClr val="000000"/>
              </a:solidFill>
              <a:effectLst/>
              <a:latin typeface="Calibri"/>
              <a:cs typeface="Arial" pitchFamily="34" charset="0"/>
              <a:sym typeface="Symbol" pitchFamily="18" charset="2"/>
            </a:endParaRPr>
          </a:p>
          <a:p>
            <a:pPr marL="190500" indent="-190500" algn="l" eaLnBrk="1" hangingPunct="1">
              <a:spcBef>
                <a:spcPts val="1200"/>
              </a:spcBef>
              <a:buFontTx/>
              <a:buChar char="•"/>
              <a:defRPr/>
            </a:pPr>
            <a:r>
              <a:rPr lang="de-DE" sz="2000" dirty="0" smtClean="0">
                <a:solidFill>
                  <a:srgbClr val="000000"/>
                </a:solidFill>
                <a:effectLst/>
                <a:latin typeface="Calibri"/>
                <a:cs typeface="Arial" pitchFamily="34" charset="0"/>
                <a:sym typeface="Symbol" pitchFamily="18" charset="2"/>
              </a:rPr>
              <a:t>Measure the disappearance rate (effective lifetime)</a:t>
            </a:r>
            <a:r>
              <a:rPr lang="de-DE" sz="2000" dirty="0">
                <a:solidFill>
                  <a:srgbClr val="000000"/>
                </a:solidFill>
                <a:effectLst/>
                <a:latin typeface="Calibri"/>
                <a:cs typeface="Arial" pitchFamily="34" charset="0"/>
                <a:sym typeface="Symbol" pitchFamily="18" charset="2"/>
              </a:rPr>
              <a:t>	</a:t>
            </a:r>
            <a:br>
              <a:rPr lang="de-DE" sz="2000" dirty="0">
                <a:solidFill>
                  <a:srgbClr val="000000"/>
                </a:solidFill>
                <a:effectLst/>
                <a:latin typeface="Calibri"/>
                <a:cs typeface="Arial" pitchFamily="34" charset="0"/>
                <a:sym typeface="Symbol" pitchFamily="18" charset="2"/>
              </a:rPr>
            </a:br>
            <a:r>
              <a:rPr lang="de-DE" sz="2000" dirty="0">
                <a:solidFill>
                  <a:srgbClr val="000000"/>
                </a:solidFill>
                <a:effectLst/>
                <a:latin typeface="Calibri"/>
                <a:cs typeface="Arial" pitchFamily="34" charset="0"/>
                <a:sym typeface="Symbol" pitchFamily="18" charset="2"/>
              </a:rPr>
              <a:t>	</a:t>
            </a:r>
          </a:p>
        </p:txBody>
      </p:sp>
    </p:spTree>
    <p:extLst>
      <p:ext uri="{BB962C8B-B14F-4D97-AF65-F5344CB8AC3E}">
        <p14:creationId xmlns:p14="http://schemas.microsoft.com/office/powerpoint/2010/main" val="1611929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7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7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7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7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7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7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7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8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8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8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8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8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8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8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8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8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8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90"/>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91"/>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92"/>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93"/>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94"/>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95"/>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96"/>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97"/>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98"/>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99"/>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200"/>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201"/>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202"/>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203"/>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204"/>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205"/>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206"/>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207"/>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208"/>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209"/>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210"/>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211"/>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212"/>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213"/>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214"/>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215"/>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216"/>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128"/>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217"/>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133"/>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220"/>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219"/>
                                        </p:tgtEl>
                                        <p:attrNameLst>
                                          <p:attrName>style.visibility</p:attrName>
                                        </p:attrNameLst>
                                      </p:cBhvr>
                                      <p:to>
                                        <p:strVal val="visible"/>
                                      </p:to>
                                    </p:set>
                                  </p:childTnLst>
                                </p:cTn>
                              </p:par>
                              <p:par>
                                <p:cTn id="143" presetID="1" presetClass="entr" presetSubtype="0" fill="hold" grpId="0" nodeType="withEffect" nodePh="1">
                                  <p:stCondLst>
                                    <p:cond delay="0"/>
                                  </p:stCondLst>
                                  <p:endCondLst>
                                    <p:cond evt="begin" delay="0">
                                      <p:tn val="143"/>
                                    </p:cond>
                                  </p:endCondLst>
                                  <p:childTnLst>
                                    <p:set>
                                      <p:cBhvr>
                                        <p:cTn id="144" dur="1" fill="hold">
                                          <p:stCondLst>
                                            <p:cond delay="0"/>
                                          </p:stCondLst>
                                        </p:cTn>
                                        <p:tgtEl>
                                          <p:spTgt spid="221"/>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134"/>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155"/>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154"/>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0" presetClass="entr" presetSubtype="0" fill="hold" grpId="0" nodeType="clickEffect">
                                  <p:stCondLst>
                                    <p:cond delay="0"/>
                                  </p:stCondLst>
                                  <p:childTnLst>
                                    <p:set>
                                      <p:cBhvr>
                                        <p:cTn id="154" dur="1" fill="hold">
                                          <p:stCondLst>
                                            <p:cond delay="0"/>
                                          </p:stCondLst>
                                        </p:cTn>
                                        <p:tgtEl>
                                          <p:spTgt spid="135"/>
                                        </p:tgtEl>
                                        <p:attrNameLst>
                                          <p:attrName>style.visibility</p:attrName>
                                        </p:attrNameLst>
                                      </p:cBhvr>
                                      <p:to>
                                        <p:strVal val="visible"/>
                                      </p:to>
                                    </p:set>
                                    <p:animEffect transition="in" filter="fade">
                                      <p:cBhvr>
                                        <p:cTn id="155" dur="500"/>
                                        <p:tgtEl>
                                          <p:spTgt spid="135"/>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136"/>
                                        </p:tgtEl>
                                        <p:attrNameLst>
                                          <p:attrName>style.visibility</p:attrName>
                                        </p:attrNameLst>
                                      </p:cBhvr>
                                      <p:to>
                                        <p:strVal val="visible"/>
                                      </p:to>
                                    </p:set>
                                    <p:animEffect transition="in" filter="fade">
                                      <p:cBhvr>
                                        <p:cTn id="158" dur="500"/>
                                        <p:tgtEl>
                                          <p:spTgt spid="136"/>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137"/>
                                        </p:tgtEl>
                                        <p:attrNameLst>
                                          <p:attrName>style.visibility</p:attrName>
                                        </p:attrNameLst>
                                      </p:cBhvr>
                                      <p:to>
                                        <p:strVal val="visible"/>
                                      </p:to>
                                    </p:set>
                                    <p:animEffect transition="in" filter="fade">
                                      <p:cBhvr>
                                        <p:cTn id="161" dur="500"/>
                                        <p:tgtEl>
                                          <p:spTgt spid="137"/>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138"/>
                                        </p:tgtEl>
                                        <p:attrNameLst>
                                          <p:attrName>style.visibility</p:attrName>
                                        </p:attrNameLst>
                                      </p:cBhvr>
                                      <p:to>
                                        <p:strVal val="visible"/>
                                      </p:to>
                                    </p:set>
                                    <p:animEffect transition="in" filter="fade">
                                      <p:cBhvr>
                                        <p:cTn id="164" dur="500"/>
                                        <p:tgtEl>
                                          <p:spTgt spid="138"/>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139"/>
                                        </p:tgtEl>
                                        <p:attrNameLst>
                                          <p:attrName>style.visibility</p:attrName>
                                        </p:attrNameLst>
                                      </p:cBhvr>
                                      <p:to>
                                        <p:strVal val="visible"/>
                                      </p:to>
                                    </p:set>
                                    <p:animEffect transition="in" filter="fade">
                                      <p:cBhvr>
                                        <p:cTn id="167" dur="500"/>
                                        <p:tgtEl>
                                          <p:spTgt spid="139"/>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140"/>
                                        </p:tgtEl>
                                        <p:attrNameLst>
                                          <p:attrName>style.visibility</p:attrName>
                                        </p:attrNameLst>
                                      </p:cBhvr>
                                      <p:to>
                                        <p:strVal val="visible"/>
                                      </p:to>
                                    </p:set>
                                    <p:animEffect transition="in" filter="fade">
                                      <p:cBhvr>
                                        <p:cTn id="170" dur="500"/>
                                        <p:tgtEl>
                                          <p:spTgt spid="140"/>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141"/>
                                        </p:tgtEl>
                                        <p:attrNameLst>
                                          <p:attrName>style.visibility</p:attrName>
                                        </p:attrNameLst>
                                      </p:cBhvr>
                                      <p:to>
                                        <p:strVal val="visible"/>
                                      </p:to>
                                    </p:set>
                                    <p:animEffect transition="in" filter="fade">
                                      <p:cBhvr>
                                        <p:cTn id="173" dur="500"/>
                                        <p:tgtEl>
                                          <p:spTgt spid="141"/>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142"/>
                                        </p:tgtEl>
                                        <p:attrNameLst>
                                          <p:attrName>style.visibility</p:attrName>
                                        </p:attrNameLst>
                                      </p:cBhvr>
                                      <p:to>
                                        <p:strVal val="visible"/>
                                      </p:to>
                                    </p:set>
                                    <p:animEffect transition="in" filter="fade">
                                      <p:cBhvr>
                                        <p:cTn id="176" dur="500"/>
                                        <p:tgtEl>
                                          <p:spTgt spid="142"/>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143"/>
                                        </p:tgtEl>
                                        <p:attrNameLst>
                                          <p:attrName>style.visibility</p:attrName>
                                        </p:attrNameLst>
                                      </p:cBhvr>
                                      <p:to>
                                        <p:strVal val="visible"/>
                                      </p:to>
                                    </p:set>
                                    <p:animEffect transition="in" filter="fade">
                                      <p:cBhvr>
                                        <p:cTn id="179" dur="500"/>
                                        <p:tgtEl>
                                          <p:spTgt spid="143"/>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144"/>
                                        </p:tgtEl>
                                        <p:attrNameLst>
                                          <p:attrName>style.visibility</p:attrName>
                                        </p:attrNameLst>
                                      </p:cBhvr>
                                      <p:to>
                                        <p:strVal val="visible"/>
                                      </p:to>
                                    </p:set>
                                    <p:animEffect transition="in" filter="fade">
                                      <p:cBhvr>
                                        <p:cTn id="182" dur="500"/>
                                        <p:tgtEl>
                                          <p:spTgt spid="144"/>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145"/>
                                        </p:tgtEl>
                                        <p:attrNameLst>
                                          <p:attrName>style.visibility</p:attrName>
                                        </p:attrNameLst>
                                      </p:cBhvr>
                                      <p:to>
                                        <p:strVal val="visible"/>
                                      </p:to>
                                    </p:set>
                                    <p:animEffect transition="in" filter="fade">
                                      <p:cBhvr>
                                        <p:cTn id="185" dur="500"/>
                                        <p:tgtEl>
                                          <p:spTgt spid="145"/>
                                        </p:tgtEl>
                                      </p:cBhvr>
                                    </p:animEffect>
                                  </p:childTnLst>
                                </p:cTn>
                              </p:par>
                              <p:par>
                                <p:cTn id="186" presetID="10" presetClass="entr" presetSubtype="0" fill="hold" grpId="0" nodeType="withEffect">
                                  <p:stCondLst>
                                    <p:cond delay="0"/>
                                  </p:stCondLst>
                                  <p:childTnLst>
                                    <p:set>
                                      <p:cBhvr>
                                        <p:cTn id="187" dur="1" fill="hold">
                                          <p:stCondLst>
                                            <p:cond delay="0"/>
                                          </p:stCondLst>
                                        </p:cTn>
                                        <p:tgtEl>
                                          <p:spTgt spid="146"/>
                                        </p:tgtEl>
                                        <p:attrNameLst>
                                          <p:attrName>style.visibility</p:attrName>
                                        </p:attrNameLst>
                                      </p:cBhvr>
                                      <p:to>
                                        <p:strVal val="visible"/>
                                      </p:to>
                                    </p:set>
                                    <p:animEffect transition="in" filter="fade">
                                      <p:cBhvr>
                                        <p:cTn id="188" dur="500"/>
                                        <p:tgtEl>
                                          <p:spTgt spid="146"/>
                                        </p:tgtEl>
                                      </p:cBhvr>
                                    </p:animEffect>
                                  </p:childTnLst>
                                </p:cTn>
                              </p:par>
                              <p:par>
                                <p:cTn id="189" presetID="10" presetClass="entr" presetSubtype="0" fill="hold" grpId="0" nodeType="withEffect">
                                  <p:stCondLst>
                                    <p:cond delay="0"/>
                                  </p:stCondLst>
                                  <p:childTnLst>
                                    <p:set>
                                      <p:cBhvr>
                                        <p:cTn id="190" dur="1" fill="hold">
                                          <p:stCondLst>
                                            <p:cond delay="0"/>
                                          </p:stCondLst>
                                        </p:cTn>
                                        <p:tgtEl>
                                          <p:spTgt spid="147"/>
                                        </p:tgtEl>
                                        <p:attrNameLst>
                                          <p:attrName>style.visibility</p:attrName>
                                        </p:attrNameLst>
                                      </p:cBhvr>
                                      <p:to>
                                        <p:strVal val="visible"/>
                                      </p:to>
                                    </p:set>
                                    <p:animEffect transition="in" filter="fade">
                                      <p:cBhvr>
                                        <p:cTn id="191" dur="500"/>
                                        <p:tgtEl>
                                          <p:spTgt spid="147"/>
                                        </p:tgtEl>
                                      </p:cBhvr>
                                    </p:animEffect>
                                  </p:childTnLst>
                                </p:cTn>
                              </p:par>
                              <p:par>
                                <p:cTn id="192" presetID="10" presetClass="entr" presetSubtype="0" fill="hold" grpId="0" nodeType="withEffect">
                                  <p:stCondLst>
                                    <p:cond delay="0"/>
                                  </p:stCondLst>
                                  <p:childTnLst>
                                    <p:set>
                                      <p:cBhvr>
                                        <p:cTn id="193" dur="1" fill="hold">
                                          <p:stCondLst>
                                            <p:cond delay="0"/>
                                          </p:stCondLst>
                                        </p:cTn>
                                        <p:tgtEl>
                                          <p:spTgt spid="148"/>
                                        </p:tgtEl>
                                        <p:attrNameLst>
                                          <p:attrName>style.visibility</p:attrName>
                                        </p:attrNameLst>
                                      </p:cBhvr>
                                      <p:to>
                                        <p:strVal val="visible"/>
                                      </p:to>
                                    </p:set>
                                    <p:animEffect transition="in" filter="fade">
                                      <p:cBhvr>
                                        <p:cTn id="194" dur="500"/>
                                        <p:tgtEl>
                                          <p:spTgt spid="148"/>
                                        </p:tgtEl>
                                      </p:cBhvr>
                                    </p:animEffect>
                                  </p:childTnLst>
                                </p:cTn>
                              </p:par>
                              <p:par>
                                <p:cTn id="195" presetID="10" presetClass="entr" presetSubtype="0" fill="hold" grpId="0" nodeType="withEffect">
                                  <p:stCondLst>
                                    <p:cond delay="0"/>
                                  </p:stCondLst>
                                  <p:childTnLst>
                                    <p:set>
                                      <p:cBhvr>
                                        <p:cTn id="196" dur="1" fill="hold">
                                          <p:stCondLst>
                                            <p:cond delay="0"/>
                                          </p:stCondLst>
                                        </p:cTn>
                                        <p:tgtEl>
                                          <p:spTgt spid="149"/>
                                        </p:tgtEl>
                                        <p:attrNameLst>
                                          <p:attrName>style.visibility</p:attrName>
                                        </p:attrNameLst>
                                      </p:cBhvr>
                                      <p:to>
                                        <p:strVal val="visible"/>
                                      </p:to>
                                    </p:set>
                                    <p:animEffect transition="in" filter="fade">
                                      <p:cBhvr>
                                        <p:cTn id="197" dur="500"/>
                                        <p:tgtEl>
                                          <p:spTgt spid="149"/>
                                        </p:tgtEl>
                                      </p:cBhvr>
                                    </p:animEffect>
                                  </p:childTnLst>
                                </p:cTn>
                              </p:par>
                              <p:par>
                                <p:cTn id="198" presetID="10" presetClass="entr" presetSubtype="0" fill="hold" grpId="0" nodeType="withEffect">
                                  <p:stCondLst>
                                    <p:cond delay="0"/>
                                  </p:stCondLst>
                                  <p:childTnLst>
                                    <p:set>
                                      <p:cBhvr>
                                        <p:cTn id="199" dur="1" fill="hold">
                                          <p:stCondLst>
                                            <p:cond delay="0"/>
                                          </p:stCondLst>
                                        </p:cTn>
                                        <p:tgtEl>
                                          <p:spTgt spid="150"/>
                                        </p:tgtEl>
                                        <p:attrNameLst>
                                          <p:attrName>style.visibility</p:attrName>
                                        </p:attrNameLst>
                                      </p:cBhvr>
                                      <p:to>
                                        <p:strVal val="visible"/>
                                      </p:to>
                                    </p:set>
                                    <p:animEffect transition="in" filter="fade">
                                      <p:cBhvr>
                                        <p:cTn id="200" dur="500"/>
                                        <p:tgtEl>
                                          <p:spTgt spid="150"/>
                                        </p:tgtEl>
                                      </p:cBhvr>
                                    </p:animEffect>
                                  </p:childTnLst>
                                </p:cTn>
                              </p:par>
                              <p:par>
                                <p:cTn id="201" presetID="10" presetClass="entr" presetSubtype="0" fill="hold" grpId="0" nodeType="withEffect">
                                  <p:stCondLst>
                                    <p:cond delay="0"/>
                                  </p:stCondLst>
                                  <p:childTnLst>
                                    <p:set>
                                      <p:cBhvr>
                                        <p:cTn id="202" dur="1" fill="hold">
                                          <p:stCondLst>
                                            <p:cond delay="0"/>
                                          </p:stCondLst>
                                        </p:cTn>
                                        <p:tgtEl>
                                          <p:spTgt spid="151"/>
                                        </p:tgtEl>
                                        <p:attrNameLst>
                                          <p:attrName>style.visibility</p:attrName>
                                        </p:attrNameLst>
                                      </p:cBhvr>
                                      <p:to>
                                        <p:strVal val="visible"/>
                                      </p:to>
                                    </p:set>
                                    <p:animEffect transition="in" filter="fade">
                                      <p:cBhvr>
                                        <p:cTn id="203" dur="500"/>
                                        <p:tgtEl>
                                          <p:spTgt spid="151"/>
                                        </p:tgtEl>
                                      </p:cBhvr>
                                    </p:animEffect>
                                  </p:childTnLst>
                                </p:cTn>
                              </p:par>
                              <p:par>
                                <p:cTn id="204" presetID="10" presetClass="entr" presetSubtype="0" fill="hold" grpId="0" nodeType="withEffect">
                                  <p:stCondLst>
                                    <p:cond delay="0"/>
                                  </p:stCondLst>
                                  <p:childTnLst>
                                    <p:set>
                                      <p:cBhvr>
                                        <p:cTn id="205" dur="1" fill="hold">
                                          <p:stCondLst>
                                            <p:cond delay="0"/>
                                          </p:stCondLst>
                                        </p:cTn>
                                        <p:tgtEl>
                                          <p:spTgt spid="152"/>
                                        </p:tgtEl>
                                        <p:attrNameLst>
                                          <p:attrName>style.visibility</p:attrName>
                                        </p:attrNameLst>
                                      </p:cBhvr>
                                      <p:to>
                                        <p:strVal val="visible"/>
                                      </p:to>
                                    </p:set>
                                    <p:animEffect transition="in" filter="fade">
                                      <p:cBhvr>
                                        <p:cTn id="206" dur="500"/>
                                        <p:tgtEl>
                                          <p:spTgt spid="152"/>
                                        </p:tgtEl>
                                      </p:cBhvr>
                                    </p:animEffect>
                                  </p:childTnLst>
                                </p:cTn>
                              </p:par>
                              <p:par>
                                <p:cTn id="207" presetID="10" presetClass="entr" presetSubtype="0" fill="hold" grpId="0" nodeType="withEffect">
                                  <p:stCondLst>
                                    <p:cond delay="0"/>
                                  </p:stCondLst>
                                  <p:childTnLst>
                                    <p:set>
                                      <p:cBhvr>
                                        <p:cTn id="208" dur="1" fill="hold">
                                          <p:stCondLst>
                                            <p:cond delay="0"/>
                                          </p:stCondLst>
                                        </p:cTn>
                                        <p:tgtEl>
                                          <p:spTgt spid="153"/>
                                        </p:tgtEl>
                                        <p:attrNameLst>
                                          <p:attrName>style.visibility</p:attrName>
                                        </p:attrNameLst>
                                      </p:cBhvr>
                                      <p:to>
                                        <p:strVal val="visible"/>
                                      </p:to>
                                    </p:set>
                                    <p:animEffect transition="in" filter="fade">
                                      <p:cBhvr>
                                        <p:cTn id="209" dur="500"/>
                                        <p:tgtEl>
                                          <p:spTgt spid="153"/>
                                        </p:tgtEl>
                                      </p:cBhvr>
                                    </p:animEffect>
                                  </p:childTnLst>
                                </p:cTn>
                              </p:par>
                              <p:par>
                                <p:cTn id="210" presetID="1" presetClass="entr" presetSubtype="0" fill="hold" grpId="0" nodeType="withEffect">
                                  <p:stCondLst>
                                    <p:cond delay="0"/>
                                  </p:stCondLst>
                                  <p:childTnLst>
                                    <p:set>
                                      <p:cBhvr>
                                        <p:cTn id="211" dur="1" fill="hold">
                                          <p:stCondLst>
                                            <p:cond delay="0"/>
                                          </p:stCondLst>
                                        </p:cTn>
                                        <p:tgtEl>
                                          <p:spTgt spid="218"/>
                                        </p:tgtEl>
                                        <p:attrNameLst>
                                          <p:attrName>style.visibility</p:attrName>
                                        </p:attrNameLst>
                                      </p:cBhvr>
                                      <p:to>
                                        <p:strVal val="visible"/>
                                      </p:to>
                                    </p:set>
                                  </p:childTnLst>
                                </p:cTn>
                              </p:par>
                              <p:par>
                                <p:cTn id="212" presetID="1" presetClass="exit" presetSubtype="0" fill="hold" grpId="1" nodeType="withEffect">
                                  <p:stCondLst>
                                    <p:cond delay="0"/>
                                  </p:stCondLst>
                                  <p:childTnLst>
                                    <p:set>
                                      <p:cBhvr>
                                        <p:cTn id="213" dur="1" fill="hold">
                                          <p:stCondLst>
                                            <p:cond delay="0"/>
                                          </p:stCondLst>
                                        </p:cTn>
                                        <p:tgtEl>
                                          <p:spTgt spid="218"/>
                                        </p:tgtEl>
                                        <p:attrNameLst>
                                          <p:attrName>style.visibility</p:attrName>
                                        </p:attrNameLst>
                                      </p:cBhvr>
                                      <p:to>
                                        <p:strVal val="hidden"/>
                                      </p:to>
                                    </p:set>
                                  </p:childTnLst>
                                </p:cTn>
                              </p:par>
                              <p:par>
                                <p:cTn id="214" presetID="42" presetClass="path" presetSubtype="0" fill="hold" grpId="1" nodeType="withEffect">
                                  <p:stCondLst>
                                    <p:cond delay="0"/>
                                  </p:stCondLst>
                                  <p:childTnLst>
                                    <p:animMotion origin="layout" path="M 3.88889E-6 -3.7037E-6 L 3.88889E-6 0.10278 " pathEditMode="relative" rAng="0" ptsTypes="AA">
                                      <p:cBhvr>
                                        <p:cTn id="215" dur="2390" fill="hold"/>
                                        <p:tgtEl>
                                          <p:spTgt spid="153"/>
                                        </p:tgtEl>
                                        <p:attrNameLst>
                                          <p:attrName>ppt_x</p:attrName>
                                          <p:attrName>ppt_y</p:attrName>
                                        </p:attrNameLst>
                                      </p:cBhvr>
                                      <p:rCtr x="0" y="5139"/>
                                    </p:animMotion>
                                  </p:childTnLst>
                                  <p:subTnLst>
                                    <p:set>
                                      <p:cBhvr override="childStyle">
                                        <p:cTn dur="1" fill="hold" display="0" masterRel="sameClick" afterEffect="1">
                                          <p:stCondLst>
                                            <p:cond evt="end" delay="0">
                                              <p:tn val="214"/>
                                            </p:cond>
                                          </p:stCondLst>
                                        </p:cTn>
                                        <p:tgtEl>
                                          <p:spTgt spid="153"/>
                                        </p:tgtEl>
                                        <p:attrNameLst>
                                          <p:attrName>style.visibility</p:attrName>
                                        </p:attrNameLst>
                                      </p:cBhvr>
                                      <p:to>
                                        <p:strVal val="hidden"/>
                                      </p:to>
                                    </p:set>
                                  </p:subTnLst>
                                </p:cTn>
                              </p:par>
                              <p:par>
                                <p:cTn id="216" presetID="42" presetClass="path" presetSubtype="0" fill="hold" grpId="1" nodeType="withEffect">
                                  <p:stCondLst>
                                    <p:cond delay="0"/>
                                  </p:stCondLst>
                                  <p:childTnLst>
                                    <p:animMotion origin="layout" path="M 3.88889E-6 -1.48148E-6 L 3.88889E-6 0.09861 " pathEditMode="relative" rAng="0" ptsTypes="AA">
                                      <p:cBhvr>
                                        <p:cTn id="217" dur="2480" fill="hold"/>
                                        <p:tgtEl>
                                          <p:spTgt spid="152"/>
                                        </p:tgtEl>
                                        <p:attrNameLst>
                                          <p:attrName>ppt_x</p:attrName>
                                          <p:attrName>ppt_y</p:attrName>
                                        </p:attrNameLst>
                                      </p:cBhvr>
                                      <p:rCtr x="0" y="4931"/>
                                    </p:animMotion>
                                  </p:childTnLst>
                                  <p:subTnLst>
                                    <p:set>
                                      <p:cBhvr override="childStyle">
                                        <p:cTn dur="1" fill="hold" display="0" masterRel="sameClick" afterEffect="1">
                                          <p:stCondLst>
                                            <p:cond evt="end" delay="0">
                                              <p:tn val="216"/>
                                            </p:cond>
                                          </p:stCondLst>
                                        </p:cTn>
                                        <p:tgtEl>
                                          <p:spTgt spid="152"/>
                                        </p:tgtEl>
                                        <p:attrNameLst>
                                          <p:attrName>style.visibility</p:attrName>
                                        </p:attrNameLst>
                                      </p:cBhvr>
                                      <p:to>
                                        <p:strVal val="hidden"/>
                                      </p:to>
                                    </p:set>
                                  </p:subTnLst>
                                </p:cTn>
                              </p:par>
                              <p:par>
                                <p:cTn id="218" presetID="42" presetClass="path" presetSubtype="0" fill="hold" grpId="1" nodeType="withEffect">
                                  <p:stCondLst>
                                    <p:cond delay="0"/>
                                  </p:stCondLst>
                                  <p:childTnLst>
                                    <p:animMotion origin="layout" path="M -4.44444E-6 -3.7037E-6 L 0.00105 0.10556 " pathEditMode="relative" rAng="0" ptsTypes="AA">
                                      <p:cBhvr>
                                        <p:cTn id="219" dur="2570" fill="hold"/>
                                        <p:tgtEl>
                                          <p:spTgt spid="151"/>
                                        </p:tgtEl>
                                        <p:attrNameLst>
                                          <p:attrName>ppt_x</p:attrName>
                                          <p:attrName>ppt_y</p:attrName>
                                        </p:attrNameLst>
                                      </p:cBhvr>
                                      <p:rCtr x="52" y="5278"/>
                                    </p:animMotion>
                                  </p:childTnLst>
                                  <p:subTnLst>
                                    <p:set>
                                      <p:cBhvr override="childStyle">
                                        <p:cTn dur="1" fill="hold" display="0" masterRel="sameClick" afterEffect="1">
                                          <p:stCondLst>
                                            <p:cond evt="end" delay="0">
                                              <p:tn val="218"/>
                                            </p:cond>
                                          </p:stCondLst>
                                        </p:cTn>
                                        <p:tgtEl>
                                          <p:spTgt spid="151"/>
                                        </p:tgtEl>
                                        <p:attrNameLst>
                                          <p:attrName>style.visibility</p:attrName>
                                        </p:attrNameLst>
                                      </p:cBhvr>
                                      <p:to>
                                        <p:strVal val="hidden"/>
                                      </p:to>
                                    </p:set>
                                  </p:subTnLst>
                                </p:cTn>
                              </p:par>
                              <p:par>
                                <p:cTn id="220" presetID="42" presetClass="path" presetSubtype="0" fill="hold" grpId="1" nodeType="withEffect">
                                  <p:stCondLst>
                                    <p:cond delay="0"/>
                                  </p:stCondLst>
                                  <p:childTnLst>
                                    <p:animMotion origin="layout" path="M -1.11111E-6 1.85185E-6 L -1.11111E-6 0.1125 " pathEditMode="relative" rAng="0" ptsTypes="AA">
                                      <p:cBhvr>
                                        <p:cTn id="221" dur="2660" fill="hold"/>
                                        <p:tgtEl>
                                          <p:spTgt spid="150"/>
                                        </p:tgtEl>
                                        <p:attrNameLst>
                                          <p:attrName>ppt_x</p:attrName>
                                          <p:attrName>ppt_y</p:attrName>
                                        </p:attrNameLst>
                                      </p:cBhvr>
                                      <p:rCtr x="0" y="5625"/>
                                    </p:animMotion>
                                  </p:childTnLst>
                                  <p:subTnLst>
                                    <p:set>
                                      <p:cBhvr override="childStyle">
                                        <p:cTn dur="1" fill="hold" display="0" masterRel="sameClick" afterEffect="1">
                                          <p:stCondLst>
                                            <p:cond evt="end" delay="0">
                                              <p:tn val="220"/>
                                            </p:cond>
                                          </p:stCondLst>
                                        </p:cTn>
                                        <p:tgtEl>
                                          <p:spTgt spid="150"/>
                                        </p:tgtEl>
                                        <p:attrNameLst>
                                          <p:attrName>style.visibility</p:attrName>
                                        </p:attrNameLst>
                                      </p:cBhvr>
                                      <p:to>
                                        <p:strVal val="hidden"/>
                                      </p:to>
                                    </p:set>
                                  </p:subTnLst>
                                </p:cTn>
                              </p:par>
                              <p:par>
                                <p:cTn id="222" presetID="42" presetClass="path" presetSubtype="0" fill="hold" grpId="1" nodeType="withEffect">
                                  <p:stCondLst>
                                    <p:cond delay="0"/>
                                  </p:stCondLst>
                                  <p:childTnLst>
                                    <p:animMotion origin="layout" path="M 5.55556E-7 4.07407E-6 L 5.55556E-7 0.11111 " pathEditMode="relative" rAng="0" ptsTypes="AA">
                                      <p:cBhvr>
                                        <p:cTn id="223" dur="2750" fill="hold"/>
                                        <p:tgtEl>
                                          <p:spTgt spid="149"/>
                                        </p:tgtEl>
                                        <p:attrNameLst>
                                          <p:attrName>ppt_x</p:attrName>
                                          <p:attrName>ppt_y</p:attrName>
                                        </p:attrNameLst>
                                      </p:cBhvr>
                                      <p:rCtr x="0" y="5556"/>
                                    </p:animMotion>
                                  </p:childTnLst>
                                  <p:subTnLst>
                                    <p:set>
                                      <p:cBhvr override="childStyle">
                                        <p:cTn dur="1" fill="hold" display="0" masterRel="sameClick" afterEffect="1">
                                          <p:stCondLst>
                                            <p:cond evt="end" delay="0">
                                              <p:tn val="222"/>
                                            </p:cond>
                                          </p:stCondLst>
                                        </p:cTn>
                                        <p:tgtEl>
                                          <p:spTgt spid="149"/>
                                        </p:tgtEl>
                                        <p:attrNameLst>
                                          <p:attrName>style.visibility</p:attrName>
                                        </p:attrNameLst>
                                      </p:cBhvr>
                                      <p:to>
                                        <p:strVal val="hidden"/>
                                      </p:to>
                                    </p:set>
                                  </p:subTnLst>
                                </p:cTn>
                              </p:par>
                              <p:par>
                                <p:cTn id="224" presetID="42" presetClass="path" presetSubtype="0" fill="hold" grpId="1" nodeType="withEffect">
                                  <p:stCondLst>
                                    <p:cond delay="0"/>
                                  </p:stCondLst>
                                  <p:childTnLst>
                                    <p:animMotion origin="layout" path="M -4.44444E-6 -3.7037E-7 L -4.44444E-6 0.11806 " pathEditMode="relative" rAng="0" ptsTypes="AA">
                                      <p:cBhvr>
                                        <p:cTn id="225" dur="2840" fill="hold"/>
                                        <p:tgtEl>
                                          <p:spTgt spid="148"/>
                                        </p:tgtEl>
                                        <p:attrNameLst>
                                          <p:attrName>ppt_x</p:attrName>
                                          <p:attrName>ppt_y</p:attrName>
                                        </p:attrNameLst>
                                      </p:cBhvr>
                                      <p:rCtr x="0" y="5903"/>
                                    </p:animMotion>
                                  </p:childTnLst>
                                  <p:subTnLst>
                                    <p:set>
                                      <p:cBhvr override="childStyle">
                                        <p:cTn dur="1" fill="hold" display="0" masterRel="sameClick" afterEffect="1">
                                          <p:stCondLst>
                                            <p:cond evt="end" delay="0">
                                              <p:tn val="224"/>
                                            </p:cond>
                                          </p:stCondLst>
                                        </p:cTn>
                                        <p:tgtEl>
                                          <p:spTgt spid="148"/>
                                        </p:tgtEl>
                                        <p:attrNameLst>
                                          <p:attrName>style.visibility</p:attrName>
                                        </p:attrNameLst>
                                      </p:cBhvr>
                                      <p:to>
                                        <p:strVal val="hidden"/>
                                      </p:to>
                                    </p:set>
                                  </p:subTnLst>
                                </p:cTn>
                              </p:par>
                              <p:par>
                                <p:cTn id="226" presetID="42" presetClass="path" presetSubtype="0" fill="hold" grpId="1" nodeType="withEffect">
                                  <p:stCondLst>
                                    <p:cond delay="0"/>
                                  </p:stCondLst>
                                  <p:childTnLst>
                                    <p:animMotion origin="layout" path="M 3.88889E-6 -3.7037E-6 L 3.88889E-6 0.12361 " pathEditMode="relative" rAng="0" ptsTypes="AA">
                                      <p:cBhvr>
                                        <p:cTn id="227" dur="2930" fill="hold"/>
                                        <p:tgtEl>
                                          <p:spTgt spid="147"/>
                                        </p:tgtEl>
                                        <p:attrNameLst>
                                          <p:attrName>ppt_x</p:attrName>
                                          <p:attrName>ppt_y</p:attrName>
                                        </p:attrNameLst>
                                      </p:cBhvr>
                                      <p:rCtr x="0" y="6181"/>
                                    </p:animMotion>
                                  </p:childTnLst>
                                  <p:subTnLst>
                                    <p:set>
                                      <p:cBhvr override="childStyle">
                                        <p:cTn dur="1" fill="hold" display="0" masterRel="sameClick" afterEffect="1">
                                          <p:stCondLst>
                                            <p:cond evt="end" delay="0">
                                              <p:tn val="226"/>
                                            </p:cond>
                                          </p:stCondLst>
                                        </p:cTn>
                                        <p:tgtEl>
                                          <p:spTgt spid="147"/>
                                        </p:tgtEl>
                                        <p:attrNameLst>
                                          <p:attrName>style.visibility</p:attrName>
                                        </p:attrNameLst>
                                      </p:cBhvr>
                                      <p:to>
                                        <p:strVal val="hidden"/>
                                      </p:to>
                                    </p:set>
                                  </p:subTnLst>
                                </p:cTn>
                              </p:par>
                              <p:par>
                                <p:cTn id="228" presetID="42" presetClass="path" presetSubtype="0" fill="hold" grpId="1" nodeType="withEffect">
                                  <p:stCondLst>
                                    <p:cond delay="0"/>
                                  </p:stCondLst>
                                  <p:childTnLst>
                                    <p:animMotion origin="layout" path="M -1.11111E-6 -2.59259E-6 L -1.11111E-6 0.12222 " pathEditMode="relative" rAng="0" ptsTypes="AA">
                                      <p:cBhvr>
                                        <p:cTn id="229" dur="3020" fill="hold"/>
                                        <p:tgtEl>
                                          <p:spTgt spid="146"/>
                                        </p:tgtEl>
                                        <p:attrNameLst>
                                          <p:attrName>ppt_x</p:attrName>
                                          <p:attrName>ppt_y</p:attrName>
                                        </p:attrNameLst>
                                      </p:cBhvr>
                                      <p:rCtr x="0" y="6111"/>
                                    </p:animMotion>
                                  </p:childTnLst>
                                  <p:subTnLst>
                                    <p:set>
                                      <p:cBhvr override="childStyle">
                                        <p:cTn dur="1" fill="hold" display="0" masterRel="sameClick" afterEffect="1">
                                          <p:stCondLst>
                                            <p:cond evt="end" delay="0">
                                              <p:tn val="228"/>
                                            </p:cond>
                                          </p:stCondLst>
                                        </p:cTn>
                                        <p:tgtEl>
                                          <p:spTgt spid="146"/>
                                        </p:tgtEl>
                                        <p:attrNameLst>
                                          <p:attrName>style.visibility</p:attrName>
                                        </p:attrNameLst>
                                      </p:cBhvr>
                                      <p:to>
                                        <p:strVal val="hidden"/>
                                      </p:to>
                                    </p:set>
                                  </p:subTnLst>
                                </p:cTn>
                              </p:par>
                              <p:par>
                                <p:cTn id="230" presetID="42" presetClass="path" presetSubtype="0" fill="hold" grpId="1" nodeType="withEffect">
                                  <p:stCondLst>
                                    <p:cond delay="0"/>
                                  </p:stCondLst>
                                  <p:childTnLst>
                                    <p:animMotion origin="layout" path="M 3.88889E-6 -4.81481E-6 L 3.88889E-6 0.12778 " pathEditMode="relative" rAng="0" ptsTypes="AA">
                                      <p:cBhvr>
                                        <p:cTn id="231" dur="3110" fill="hold"/>
                                        <p:tgtEl>
                                          <p:spTgt spid="145"/>
                                        </p:tgtEl>
                                        <p:attrNameLst>
                                          <p:attrName>ppt_x</p:attrName>
                                          <p:attrName>ppt_y</p:attrName>
                                        </p:attrNameLst>
                                      </p:cBhvr>
                                      <p:rCtr x="0" y="6389"/>
                                    </p:animMotion>
                                  </p:childTnLst>
                                  <p:subTnLst>
                                    <p:set>
                                      <p:cBhvr override="childStyle">
                                        <p:cTn dur="1" fill="hold" display="0" masterRel="sameClick" afterEffect="1">
                                          <p:stCondLst>
                                            <p:cond evt="end" delay="0">
                                              <p:tn val="230"/>
                                            </p:cond>
                                          </p:stCondLst>
                                        </p:cTn>
                                        <p:tgtEl>
                                          <p:spTgt spid="145"/>
                                        </p:tgtEl>
                                        <p:attrNameLst>
                                          <p:attrName>style.visibility</p:attrName>
                                        </p:attrNameLst>
                                      </p:cBhvr>
                                      <p:to>
                                        <p:strVal val="hidden"/>
                                      </p:to>
                                    </p:set>
                                  </p:subTnLst>
                                </p:cTn>
                              </p:par>
                              <p:par>
                                <p:cTn id="232" presetID="42" presetClass="path" presetSubtype="0" fill="hold" grpId="1" nodeType="withEffect">
                                  <p:stCondLst>
                                    <p:cond delay="0"/>
                                  </p:stCondLst>
                                  <p:childTnLst>
                                    <p:animMotion origin="layout" path="M 5.55556E-7 1.85185E-6 L -0.00104 0.13333 " pathEditMode="relative" rAng="0" ptsTypes="AA">
                                      <p:cBhvr>
                                        <p:cTn id="233" dur="3190" fill="hold"/>
                                        <p:tgtEl>
                                          <p:spTgt spid="144"/>
                                        </p:tgtEl>
                                        <p:attrNameLst>
                                          <p:attrName>ppt_x</p:attrName>
                                          <p:attrName>ppt_y</p:attrName>
                                        </p:attrNameLst>
                                      </p:cBhvr>
                                      <p:rCtr x="-52" y="6667"/>
                                    </p:animMotion>
                                  </p:childTnLst>
                                  <p:subTnLst>
                                    <p:set>
                                      <p:cBhvr override="childStyle">
                                        <p:cTn dur="1" fill="hold" display="0" masterRel="sameClick" afterEffect="1">
                                          <p:stCondLst>
                                            <p:cond evt="end" delay="0">
                                              <p:tn val="232"/>
                                            </p:cond>
                                          </p:stCondLst>
                                        </p:cTn>
                                        <p:tgtEl>
                                          <p:spTgt spid="144"/>
                                        </p:tgtEl>
                                        <p:attrNameLst>
                                          <p:attrName>style.visibility</p:attrName>
                                        </p:attrNameLst>
                                      </p:cBhvr>
                                      <p:to>
                                        <p:strVal val="hidden"/>
                                      </p:to>
                                    </p:set>
                                  </p:subTnLst>
                                </p:cTn>
                              </p:par>
                              <p:par>
                                <p:cTn id="234" presetID="42" presetClass="path" presetSubtype="0" fill="hold" grpId="1" nodeType="withEffect">
                                  <p:stCondLst>
                                    <p:cond delay="0"/>
                                  </p:stCondLst>
                                  <p:childTnLst>
                                    <p:animMotion origin="layout" path="M 2.22222E-6 1.85185E-6 L 2.22222E-6 0.13333 " pathEditMode="relative" rAng="0" ptsTypes="AA">
                                      <p:cBhvr>
                                        <p:cTn id="235" dur="3280" fill="hold"/>
                                        <p:tgtEl>
                                          <p:spTgt spid="143"/>
                                        </p:tgtEl>
                                        <p:attrNameLst>
                                          <p:attrName>ppt_x</p:attrName>
                                          <p:attrName>ppt_y</p:attrName>
                                        </p:attrNameLst>
                                      </p:cBhvr>
                                      <p:rCtr x="0" y="6667"/>
                                    </p:animMotion>
                                  </p:childTnLst>
                                  <p:subTnLst>
                                    <p:set>
                                      <p:cBhvr override="childStyle">
                                        <p:cTn dur="1" fill="hold" display="0" masterRel="sameClick" afterEffect="1">
                                          <p:stCondLst>
                                            <p:cond evt="end" delay="0">
                                              <p:tn val="234"/>
                                            </p:cond>
                                          </p:stCondLst>
                                        </p:cTn>
                                        <p:tgtEl>
                                          <p:spTgt spid="143"/>
                                        </p:tgtEl>
                                        <p:attrNameLst>
                                          <p:attrName>style.visibility</p:attrName>
                                        </p:attrNameLst>
                                      </p:cBhvr>
                                      <p:to>
                                        <p:strVal val="hidden"/>
                                      </p:to>
                                    </p:set>
                                  </p:subTnLst>
                                </p:cTn>
                              </p:par>
                              <p:par>
                                <p:cTn id="236" presetID="42" presetClass="path" presetSubtype="0" fill="hold" grpId="1" nodeType="withEffect">
                                  <p:stCondLst>
                                    <p:cond delay="0"/>
                                  </p:stCondLst>
                                  <p:childTnLst>
                                    <p:animMotion origin="layout" path="M -1.11111E-6 -1.48148E-6 L -1.11111E-6 0.13889 " pathEditMode="relative" rAng="0" ptsTypes="AA">
                                      <p:cBhvr>
                                        <p:cTn id="237" dur="3370" fill="hold"/>
                                        <p:tgtEl>
                                          <p:spTgt spid="142"/>
                                        </p:tgtEl>
                                        <p:attrNameLst>
                                          <p:attrName>ppt_x</p:attrName>
                                          <p:attrName>ppt_y</p:attrName>
                                        </p:attrNameLst>
                                      </p:cBhvr>
                                      <p:rCtr x="0" y="6944"/>
                                    </p:animMotion>
                                  </p:childTnLst>
                                  <p:subTnLst>
                                    <p:set>
                                      <p:cBhvr override="childStyle">
                                        <p:cTn dur="1" fill="hold" display="0" masterRel="sameClick" afterEffect="1">
                                          <p:stCondLst>
                                            <p:cond evt="end" delay="0">
                                              <p:tn val="236"/>
                                            </p:cond>
                                          </p:stCondLst>
                                        </p:cTn>
                                        <p:tgtEl>
                                          <p:spTgt spid="142"/>
                                        </p:tgtEl>
                                        <p:attrNameLst>
                                          <p:attrName>style.visibility</p:attrName>
                                        </p:attrNameLst>
                                      </p:cBhvr>
                                      <p:to>
                                        <p:strVal val="hidden"/>
                                      </p:to>
                                    </p:set>
                                  </p:subTnLst>
                                </p:cTn>
                              </p:par>
                              <p:par>
                                <p:cTn id="238" presetID="42" presetClass="path" presetSubtype="0" fill="hold" grpId="1" nodeType="withEffect">
                                  <p:stCondLst>
                                    <p:cond delay="0"/>
                                  </p:stCondLst>
                                  <p:childTnLst>
                                    <p:animMotion origin="layout" path="M -4.44444E-6 -1.48148E-6 L -4.44444E-6 0.14028 " pathEditMode="relative" rAng="0" ptsTypes="AA">
                                      <p:cBhvr>
                                        <p:cTn id="239" dur="3460" fill="hold"/>
                                        <p:tgtEl>
                                          <p:spTgt spid="141"/>
                                        </p:tgtEl>
                                        <p:attrNameLst>
                                          <p:attrName>ppt_x</p:attrName>
                                          <p:attrName>ppt_y</p:attrName>
                                        </p:attrNameLst>
                                      </p:cBhvr>
                                      <p:rCtr x="0" y="7014"/>
                                    </p:animMotion>
                                  </p:childTnLst>
                                  <p:subTnLst>
                                    <p:set>
                                      <p:cBhvr override="childStyle">
                                        <p:cTn dur="1" fill="hold" display="0" masterRel="sameClick" afterEffect="1">
                                          <p:stCondLst>
                                            <p:cond evt="end" delay="0">
                                              <p:tn val="238"/>
                                            </p:cond>
                                          </p:stCondLst>
                                        </p:cTn>
                                        <p:tgtEl>
                                          <p:spTgt spid="141"/>
                                        </p:tgtEl>
                                        <p:attrNameLst>
                                          <p:attrName>style.visibility</p:attrName>
                                        </p:attrNameLst>
                                      </p:cBhvr>
                                      <p:to>
                                        <p:strVal val="hidden"/>
                                      </p:to>
                                    </p:set>
                                  </p:subTnLst>
                                </p:cTn>
                              </p:par>
                              <p:par>
                                <p:cTn id="240" presetID="42" presetClass="path" presetSubtype="0" fill="hold" grpId="1" nodeType="withEffect">
                                  <p:stCondLst>
                                    <p:cond delay="0"/>
                                  </p:stCondLst>
                                  <p:childTnLst>
                                    <p:animMotion origin="layout" path="M -1.11111E-6 -2.59259E-6 L 0.00104 0.14167 " pathEditMode="relative" rAng="0" ptsTypes="AA">
                                      <p:cBhvr>
                                        <p:cTn id="241" dur="3550" fill="hold"/>
                                        <p:tgtEl>
                                          <p:spTgt spid="140"/>
                                        </p:tgtEl>
                                        <p:attrNameLst>
                                          <p:attrName>ppt_x</p:attrName>
                                          <p:attrName>ppt_y</p:attrName>
                                        </p:attrNameLst>
                                      </p:cBhvr>
                                      <p:rCtr x="52" y="7083"/>
                                    </p:animMotion>
                                  </p:childTnLst>
                                  <p:subTnLst>
                                    <p:set>
                                      <p:cBhvr override="childStyle">
                                        <p:cTn dur="1" fill="hold" display="0" masterRel="sameClick" afterEffect="1">
                                          <p:stCondLst>
                                            <p:cond evt="end" delay="0">
                                              <p:tn val="240"/>
                                            </p:cond>
                                          </p:stCondLst>
                                        </p:cTn>
                                        <p:tgtEl>
                                          <p:spTgt spid="140"/>
                                        </p:tgtEl>
                                        <p:attrNameLst>
                                          <p:attrName>style.visibility</p:attrName>
                                        </p:attrNameLst>
                                      </p:cBhvr>
                                      <p:to>
                                        <p:strVal val="hidden"/>
                                      </p:to>
                                    </p:set>
                                  </p:subTnLst>
                                </p:cTn>
                              </p:par>
                              <p:par>
                                <p:cTn id="242" presetID="42" presetClass="path" presetSubtype="0" fill="hold" grpId="1" nodeType="withEffect">
                                  <p:stCondLst>
                                    <p:cond delay="0"/>
                                  </p:stCondLst>
                                  <p:childTnLst>
                                    <p:animMotion origin="layout" path="M 2.22222E-6 4.07407E-6 L 2.22222E-6 0.14722 " pathEditMode="relative" rAng="0" ptsTypes="AA">
                                      <p:cBhvr>
                                        <p:cTn id="243" dur="3640" fill="hold"/>
                                        <p:tgtEl>
                                          <p:spTgt spid="139"/>
                                        </p:tgtEl>
                                        <p:attrNameLst>
                                          <p:attrName>ppt_x</p:attrName>
                                          <p:attrName>ppt_y</p:attrName>
                                        </p:attrNameLst>
                                      </p:cBhvr>
                                      <p:rCtr x="0" y="7361"/>
                                    </p:animMotion>
                                  </p:childTnLst>
                                  <p:subTnLst>
                                    <p:set>
                                      <p:cBhvr override="childStyle">
                                        <p:cTn dur="1" fill="hold" display="0" masterRel="sameClick" afterEffect="1">
                                          <p:stCondLst>
                                            <p:cond evt="end" delay="0">
                                              <p:tn val="242"/>
                                            </p:cond>
                                          </p:stCondLst>
                                        </p:cTn>
                                        <p:tgtEl>
                                          <p:spTgt spid="139"/>
                                        </p:tgtEl>
                                        <p:attrNameLst>
                                          <p:attrName>style.visibility</p:attrName>
                                        </p:attrNameLst>
                                      </p:cBhvr>
                                      <p:to>
                                        <p:strVal val="hidden"/>
                                      </p:to>
                                    </p:set>
                                  </p:subTnLst>
                                </p:cTn>
                              </p:par>
                              <p:par>
                                <p:cTn id="244" presetID="42" presetClass="path" presetSubtype="0" fill="hold" grpId="1" nodeType="withEffect">
                                  <p:stCondLst>
                                    <p:cond delay="0"/>
                                  </p:stCondLst>
                                  <p:childTnLst>
                                    <p:animMotion origin="layout" path="M -1.11111E-6 -4.81481E-6 L 0.00104 0.14584 " pathEditMode="relative" rAng="0" ptsTypes="AA">
                                      <p:cBhvr>
                                        <p:cTn id="245" dur="3730" fill="hold"/>
                                        <p:tgtEl>
                                          <p:spTgt spid="138"/>
                                        </p:tgtEl>
                                        <p:attrNameLst>
                                          <p:attrName>ppt_x</p:attrName>
                                          <p:attrName>ppt_y</p:attrName>
                                        </p:attrNameLst>
                                      </p:cBhvr>
                                      <p:rCtr x="52" y="7292"/>
                                    </p:animMotion>
                                  </p:childTnLst>
                                  <p:subTnLst>
                                    <p:set>
                                      <p:cBhvr override="childStyle">
                                        <p:cTn dur="1" fill="hold" display="0" masterRel="sameClick" afterEffect="1">
                                          <p:stCondLst>
                                            <p:cond evt="end" delay="0">
                                              <p:tn val="244"/>
                                            </p:cond>
                                          </p:stCondLst>
                                        </p:cTn>
                                        <p:tgtEl>
                                          <p:spTgt spid="138"/>
                                        </p:tgtEl>
                                        <p:attrNameLst>
                                          <p:attrName>style.visibility</p:attrName>
                                        </p:attrNameLst>
                                      </p:cBhvr>
                                      <p:to>
                                        <p:strVal val="hidden"/>
                                      </p:to>
                                    </p:set>
                                  </p:subTnLst>
                                </p:cTn>
                              </p:par>
                              <p:par>
                                <p:cTn id="246" presetID="42" presetClass="path" presetSubtype="0" fill="hold" grpId="1" nodeType="withEffect">
                                  <p:stCondLst>
                                    <p:cond delay="0"/>
                                  </p:stCondLst>
                                  <p:childTnLst>
                                    <p:animMotion origin="layout" path="M 2.22222E-6 1.85185E-6 L 2.22222E-6 0.15278 " pathEditMode="relative" rAng="0" ptsTypes="AA">
                                      <p:cBhvr>
                                        <p:cTn id="247" dur="3820" fill="hold"/>
                                        <p:tgtEl>
                                          <p:spTgt spid="137"/>
                                        </p:tgtEl>
                                        <p:attrNameLst>
                                          <p:attrName>ppt_x</p:attrName>
                                          <p:attrName>ppt_y</p:attrName>
                                        </p:attrNameLst>
                                      </p:cBhvr>
                                      <p:rCtr x="0" y="7639"/>
                                    </p:animMotion>
                                  </p:childTnLst>
                                  <p:subTnLst>
                                    <p:set>
                                      <p:cBhvr override="childStyle">
                                        <p:cTn dur="1" fill="hold" display="0" masterRel="sameClick" afterEffect="1">
                                          <p:stCondLst>
                                            <p:cond evt="end" delay="0">
                                              <p:tn val="246"/>
                                            </p:cond>
                                          </p:stCondLst>
                                        </p:cTn>
                                        <p:tgtEl>
                                          <p:spTgt spid="137"/>
                                        </p:tgtEl>
                                        <p:attrNameLst>
                                          <p:attrName>style.visibility</p:attrName>
                                        </p:attrNameLst>
                                      </p:cBhvr>
                                      <p:to>
                                        <p:strVal val="hidden"/>
                                      </p:to>
                                    </p:set>
                                  </p:subTnLst>
                                </p:cTn>
                              </p:par>
                              <p:par>
                                <p:cTn id="248" presetID="42" presetClass="path" presetSubtype="0" fill="hold" grpId="1" nodeType="withEffect">
                                  <p:stCondLst>
                                    <p:cond delay="0"/>
                                  </p:stCondLst>
                                  <p:childTnLst>
                                    <p:animMotion origin="layout" path="M -2.77778E-6 -3.7037E-7 L -2.77778E-6 0.15556 " pathEditMode="relative" rAng="0" ptsTypes="AA">
                                      <p:cBhvr>
                                        <p:cTn id="249" dur="3910" fill="hold"/>
                                        <p:tgtEl>
                                          <p:spTgt spid="136"/>
                                        </p:tgtEl>
                                        <p:attrNameLst>
                                          <p:attrName>ppt_x</p:attrName>
                                          <p:attrName>ppt_y</p:attrName>
                                        </p:attrNameLst>
                                      </p:cBhvr>
                                      <p:rCtr x="0" y="7778"/>
                                    </p:animMotion>
                                  </p:childTnLst>
                                  <p:subTnLst>
                                    <p:set>
                                      <p:cBhvr override="childStyle">
                                        <p:cTn dur="1" fill="hold" display="0" masterRel="sameClick" afterEffect="1">
                                          <p:stCondLst>
                                            <p:cond evt="end" delay="0">
                                              <p:tn val="248"/>
                                            </p:cond>
                                          </p:stCondLst>
                                        </p:cTn>
                                        <p:tgtEl>
                                          <p:spTgt spid="136"/>
                                        </p:tgtEl>
                                        <p:attrNameLst>
                                          <p:attrName>style.visibility</p:attrName>
                                        </p:attrNameLst>
                                      </p:cBhvr>
                                      <p:to>
                                        <p:strVal val="hidden"/>
                                      </p:to>
                                    </p:set>
                                  </p:subTnLst>
                                </p:cTn>
                              </p:par>
                              <p:par>
                                <p:cTn id="250" presetID="42" presetClass="path" presetSubtype="0" fill="hold" grpId="1" nodeType="withEffect">
                                  <p:stCondLst>
                                    <p:cond delay="0"/>
                                  </p:stCondLst>
                                  <p:childTnLst>
                                    <p:animMotion origin="layout" path="M 3.88889E-6 2.96296E-6 L 3.88889E-6 0.16944 " pathEditMode="relative" rAng="0" ptsTypes="AA">
                                      <p:cBhvr>
                                        <p:cTn id="251" dur="4000" fill="hold"/>
                                        <p:tgtEl>
                                          <p:spTgt spid="135"/>
                                        </p:tgtEl>
                                        <p:attrNameLst>
                                          <p:attrName>ppt_x</p:attrName>
                                          <p:attrName>ppt_y</p:attrName>
                                        </p:attrNameLst>
                                      </p:cBhvr>
                                      <p:rCtr x="0" y="8472"/>
                                    </p:animMotion>
                                  </p:childTnLst>
                                  <p:subTnLst>
                                    <p:set>
                                      <p:cBhvr override="childStyle">
                                        <p:cTn dur="1" fill="hold" display="0" masterRel="sameClick" afterEffect="1">
                                          <p:stCondLst>
                                            <p:cond evt="end" delay="0">
                                              <p:tn val="250"/>
                                            </p:cond>
                                          </p:stCondLst>
                                        </p:cTn>
                                        <p:tgtEl>
                                          <p:spTgt spid="13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animBg="1"/>
      <p:bldP spid="134" grpId="0" animBg="1"/>
      <p:bldP spid="135" grpId="0" animBg="1"/>
      <p:bldP spid="135" grpId="1" animBg="1"/>
      <p:bldP spid="136" grpId="0" animBg="1"/>
      <p:bldP spid="136" grpId="1" animBg="1"/>
      <p:bldP spid="137" grpId="0" animBg="1"/>
      <p:bldP spid="137" grpId="1" animBg="1"/>
      <p:bldP spid="138" grpId="0" animBg="1"/>
      <p:bldP spid="138" grpId="1" animBg="1"/>
      <p:bldP spid="139" grpId="0" animBg="1"/>
      <p:bldP spid="139" grpId="1" animBg="1"/>
      <p:bldP spid="140" grpId="0" animBg="1"/>
      <p:bldP spid="140" grpId="1" animBg="1"/>
      <p:bldP spid="141" grpId="0" animBg="1"/>
      <p:bldP spid="141" grpId="1" animBg="1"/>
      <p:bldP spid="142" grpId="0" animBg="1"/>
      <p:bldP spid="142" grpId="1" animBg="1"/>
      <p:bldP spid="143" grpId="0" animBg="1"/>
      <p:bldP spid="143" grpId="1" animBg="1"/>
      <p:bldP spid="144" grpId="0" animBg="1"/>
      <p:bldP spid="144" grpId="1" animBg="1"/>
      <p:bldP spid="145" grpId="0" animBg="1"/>
      <p:bldP spid="145" grpId="1" animBg="1"/>
      <p:bldP spid="146" grpId="0" animBg="1"/>
      <p:bldP spid="146" grpId="1" animBg="1"/>
      <p:bldP spid="147" grpId="0" animBg="1"/>
      <p:bldP spid="147" grpId="1" animBg="1"/>
      <p:bldP spid="148" grpId="0" animBg="1"/>
      <p:bldP spid="148" grpId="1" animBg="1"/>
      <p:bldP spid="149" grpId="0" animBg="1"/>
      <p:bldP spid="149" grpId="1" animBg="1"/>
      <p:bldP spid="150" grpId="0" animBg="1"/>
      <p:bldP spid="150" grpId="1" animBg="1"/>
      <p:bldP spid="151" grpId="0" animBg="1"/>
      <p:bldP spid="151" grpId="1" animBg="1"/>
      <p:bldP spid="152" grpId="0" animBg="1"/>
      <p:bldP spid="152" grpId="1" animBg="1"/>
      <p:bldP spid="153" grpId="0" animBg="1"/>
      <p:bldP spid="153" grpId="1" animBg="1"/>
      <p:bldP spid="154" grpId="0"/>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p:bldP spid="218" grpId="0"/>
      <p:bldP spid="218" grpId="1"/>
      <p:bldP spid="219" grpId="0"/>
      <p:bldP spid="220" grpId="0" animBg="1"/>
      <p:bldP spid="221"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pSp>
        <p:nvGrpSpPr>
          <p:cNvPr id="18434" name="Group 33"/>
          <p:cNvGrpSpPr>
            <a:grpSpLocks/>
          </p:cNvGrpSpPr>
          <p:nvPr/>
        </p:nvGrpSpPr>
        <p:grpSpPr bwMode="auto">
          <a:xfrm>
            <a:off x="304800" y="1219200"/>
            <a:ext cx="8610600" cy="5257800"/>
            <a:chOff x="192" y="768"/>
            <a:chExt cx="5424" cy="2832"/>
          </a:xfrm>
        </p:grpSpPr>
        <p:sp>
          <p:nvSpPr>
            <p:cNvPr id="91161" name="Rectangle 25"/>
            <p:cNvSpPr>
              <a:spLocks noChangeArrowheads="1"/>
            </p:cNvSpPr>
            <p:nvPr/>
          </p:nvSpPr>
          <p:spPr bwMode="auto">
            <a:xfrm>
              <a:off x="192" y="768"/>
              <a:ext cx="5424" cy="2832"/>
            </a:xfrm>
            <a:prstGeom prst="rect">
              <a:avLst/>
            </a:prstGeom>
            <a:solidFill>
              <a:schemeClr val="tx1"/>
            </a:solidFill>
            <a:ln w="9525">
              <a:noFill/>
              <a:miter lim="800000"/>
              <a:headEnd/>
              <a:tailEnd/>
            </a:ln>
            <a:effectLst/>
          </p:spPr>
          <p:txBody>
            <a:bodyPr wrap="none" lIns="92075" tIns="46038" rIns="92075" bIns="46038" anchor="ctr"/>
            <a:lstStyle/>
            <a:p>
              <a:pPr eaLnBrk="1" hangingPunct="1">
                <a:defRPr/>
              </a:pPr>
              <a:endParaRPr lang="de-DE" sz="4000">
                <a:solidFill>
                  <a:srgbClr val="FFFF00"/>
                </a:solidFill>
                <a:effectLst>
                  <a:outerShdw blurRad="38100" dist="38100" dir="2700000" algn="tl">
                    <a:srgbClr val="C0C0C0"/>
                  </a:outerShdw>
                </a:effectLst>
                <a:cs typeface="Arial" pitchFamily="34" charset="0"/>
              </a:endParaRPr>
            </a:p>
          </p:txBody>
        </p:sp>
        <p:sp>
          <p:nvSpPr>
            <p:cNvPr id="91167" name="Rectangle 31"/>
            <p:cNvSpPr>
              <a:spLocks noChangeArrowheads="1"/>
            </p:cNvSpPr>
            <p:nvPr/>
          </p:nvSpPr>
          <p:spPr bwMode="auto">
            <a:xfrm>
              <a:off x="1410" y="812"/>
              <a:ext cx="2951" cy="247"/>
            </a:xfrm>
            <a:prstGeom prst="rect">
              <a:avLst/>
            </a:prstGeom>
            <a:noFill/>
            <a:ln w="9525">
              <a:noFill/>
              <a:miter lim="800000"/>
              <a:headEnd/>
              <a:tailEnd/>
            </a:ln>
            <a:effectLst/>
          </p:spPr>
          <p:txBody>
            <a:bodyPr wrap="none" lIns="92075" tIns="46038" rIns="92075" bIns="46038">
              <a:spAutoFit/>
            </a:bodyPr>
            <a:lstStyle/>
            <a:p>
              <a:pPr algn="l" eaLnBrk="1" hangingPunct="1">
                <a:defRPr/>
              </a:pPr>
              <a:r>
                <a:rPr lang="en-US" sz="2400" b="1" dirty="0">
                  <a:solidFill>
                    <a:schemeClr val="bg1"/>
                  </a:solidFill>
                  <a:effectLst/>
                  <a:latin typeface="Symbol" pitchFamily="18" charset="2"/>
                  <a:cs typeface="Arial" pitchFamily="34" charset="0"/>
                  <a:sym typeface="Wingdings" pitchFamily="2" charset="2"/>
                </a:rPr>
                <a:t>f:</a:t>
              </a:r>
              <a:r>
                <a:rPr lang="en-US" sz="2400" b="1" dirty="0">
                  <a:solidFill>
                    <a:schemeClr val="bg1"/>
                  </a:solidFill>
                  <a:effectLst/>
                  <a:cs typeface="Arial" pitchFamily="34" charset="0"/>
                  <a:sym typeface="Wingdings" pitchFamily="2" charset="2"/>
                </a:rPr>
                <a:t> Hydrogen density, (LH</a:t>
              </a:r>
              <a:r>
                <a:rPr lang="en-US" sz="2400" b="1" baseline="-25000" dirty="0">
                  <a:solidFill>
                    <a:schemeClr val="bg1"/>
                  </a:solidFill>
                  <a:effectLst/>
                  <a:cs typeface="Arial" pitchFamily="34" charset="0"/>
                  <a:sym typeface="Wingdings" pitchFamily="2" charset="2"/>
                </a:rPr>
                <a:t>2</a:t>
              </a:r>
              <a:r>
                <a:rPr lang="en-US" sz="2400" b="1" dirty="0">
                  <a:solidFill>
                    <a:schemeClr val="bg1"/>
                  </a:solidFill>
                  <a:effectLst/>
                  <a:cs typeface="Arial" pitchFamily="34" charset="0"/>
                  <a:sym typeface="Wingdings" pitchFamily="2" charset="2"/>
                </a:rPr>
                <a:t>: </a:t>
              </a:r>
              <a:r>
                <a:rPr lang="en-US" sz="2400" b="1" dirty="0">
                  <a:solidFill>
                    <a:schemeClr val="bg1"/>
                  </a:solidFill>
                  <a:effectLst/>
                  <a:latin typeface="Symbol" pitchFamily="18" charset="2"/>
                  <a:cs typeface="Arial" pitchFamily="34" charset="0"/>
                  <a:sym typeface="Wingdings" pitchFamily="2" charset="2"/>
                </a:rPr>
                <a:t>f</a:t>
              </a:r>
              <a:r>
                <a:rPr lang="en-US" sz="2400" b="1" dirty="0">
                  <a:solidFill>
                    <a:schemeClr val="bg1"/>
                  </a:solidFill>
                  <a:effectLst/>
                  <a:cs typeface="Arial" pitchFamily="34" charset="0"/>
                  <a:sym typeface="Wingdings" pitchFamily="2" charset="2"/>
                </a:rPr>
                <a:t>=1)</a:t>
              </a:r>
              <a:endParaRPr lang="de-DE" sz="2400" b="1" dirty="0">
                <a:solidFill>
                  <a:schemeClr val="bg1"/>
                </a:solidFill>
                <a:effectLst/>
                <a:cs typeface="Arial" pitchFamily="34" charset="0"/>
                <a:sym typeface="Wingdings" pitchFamily="2" charset="2"/>
              </a:endParaRPr>
            </a:p>
          </p:txBody>
        </p:sp>
      </p:grpSp>
      <p:sp>
        <p:nvSpPr>
          <p:cNvPr id="91138" name="Rectangle 2"/>
          <p:cNvSpPr>
            <a:spLocks noGrp="1" noChangeArrowheads="1"/>
          </p:cNvSpPr>
          <p:nvPr>
            <p:ph type="title"/>
          </p:nvPr>
        </p:nvSpPr>
        <p:spPr>
          <a:xfrm>
            <a:off x="304800" y="0"/>
            <a:ext cx="8534400" cy="609600"/>
          </a:xfrm>
        </p:spPr>
        <p:txBody>
          <a:bodyPr/>
          <a:lstStyle/>
          <a:p>
            <a:pPr eaLnBrk="1" hangingPunct="1">
              <a:defRPr/>
            </a:pPr>
            <a:r>
              <a:rPr lang="de-DE" b="1" dirty="0">
                <a:solidFill>
                  <a:schemeClr val="bg2"/>
                </a:solidFill>
                <a:effectLst/>
              </a:rPr>
              <a:t>M</a:t>
            </a:r>
            <a:r>
              <a:rPr lang="de-DE" sz="4000" b="1" dirty="0" smtClean="0">
                <a:solidFill>
                  <a:schemeClr val="bg2"/>
                </a:solidFill>
                <a:effectLst/>
              </a:rPr>
              <a:t>uon kinetics</a:t>
            </a:r>
          </a:p>
        </p:txBody>
      </p:sp>
      <p:grpSp>
        <p:nvGrpSpPr>
          <p:cNvPr id="3" name="Group 28"/>
          <p:cNvGrpSpPr>
            <a:grpSpLocks/>
          </p:cNvGrpSpPr>
          <p:nvPr/>
        </p:nvGrpSpPr>
        <p:grpSpPr bwMode="auto">
          <a:xfrm>
            <a:off x="304800" y="3479800"/>
            <a:ext cx="685800" cy="685800"/>
            <a:chOff x="405" y="1756"/>
            <a:chExt cx="432" cy="432"/>
          </a:xfrm>
        </p:grpSpPr>
        <p:sp>
          <p:nvSpPr>
            <p:cNvPr id="91154" name="Oval 18"/>
            <p:cNvSpPr>
              <a:spLocks noChangeArrowheads="1"/>
            </p:cNvSpPr>
            <p:nvPr/>
          </p:nvSpPr>
          <p:spPr bwMode="auto">
            <a:xfrm>
              <a:off x="405" y="1756"/>
              <a:ext cx="432" cy="432"/>
            </a:xfrm>
            <a:prstGeom prst="ellipse">
              <a:avLst/>
            </a:prstGeom>
            <a:noFill/>
            <a:ln w="19050">
              <a:solidFill>
                <a:schemeClr val="bg2"/>
              </a:solidFill>
              <a:round/>
              <a:headEnd/>
              <a:tailEnd/>
            </a:ln>
            <a:effectLst/>
          </p:spPr>
          <p:txBody>
            <a:bodyPr wrap="none" anchor="ctr"/>
            <a:lstStyle/>
            <a:p>
              <a:pPr>
                <a:defRPr/>
              </a:pPr>
              <a:endParaRPr lang="en-US">
                <a:solidFill>
                  <a:srgbClr val="FFFF00"/>
                </a:solidFill>
                <a:cs typeface="Arial" pitchFamily="34" charset="0"/>
              </a:endParaRPr>
            </a:p>
          </p:txBody>
        </p:sp>
        <p:sp>
          <p:nvSpPr>
            <p:cNvPr id="18458" name="Text Box 19"/>
            <p:cNvSpPr txBox="1">
              <a:spLocks noChangeArrowheads="1"/>
            </p:cNvSpPr>
            <p:nvPr/>
          </p:nvSpPr>
          <p:spPr bwMode="auto">
            <a:xfrm>
              <a:off x="468" y="1803"/>
              <a:ext cx="27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nchor="ctr">
              <a:spAutoFit/>
            </a:bodyPr>
            <a:lstStyle>
              <a:lvl1pPr eaLnBrk="0" hangingPunct="0">
                <a:defRPr sz="1500">
                  <a:solidFill>
                    <a:schemeClr val="folHlink"/>
                  </a:solidFill>
                  <a:latin typeface="Arial" pitchFamily="34" charset="0"/>
                  <a:cs typeface="Arial" pitchFamily="34" charset="0"/>
                </a:defRPr>
              </a:lvl1pPr>
              <a:lvl2pPr marL="742950" indent="-285750" eaLnBrk="0" hangingPunct="0">
                <a:defRPr sz="1500">
                  <a:solidFill>
                    <a:schemeClr val="folHlink"/>
                  </a:solidFill>
                  <a:latin typeface="Arial" pitchFamily="34" charset="0"/>
                  <a:cs typeface="Arial" pitchFamily="34" charset="0"/>
                </a:defRPr>
              </a:lvl2pPr>
              <a:lvl3pPr marL="1143000" indent="-228600" eaLnBrk="0" hangingPunct="0">
                <a:defRPr sz="1500">
                  <a:solidFill>
                    <a:schemeClr val="folHlink"/>
                  </a:solidFill>
                  <a:latin typeface="Arial" pitchFamily="34" charset="0"/>
                  <a:cs typeface="Arial" pitchFamily="34" charset="0"/>
                </a:defRPr>
              </a:lvl3pPr>
              <a:lvl4pPr marL="1600200" indent="-228600" eaLnBrk="0" hangingPunct="0">
                <a:defRPr sz="1500">
                  <a:solidFill>
                    <a:schemeClr val="folHlink"/>
                  </a:solidFill>
                  <a:latin typeface="Arial" pitchFamily="34" charset="0"/>
                  <a:cs typeface="Arial" pitchFamily="34" charset="0"/>
                </a:defRPr>
              </a:lvl4pPr>
              <a:lvl5pPr marL="2057400" indent="-228600" eaLnBrk="0" hangingPunct="0">
                <a:defRPr sz="1500">
                  <a:solidFill>
                    <a:schemeClr val="folHlink"/>
                  </a:solidFill>
                  <a:latin typeface="Arial" pitchFamily="34" charset="0"/>
                  <a:cs typeface="Arial" pitchFamily="34" charset="0"/>
                </a:defRPr>
              </a:lvl5pPr>
              <a:lvl6pPr marL="2514600" indent="-228600" eaLnBrk="0" fontAlgn="base" hangingPunct="0">
                <a:spcBef>
                  <a:spcPct val="0"/>
                </a:spcBef>
                <a:spcAft>
                  <a:spcPct val="0"/>
                </a:spcAft>
                <a:defRPr sz="1500">
                  <a:solidFill>
                    <a:schemeClr val="folHlink"/>
                  </a:solidFill>
                  <a:latin typeface="Arial" pitchFamily="34" charset="0"/>
                  <a:cs typeface="Arial" pitchFamily="34" charset="0"/>
                </a:defRPr>
              </a:lvl6pPr>
              <a:lvl7pPr marL="2971800" indent="-228600" eaLnBrk="0" fontAlgn="base" hangingPunct="0">
                <a:spcBef>
                  <a:spcPct val="0"/>
                </a:spcBef>
                <a:spcAft>
                  <a:spcPct val="0"/>
                </a:spcAft>
                <a:defRPr sz="1500">
                  <a:solidFill>
                    <a:schemeClr val="folHlink"/>
                  </a:solidFill>
                  <a:latin typeface="Arial" pitchFamily="34" charset="0"/>
                  <a:cs typeface="Arial" pitchFamily="34" charset="0"/>
                </a:defRPr>
              </a:lvl7pPr>
              <a:lvl8pPr marL="3429000" indent="-228600" eaLnBrk="0" fontAlgn="base" hangingPunct="0">
                <a:spcBef>
                  <a:spcPct val="0"/>
                </a:spcBef>
                <a:spcAft>
                  <a:spcPct val="0"/>
                </a:spcAft>
                <a:defRPr sz="1500">
                  <a:solidFill>
                    <a:schemeClr val="folHlink"/>
                  </a:solidFill>
                  <a:latin typeface="Arial" pitchFamily="34" charset="0"/>
                  <a:cs typeface="Arial" pitchFamily="34" charset="0"/>
                </a:defRPr>
              </a:lvl8pPr>
              <a:lvl9pPr marL="3886200" indent="-228600" eaLnBrk="0" fontAlgn="base" hangingPunct="0">
                <a:spcBef>
                  <a:spcPct val="0"/>
                </a:spcBef>
                <a:spcAft>
                  <a:spcPct val="0"/>
                </a:spcAft>
                <a:defRPr sz="1500">
                  <a:solidFill>
                    <a:schemeClr val="folHlink"/>
                  </a:solidFill>
                  <a:latin typeface="Arial" pitchFamily="34" charset="0"/>
                  <a:cs typeface="Arial" pitchFamily="34" charset="0"/>
                </a:defRPr>
              </a:lvl9pPr>
            </a:lstStyle>
            <a:p>
              <a:r>
                <a:rPr lang="en-US" sz="2400" i="1" smtClean="0">
                  <a:solidFill>
                    <a:srgbClr val="000000"/>
                  </a:solidFill>
                  <a:effectLst/>
                  <a:latin typeface="Times New Roman" pitchFamily="18" charset="0"/>
                </a:rPr>
                <a:t>μ-</a:t>
              </a:r>
              <a:endParaRPr lang="en-US" sz="2400">
                <a:solidFill>
                  <a:srgbClr val="000000"/>
                </a:solidFill>
                <a:effectLst/>
                <a:latin typeface="Times New Roman" pitchFamily="18" charset="0"/>
              </a:endParaRPr>
            </a:p>
          </p:txBody>
        </p:sp>
      </p:grpSp>
      <p:grpSp>
        <p:nvGrpSpPr>
          <p:cNvPr id="4" name="Group 29"/>
          <p:cNvGrpSpPr>
            <a:grpSpLocks/>
          </p:cNvGrpSpPr>
          <p:nvPr/>
        </p:nvGrpSpPr>
        <p:grpSpPr bwMode="auto">
          <a:xfrm>
            <a:off x="1885950" y="2663825"/>
            <a:ext cx="1416050" cy="990600"/>
            <a:chOff x="1401" y="1242"/>
            <a:chExt cx="892" cy="624"/>
          </a:xfrm>
        </p:grpSpPr>
        <p:sp>
          <p:nvSpPr>
            <p:cNvPr id="91156" name="Oval 20"/>
            <p:cNvSpPr>
              <a:spLocks noChangeArrowheads="1"/>
            </p:cNvSpPr>
            <p:nvPr/>
          </p:nvSpPr>
          <p:spPr bwMode="auto">
            <a:xfrm>
              <a:off x="1849" y="1242"/>
              <a:ext cx="432" cy="432"/>
            </a:xfrm>
            <a:prstGeom prst="ellipse">
              <a:avLst/>
            </a:prstGeom>
            <a:solidFill>
              <a:srgbClr val="FFFF00"/>
            </a:solidFill>
            <a:ln w="19050">
              <a:solidFill>
                <a:schemeClr val="bg2"/>
              </a:solidFill>
              <a:round/>
              <a:headEnd/>
              <a:tailEnd/>
            </a:ln>
            <a:effectLst/>
          </p:spPr>
          <p:txBody>
            <a:bodyPr wrap="none" anchor="ctr"/>
            <a:lstStyle/>
            <a:p>
              <a:pPr>
                <a:defRPr/>
              </a:pPr>
              <a:endParaRPr lang="en-US">
                <a:solidFill>
                  <a:srgbClr val="FFFF00"/>
                </a:solidFill>
                <a:cs typeface="Arial" pitchFamily="34" charset="0"/>
              </a:endParaRPr>
            </a:p>
          </p:txBody>
        </p:sp>
        <p:sp>
          <p:nvSpPr>
            <p:cNvPr id="18455" name="Text Box 21"/>
            <p:cNvSpPr txBox="1">
              <a:spLocks noChangeArrowheads="1"/>
            </p:cNvSpPr>
            <p:nvPr/>
          </p:nvSpPr>
          <p:spPr bwMode="auto">
            <a:xfrm>
              <a:off x="1809" y="1290"/>
              <a:ext cx="4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nchor="ctr">
              <a:spAutoFit/>
            </a:bodyPr>
            <a:lstStyle>
              <a:lvl1pPr eaLnBrk="0" hangingPunct="0">
                <a:defRPr sz="1500">
                  <a:solidFill>
                    <a:schemeClr val="folHlink"/>
                  </a:solidFill>
                  <a:latin typeface="Arial" pitchFamily="34" charset="0"/>
                  <a:cs typeface="Arial" pitchFamily="34" charset="0"/>
                </a:defRPr>
              </a:lvl1pPr>
              <a:lvl2pPr marL="742950" indent="-285750" eaLnBrk="0" hangingPunct="0">
                <a:defRPr sz="1500">
                  <a:solidFill>
                    <a:schemeClr val="folHlink"/>
                  </a:solidFill>
                  <a:latin typeface="Arial" pitchFamily="34" charset="0"/>
                  <a:cs typeface="Arial" pitchFamily="34" charset="0"/>
                </a:defRPr>
              </a:lvl2pPr>
              <a:lvl3pPr marL="1143000" indent="-228600" eaLnBrk="0" hangingPunct="0">
                <a:defRPr sz="1500">
                  <a:solidFill>
                    <a:schemeClr val="folHlink"/>
                  </a:solidFill>
                  <a:latin typeface="Arial" pitchFamily="34" charset="0"/>
                  <a:cs typeface="Arial" pitchFamily="34" charset="0"/>
                </a:defRPr>
              </a:lvl3pPr>
              <a:lvl4pPr marL="1600200" indent="-228600" eaLnBrk="0" hangingPunct="0">
                <a:defRPr sz="1500">
                  <a:solidFill>
                    <a:schemeClr val="folHlink"/>
                  </a:solidFill>
                  <a:latin typeface="Arial" pitchFamily="34" charset="0"/>
                  <a:cs typeface="Arial" pitchFamily="34" charset="0"/>
                </a:defRPr>
              </a:lvl4pPr>
              <a:lvl5pPr marL="2057400" indent="-228600" eaLnBrk="0" hangingPunct="0">
                <a:defRPr sz="1500">
                  <a:solidFill>
                    <a:schemeClr val="folHlink"/>
                  </a:solidFill>
                  <a:latin typeface="Arial" pitchFamily="34" charset="0"/>
                  <a:cs typeface="Arial" pitchFamily="34" charset="0"/>
                </a:defRPr>
              </a:lvl5pPr>
              <a:lvl6pPr marL="2514600" indent="-228600" eaLnBrk="0" fontAlgn="base" hangingPunct="0">
                <a:spcBef>
                  <a:spcPct val="0"/>
                </a:spcBef>
                <a:spcAft>
                  <a:spcPct val="0"/>
                </a:spcAft>
                <a:defRPr sz="1500">
                  <a:solidFill>
                    <a:schemeClr val="folHlink"/>
                  </a:solidFill>
                  <a:latin typeface="Arial" pitchFamily="34" charset="0"/>
                  <a:cs typeface="Arial" pitchFamily="34" charset="0"/>
                </a:defRPr>
              </a:lvl6pPr>
              <a:lvl7pPr marL="2971800" indent="-228600" eaLnBrk="0" fontAlgn="base" hangingPunct="0">
                <a:spcBef>
                  <a:spcPct val="0"/>
                </a:spcBef>
                <a:spcAft>
                  <a:spcPct val="0"/>
                </a:spcAft>
                <a:defRPr sz="1500">
                  <a:solidFill>
                    <a:schemeClr val="folHlink"/>
                  </a:solidFill>
                  <a:latin typeface="Arial" pitchFamily="34" charset="0"/>
                  <a:cs typeface="Arial" pitchFamily="34" charset="0"/>
                </a:defRPr>
              </a:lvl7pPr>
              <a:lvl8pPr marL="3429000" indent="-228600" eaLnBrk="0" fontAlgn="base" hangingPunct="0">
                <a:spcBef>
                  <a:spcPct val="0"/>
                </a:spcBef>
                <a:spcAft>
                  <a:spcPct val="0"/>
                </a:spcAft>
                <a:defRPr sz="1500">
                  <a:solidFill>
                    <a:schemeClr val="folHlink"/>
                  </a:solidFill>
                  <a:latin typeface="Arial" pitchFamily="34" charset="0"/>
                  <a:cs typeface="Arial" pitchFamily="34" charset="0"/>
                </a:defRPr>
              </a:lvl8pPr>
              <a:lvl9pPr marL="3886200" indent="-228600" eaLnBrk="0" fontAlgn="base" hangingPunct="0">
                <a:spcBef>
                  <a:spcPct val="0"/>
                </a:spcBef>
                <a:spcAft>
                  <a:spcPct val="0"/>
                </a:spcAft>
                <a:defRPr sz="1500">
                  <a:solidFill>
                    <a:schemeClr val="folHlink"/>
                  </a:solidFill>
                  <a:latin typeface="Arial" pitchFamily="34" charset="0"/>
                  <a:cs typeface="Arial" pitchFamily="34" charset="0"/>
                </a:defRPr>
              </a:lvl9pPr>
            </a:lstStyle>
            <a:p>
              <a:r>
                <a:rPr lang="en-US" sz="2400" i="1" dirty="0">
                  <a:solidFill>
                    <a:srgbClr val="000000"/>
                  </a:solidFill>
                  <a:effectLst/>
                  <a:latin typeface="Times New Roman" pitchFamily="18" charset="0"/>
                </a:rPr>
                <a:t> </a:t>
              </a:r>
              <a:r>
                <a:rPr lang="en-US" sz="2400" i="1" dirty="0" err="1">
                  <a:solidFill>
                    <a:srgbClr val="000000"/>
                  </a:solidFill>
                  <a:effectLst/>
                  <a:latin typeface="Times New Roman" pitchFamily="18" charset="0"/>
                </a:rPr>
                <a:t>pμ</a:t>
              </a:r>
              <a:r>
                <a:rPr lang="en-US" sz="2400" i="1" baseline="-25000" dirty="0">
                  <a:solidFill>
                    <a:srgbClr val="000000"/>
                  </a:solidFill>
                  <a:effectLst/>
                  <a:latin typeface="Times New Roman" pitchFamily="18" charset="0"/>
                </a:rPr>
                <a:t>↑↑</a:t>
              </a:r>
              <a:endParaRPr lang="en-US" sz="2400" dirty="0">
                <a:solidFill>
                  <a:srgbClr val="000000"/>
                </a:solidFill>
                <a:effectLst/>
                <a:latin typeface="Times New Roman" pitchFamily="18" charset="0"/>
              </a:endParaRPr>
            </a:p>
          </p:txBody>
        </p:sp>
        <p:sp>
          <p:nvSpPr>
            <p:cNvPr id="91158" name="Line 22"/>
            <p:cNvSpPr>
              <a:spLocks noChangeShapeType="1"/>
            </p:cNvSpPr>
            <p:nvPr/>
          </p:nvSpPr>
          <p:spPr bwMode="auto">
            <a:xfrm flipV="1">
              <a:off x="1401" y="1530"/>
              <a:ext cx="432" cy="336"/>
            </a:xfrm>
            <a:prstGeom prst="line">
              <a:avLst/>
            </a:prstGeom>
            <a:noFill/>
            <a:ln w="28575">
              <a:solidFill>
                <a:schemeClr val="bg2"/>
              </a:solidFill>
              <a:round/>
              <a:headEnd/>
              <a:tailEnd type="triangle" w="med" len="med"/>
            </a:ln>
            <a:effectLst/>
          </p:spPr>
          <p:txBody>
            <a:bodyPr wrap="none" anchor="ctr"/>
            <a:lstStyle/>
            <a:p>
              <a:pPr>
                <a:defRPr/>
              </a:pPr>
              <a:endParaRPr lang="en-US">
                <a:solidFill>
                  <a:srgbClr val="FFFF00"/>
                </a:solidFill>
                <a:cs typeface="Arial" pitchFamily="34" charset="0"/>
              </a:endParaRPr>
            </a:p>
          </p:txBody>
        </p:sp>
      </p:grpSp>
      <p:grpSp>
        <p:nvGrpSpPr>
          <p:cNvPr id="5" name="Group 30"/>
          <p:cNvGrpSpPr>
            <a:grpSpLocks/>
          </p:cNvGrpSpPr>
          <p:nvPr/>
        </p:nvGrpSpPr>
        <p:grpSpPr bwMode="auto">
          <a:xfrm>
            <a:off x="1852613" y="3990975"/>
            <a:ext cx="1524000" cy="1114425"/>
            <a:chOff x="1380" y="2078"/>
            <a:chExt cx="960" cy="702"/>
          </a:xfrm>
        </p:grpSpPr>
        <p:sp>
          <p:nvSpPr>
            <p:cNvPr id="91152" name="Oval 16"/>
            <p:cNvSpPr>
              <a:spLocks noChangeArrowheads="1"/>
            </p:cNvSpPr>
            <p:nvPr/>
          </p:nvSpPr>
          <p:spPr bwMode="auto">
            <a:xfrm>
              <a:off x="1881" y="2348"/>
              <a:ext cx="432" cy="432"/>
            </a:xfrm>
            <a:prstGeom prst="ellipse">
              <a:avLst/>
            </a:prstGeom>
            <a:solidFill>
              <a:srgbClr val="0000FF"/>
            </a:solidFill>
            <a:ln w="19050">
              <a:solidFill>
                <a:schemeClr val="bg2"/>
              </a:solidFill>
              <a:round/>
              <a:headEnd/>
              <a:tailEnd/>
            </a:ln>
            <a:effectLst/>
          </p:spPr>
          <p:txBody>
            <a:bodyPr wrap="none" anchor="ctr"/>
            <a:lstStyle/>
            <a:p>
              <a:pPr>
                <a:defRPr/>
              </a:pPr>
              <a:endParaRPr lang="en-US">
                <a:solidFill>
                  <a:srgbClr val="FFFF00"/>
                </a:solidFill>
                <a:cs typeface="Arial" pitchFamily="34" charset="0"/>
              </a:endParaRPr>
            </a:p>
          </p:txBody>
        </p:sp>
        <p:sp>
          <p:nvSpPr>
            <p:cNvPr id="18452" name="Text Box 17"/>
            <p:cNvSpPr txBox="1">
              <a:spLocks noChangeArrowheads="1"/>
            </p:cNvSpPr>
            <p:nvPr/>
          </p:nvSpPr>
          <p:spPr bwMode="auto">
            <a:xfrm>
              <a:off x="1845" y="2396"/>
              <a:ext cx="49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nchor="ctr">
              <a:spAutoFit/>
            </a:bodyPr>
            <a:lstStyle>
              <a:lvl1pPr eaLnBrk="0" hangingPunct="0">
                <a:defRPr sz="1500">
                  <a:solidFill>
                    <a:schemeClr val="folHlink"/>
                  </a:solidFill>
                  <a:latin typeface="Arial" pitchFamily="34" charset="0"/>
                  <a:cs typeface="Arial" pitchFamily="34" charset="0"/>
                </a:defRPr>
              </a:lvl1pPr>
              <a:lvl2pPr marL="742950" indent="-285750" eaLnBrk="0" hangingPunct="0">
                <a:defRPr sz="1500">
                  <a:solidFill>
                    <a:schemeClr val="folHlink"/>
                  </a:solidFill>
                  <a:latin typeface="Arial" pitchFamily="34" charset="0"/>
                  <a:cs typeface="Arial" pitchFamily="34" charset="0"/>
                </a:defRPr>
              </a:lvl2pPr>
              <a:lvl3pPr marL="1143000" indent="-228600" eaLnBrk="0" hangingPunct="0">
                <a:defRPr sz="1500">
                  <a:solidFill>
                    <a:schemeClr val="folHlink"/>
                  </a:solidFill>
                  <a:latin typeface="Arial" pitchFamily="34" charset="0"/>
                  <a:cs typeface="Arial" pitchFamily="34" charset="0"/>
                </a:defRPr>
              </a:lvl3pPr>
              <a:lvl4pPr marL="1600200" indent="-228600" eaLnBrk="0" hangingPunct="0">
                <a:defRPr sz="1500">
                  <a:solidFill>
                    <a:schemeClr val="folHlink"/>
                  </a:solidFill>
                  <a:latin typeface="Arial" pitchFamily="34" charset="0"/>
                  <a:cs typeface="Arial" pitchFamily="34" charset="0"/>
                </a:defRPr>
              </a:lvl4pPr>
              <a:lvl5pPr marL="2057400" indent="-228600" eaLnBrk="0" hangingPunct="0">
                <a:defRPr sz="1500">
                  <a:solidFill>
                    <a:schemeClr val="folHlink"/>
                  </a:solidFill>
                  <a:latin typeface="Arial" pitchFamily="34" charset="0"/>
                  <a:cs typeface="Arial" pitchFamily="34" charset="0"/>
                </a:defRPr>
              </a:lvl5pPr>
              <a:lvl6pPr marL="2514600" indent="-228600" eaLnBrk="0" fontAlgn="base" hangingPunct="0">
                <a:spcBef>
                  <a:spcPct val="0"/>
                </a:spcBef>
                <a:spcAft>
                  <a:spcPct val="0"/>
                </a:spcAft>
                <a:defRPr sz="1500">
                  <a:solidFill>
                    <a:schemeClr val="folHlink"/>
                  </a:solidFill>
                  <a:latin typeface="Arial" pitchFamily="34" charset="0"/>
                  <a:cs typeface="Arial" pitchFamily="34" charset="0"/>
                </a:defRPr>
              </a:lvl6pPr>
              <a:lvl7pPr marL="2971800" indent="-228600" eaLnBrk="0" fontAlgn="base" hangingPunct="0">
                <a:spcBef>
                  <a:spcPct val="0"/>
                </a:spcBef>
                <a:spcAft>
                  <a:spcPct val="0"/>
                </a:spcAft>
                <a:defRPr sz="1500">
                  <a:solidFill>
                    <a:schemeClr val="folHlink"/>
                  </a:solidFill>
                  <a:latin typeface="Arial" pitchFamily="34" charset="0"/>
                  <a:cs typeface="Arial" pitchFamily="34" charset="0"/>
                </a:defRPr>
              </a:lvl7pPr>
              <a:lvl8pPr marL="3429000" indent="-228600" eaLnBrk="0" fontAlgn="base" hangingPunct="0">
                <a:spcBef>
                  <a:spcPct val="0"/>
                </a:spcBef>
                <a:spcAft>
                  <a:spcPct val="0"/>
                </a:spcAft>
                <a:defRPr sz="1500">
                  <a:solidFill>
                    <a:schemeClr val="folHlink"/>
                  </a:solidFill>
                  <a:latin typeface="Arial" pitchFamily="34" charset="0"/>
                  <a:cs typeface="Arial" pitchFamily="34" charset="0"/>
                </a:defRPr>
              </a:lvl8pPr>
              <a:lvl9pPr marL="3886200" indent="-228600" eaLnBrk="0" fontAlgn="base" hangingPunct="0">
                <a:spcBef>
                  <a:spcPct val="0"/>
                </a:spcBef>
                <a:spcAft>
                  <a:spcPct val="0"/>
                </a:spcAft>
                <a:defRPr sz="1500">
                  <a:solidFill>
                    <a:schemeClr val="folHlink"/>
                  </a:solidFill>
                  <a:latin typeface="Arial" pitchFamily="34" charset="0"/>
                  <a:cs typeface="Arial" pitchFamily="34" charset="0"/>
                </a:defRPr>
              </a:lvl9pPr>
            </a:lstStyle>
            <a:p>
              <a:r>
                <a:rPr lang="en-US" sz="2400" b="1" i="1">
                  <a:solidFill>
                    <a:srgbClr val="FFFFFF"/>
                  </a:solidFill>
                  <a:effectLst/>
                  <a:latin typeface="Times New Roman" pitchFamily="18" charset="0"/>
                </a:rPr>
                <a:t> pμ</a:t>
              </a:r>
              <a:r>
                <a:rPr lang="en-US" sz="2400" b="1" i="1" baseline="-25000">
                  <a:solidFill>
                    <a:srgbClr val="FFFFFF"/>
                  </a:solidFill>
                  <a:effectLst/>
                  <a:latin typeface="Times New Roman" pitchFamily="18" charset="0"/>
                </a:rPr>
                <a:t>↑↓</a:t>
              </a:r>
              <a:endParaRPr lang="en-US" sz="2400" i="1">
                <a:solidFill>
                  <a:srgbClr val="FFFFFF"/>
                </a:solidFill>
                <a:effectLst/>
                <a:latin typeface="Times New Roman" pitchFamily="18" charset="0"/>
              </a:endParaRPr>
            </a:p>
          </p:txBody>
        </p:sp>
        <p:sp>
          <p:nvSpPr>
            <p:cNvPr id="91159" name="Line 23"/>
            <p:cNvSpPr>
              <a:spLocks noChangeShapeType="1"/>
            </p:cNvSpPr>
            <p:nvPr/>
          </p:nvSpPr>
          <p:spPr bwMode="auto">
            <a:xfrm>
              <a:off x="1380" y="2078"/>
              <a:ext cx="507" cy="364"/>
            </a:xfrm>
            <a:prstGeom prst="line">
              <a:avLst/>
            </a:prstGeom>
            <a:noFill/>
            <a:ln w="28575">
              <a:solidFill>
                <a:schemeClr val="bg2"/>
              </a:solidFill>
              <a:round/>
              <a:headEnd/>
              <a:tailEnd type="triangle" w="med" len="med"/>
            </a:ln>
            <a:effectLst/>
          </p:spPr>
          <p:txBody>
            <a:bodyPr wrap="none" anchor="ctr"/>
            <a:lstStyle/>
            <a:p>
              <a:pPr>
                <a:defRPr/>
              </a:pPr>
              <a:endParaRPr lang="en-US">
                <a:solidFill>
                  <a:srgbClr val="FFFF00"/>
                </a:solidFill>
                <a:cs typeface="Arial" pitchFamily="34" charset="0"/>
              </a:endParaRPr>
            </a:p>
          </p:txBody>
        </p:sp>
      </p:grpSp>
      <p:grpSp>
        <p:nvGrpSpPr>
          <p:cNvPr id="18439" name="Group 32"/>
          <p:cNvGrpSpPr>
            <a:grpSpLocks/>
          </p:cNvGrpSpPr>
          <p:nvPr/>
        </p:nvGrpSpPr>
        <p:grpSpPr bwMode="auto">
          <a:xfrm>
            <a:off x="1109663" y="3473450"/>
            <a:ext cx="685800" cy="685800"/>
            <a:chOff x="912" y="1660"/>
            <a:chExt cx="432" cy="432"/>
          </a:xfrm>
        </p:grpSpPr>
        <p:sp>
          <p:nvSpPr>
            <p:cNvPr id="91162" name="Oval 26"/>
            <p:cNvSpPr>
              <a:spLocks noChangeArrowheads="1"/>
            </p:cNvSpPr>
            <p:nvPr/>
          </p:nvSpPr>
          <p:spPr bwMode="auto">
            <a:xfrm>
              <a:off x="912" y="1660"/>
              <a:ext cx="432" cy="432"/>
            </a:xfrm>
            <a:prstGeom prst="ellipse">
              <a:avLst/>
            </a:prstGeom>
            <a:noFill/>
            <a:ln w="19050">
              <a:solidFill>
                <a:schemeClr val="bg2"/>
              </a:solidFill>
              <a:round/>
              <a:headEnd/>
              <a:tailEnd/>
            </a:ln>
            <a:effectLst/>
          </p:spPr>
          <p:txBody>
            <a:bodyPr wrap="none" anchor="ctr"/>
            <a:lstStyle/>
            <a:p>
              <a:pPr>
                <a:defRPr/>
              </a:pPr>
              <a:endParaRPr lang="en-US">
                <a:solidFill>
                  <a:srgbClr val="FFFF00"/>
                </a:solidFill>
                <a:cs typeface="Arial" pitchFamily="34" charset="0"/>
              </a:endParaRPr>
            </a:p>
          </p:txBody>
        </p:sp>
        <p:sp>
          <p:nvSpPr>
            <p:cNvPr id="18450" name="Text Box 27"/>
            <p:cNvSpPr txBox="1">
              <a:spLocks noChangeArrowheads="1"/>
            </p:cNvSpPr>
            <p:nvPr/>
          </p:nvSpPr>
          <p:spPr bwMode="auto">
            <a:xfrm>
              <a:off x="1008" y="1708"/>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nchor="ctr">
              <a:spAutoFit/>
            </a:bodyPr>
            <a:lstStyle>
              <a:lvl1pPr eaLnBrk="0" hangingPunct="0">
                <a:defRPr sz="1500">
                  <a:solidFill>
                    <a:schemeClr val="folHlink"/>
                  </a:solidFill>
                  <a:latin typeface="Arial" pitchFamily="34" charset="0"/>
                  <a:cs typeface="Arial" pitchFamily="34" charset="0"/>
                </a:defRPr>
              </a:lvl1pPr>
              <a:lvl2pPr marL="742950" indent="-285750" eaLnBrk="0" hangingPunct="0">
                <a:defRPr sz="1500">
                  <a:solidFill>
                    <a:schemeClr val="folHlink"/>
                  </a:solidFill>
                  <a:latin typeface="Arial" pitchFamily="34" charset="0"/>
                  <a:cs typeface="Arial" pitchFamily="34" charset="0"/>
                </a:defRPr>
              </a:lvl2pPr>
              <a:lvl3pPr marL="1143000" indent="-228600" eaLnBrk="0" hangingPunct="0">
                <a:defRPr sz="1500">
                  <a:solidFill>
                    <a:schemeClr val="folHlink"/>
                  </a:solidFill>
                  <a:latin typeface="Arial" pitchFamily="34" charset="0"/>
                  <a:cs typeface="Arial" pitchFamily="34" charset="0"/>
                </a:defRPr>
              </a:lvl3pPr>
              <a:lvl4pPr marL="1600200" indent="-228600" eaLnBrk="0" hangingPunct="0">
                <a:defRPr sz="1500">
                  <a:solidFill>
                    <a:schemeClr val="folHlink"/>
                  </a:solidFill>
                  <a:latin typeface="Arial" pitchFamily="34" charset="0"/>
                  <a:cs typeface="Arial" pitchFamily="34" charset="0"/>
                </a:defRPr>
              </a:lvl4pPr>
              <a:lvl5pPr marL="2057400" indent="-228600" eaLnBrk="0" hangingPunct="0">
                <a:defRPr sz="1500">
                  <a:solidFill>
                    <a:schemeClr val="folHlink"/>
                  </a:solidFill>
                  <a:latin typeface="Arial" pitchFamily="34" charset="0"/>
                  <a:cs typeface="Arial" pitchFamily="34" charset="0"/>
                </a:defRPr>
              </a:lvl5pPr>
              <a:lvl6pPr marL="2514600" indent="-228600" eaLnBrk="0" fontAlgn="base" hangingPunct="0">
                <a:spcBef>
                  <a:spcPct val="0"/>
                </a:spcBef>
                <a:spcAft>
                  <a:spcPct val="0"/>
                </a:spcAft>
                <a:defRPr sz="1500">
                  <a:solidFill>
                    <a:schemeClr val="folHlink"/>
                  </a:solidFill>
                  <a:latin typeface="Arial" pitchFamily="34" charset="0"/>
                  <a:cs typeface="Arial" pitchFamily="34" charset="0"/>
                </a:defRPr>
              </a:lvl6pPr>
              <a:lvl7pPr marL="2971800" indent="-228600" eaLnBrk="0" fontAlgn="base" hangingPunct="0">
                <a:spcBef>
                  <a:spcPct val="0"/>
                </a:spcBef>
                <a:spcAft>
                  <a:spcPct val="0"/>
                </a:spcAft>
                <a:defRPr sz="1500">
                  <a:solidFill>
                    <a:schemeClr val="folHlink"/>
                  </a:solidFill>
                  <a:latin typeface="Arial" pitchFamily="34" charset="0"/>
                  <a:cs typeface="Arial" pitchFamily="34" charset="0"/>
                </a:defRPr>
              </a:lvl7pPr>
              <a:lvl8pPr marL="3429000" indent="-228600" eaLnBrk="0" fontAlgn="base" hangingPunct="0">
                <a:spcBef>
                  <a:spcPct val="0"/>
                </a:spcBef>
                <a:spcAft>
                  <a:spcPct val="0"/>
                </a:spcAft>
                <a:defRPr sz="1500">
                  <a:solidFill>
                    <a:schemeClr val="folHlink"/>
                  </a:solidFill>
                  <a:latin typeface="Arial" pitchFamily="34" charset="0"/>
                  <a:cs typeface="Arial" pitchFamily="34" charset="0"/>
                </a:defRPr>
              </a:lvl8pPr>
              <a:lvl9pPr marL="3886200" indent="-228600" eaLnBrk="0" fontAlgn="base" hangingPunct="0">
                <a:spcBef>
                  <a:spcPct val="0"/>
                </a:spcBef>
                <a:spcAft>
                  <a:spcPct val="0"/>
                </a:spcAft>
                <a:defRPr sz="1500">
                  <a:solidFill>
                    <a:schemeClr val="folHlink"/>
                  </a:solidFill>
                  <a:latin typeface="Arial" pitchFamily="34" charset="0"/>
                  <a:cs typeface="Arial" pitchFamily="34" charset="0"/>
                </a:defRPr>
              </a:lvl9pPr>
            </a:lstStyle>
            <a:p>
              <a:r>
                <a:rPr lang="en-US" sz="2400" i="1">
                  <a:solidFill>
                    <a:srgbClr val="000000"/>
                  </a:solidFill>
                  <a:effectLst/>
                  <a:latin typeface="Times New Roman" pitchFamily="18" charset="0"/>
                </a:rPr>
                <a:t>p</a:t>
              </a:r>
              <a:endParaRPr lang="en-US" sz="2400">
                <a:solidFill>
                  <a:srgbClr val="000000"/>
                </a:solidFill>
                <a:effectLst/>
                <a:latin typeface="Times New Roman" pitchFamily="18" charset="0"/>
              </a:endParaRPr>
            </a:p>
          </p:txBody>
        </p:sp>
      </p:grpSp>
      <p:grpSp>
        <p:nvGrpSpPr>
          <p:cNvPr id="7" name="Group 46"/>
          <p:cNvGrpSpPr>
            <a:grpSpLocks/>
          </p:cNvGrpSpPr>
          <p:nvPr/>
        </p:nvGrpSpPr>
        <p:grpSpPr bwMode="auto">
          <a:xfrm>
            <a:off x="2938463" y="2057400"/>
            <a:ext cx="1558925" cy="530225"/>
            <a:chOff x="2859" y="1296"/>
            <a:chExt cx="982" cy="334"/>
          </a:xfrm>
        </p:grpSpPr>
        <p:sp>
          <p:nvSpPr>
            <p:cNvPr id="91170" name="Line 34"/>
            <p:cNvSpPr>
              <a:spLocks noChangeShapeType="1"/>
            </p:cNvSpPr>
            <p:nvPr/>
          </p:nvSpPr>
          <p:spPr bwMode="auto">
            <a:xfrm flipV="1">
              <a:off x="2859" y="1296"/>
              <a:ext cx="0" cy="334"/>
            </a:xfrm>
            <a:prstGeom prst="line">
              <a:avLst/>
            </a:prstGeom>
            <a:noFill/>
            <a:ln w="28575">
              <a:solidFill>
                <a:schemeClr val="bg2"/>
              </a:solidFill>
              <a:round/>
              <a:headEnd/>
              <a:tailEnd type="triangle" w="med" len="med"/>
            </a:ln>
            <a:effectLst/>
          </p:spPr>
          <p:txBody>
            <a:bodyPr lIns="92075" tIns="46038" rIns="92075" bIns="46038" anchor="ctr"/>
            <a:lstStyle/>
            <a:p>
              <a:pPr>
                <a:defRPr/>
              </a:pPr>
              <a:endParaRPr lang="en-US">
                <a:solidFill>
                  <a:srgbClr val="FFFF00"/>
                </a:solidFill>
                <a:cs typeface="Arial" pitchFamily="34" charset="0"/>
              </a:endParaRPr>
            </a:p>
          </p:txBody>
        </p:sp>
        <p:sp>
          <p:nvSpPr>
            <p:cNvPr id="18448" name="Text Box 35"/>
            <p:cNvSpPr txBox="1">
              <a:spLocks noChangeArrowheads="1"/>
            </p:cNvSpPr>
            <p:nvPr/>
          </p:nvSpPr>
          <p:spPr bwMode="auto">
            <a:xfrm>
              <a:off x="2873" y="1323"/>
              <a:ext cx="96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500">
                  <a:solidFill>
                    <a:schemeClr val="folHlink"/>
                  </a:solidFill>
                  <a:latin typeface="Arial" pitchFamily="34" charset="0"/>
                  <a:cs typeface="Arial" pitchFamily="34" charset="0"/>
                </a:defRPr>
              </a:lvl1pPr>
              <a:lvl2pPr marL="742950" indent="-285750" eaLnBrk="0" hangingPunct="0">
                <a:defRPr sz="1500">
                  <a:solidFill>
                    <a:schemeClr val="folHlink"/>
                  </a:solidFill>
                  <a:latin typeface="Arial" pitchFamily="34" charset="0"/>
                  <a:cs typeface="Arial" pitchFamily="34" charset="0"/>
                </a:defRPr>
              </a:lvl2pPr>
              <a:lvl3pPr marL="1143000" indent="-228600" eaLnBrk="0" hangingPunct="0">
                <a:defRPr sz="1500">
                  <a:solidFill>
                    <a:schemeClr val="folHlink"/>
                  </a:solidFill>
                  <a:latin typeface="Arial" pitchFamily="34" charset="0"/>
                  <a:cs typeface="Arial" pitchFamily="34" charset="0"/>
                </a:defRPr>
              </a:lvl3pPr>
              <a:lvl4pPr marL="1600200" indent="-228600" eaLnBrk="0" hangingPunct="0">
                <a:defRPr sz="1500">
                  <a:solidFill>
                    <a:schemeClr val="folHlink"/>
                  </a:solidFill>
                  <a:latin typeface="Arial" pitchFamily="34" charset="0"/>
                  <a:cs typeface="Arial" pitchFamily="34" charset="0"/>
                </a:defRPr>
              </a:lvl4pPr>
              <a:lvl5pPr marL="2057400" indent="-228600" eaLnBrk="0" hangingPunct="0">
                <a:defRPr sz="1500">
                  <a:solidFill>
                    <a:schemeClr val="folHlink"/>
                  </a:solidFill>
                  <a:latin typeface="Arial" pitchFamily="34" charset="0"/>
                  <a:cs typeface="Arial" pitchFamily="34" charset="0"/>
                </a:defRPr>
              </a:lvl5pPr>
              <a:lvl6pPr marL="2514600" indent="-228600" eaLnBrk="0" fontAlgn="base" hangingPunct="0">
                <a:spcBef>
                  <a:spcPct val="0"/>
                </a:spcBef>
                <a:spcAft>
                  <a:spcPct val="0"/>
                </a:spcAft>
                <a:defRPr sz="1500">
                  <a:solidFill>
                    <a:schemeClr val="folHlink"/>
                  </a:solidFill>
                  <a:latin typeface="Arial" pitchFamily="34" charset="0"/>
                  <a:cs typeface="Arial" pitchFamily="34" charset="0"/>
                </a:defRPr>
              </a:lvl6pPr>
              <a:lvl7pPr marL="2971800" indent="-228600" eaLnBrk="0" fontAlgn="base" hangingPunct="0">
                <a:spcBef>
                  <a:spcPct val="0"/>
                </a:spcBef>
                <a:spcAft>
                  <a:spcPct val="0"/>
                </a:spcAft>
                <a:defRPr sz="1500">
                  <a:solidFill>
                    <a:schemeClr val="folHlink"/>
                  </a:solidFill>
                  <a:latin typeface="Arial" pitchFamily="34" charset="0"/>
                  <a:cs typeface="Arial" pitchFamily="34" charset="0"/>
                </a:defRPr>
              </a:lvl7pPr>
              <a:lvl8pPr marL="3429000" indent="-228600" eaLnBrk="0" fontAlgn="base" hangingPunct="0">
                <a:spcBef>
                  <a:spcPct val="0"/>
                </a:spcBef>
                <a:spcAft>
                  <a:spcPct val="0"/>
                </a:spcAft>
                <a:defRPr sz="1500">
                  <a:solidFill>
                    <a:schemeClr val="folHlink"/>
                  </a:solidFill>
                  <a:latin typeface="Arial" pitchFamily="34" charset="0"/>
                  <a:cs typeface="Arial" pitchFamily="34" charset="0"/>
                </a:defRPr>
              </a:lvl8pPr>
              <a:lvl9pPr marL="3886200" indent="-228600" eaLnBrk="0" fontAlgn="base" hangingPunct="0">
                <a:spcBef>
                  <a:spcPct val="0"/>
                </a:spcBef>
                <a:spcAft>
                  <a:spcPct val="0"/>
                </a:spcAft>
                <a:defRPr sz="1500">
                  <a:solidFill>
                    <a:schemeClr val="folHlink"/>
                  </a:solidFill>
                  <a:latin typeface="Arial" pitchFamily="34" charset="0"/>
                  <a:cs typeface="Arial" pitchFamily="34" charset="0"/>
                </a:defRPr>
              </a:lvl9pPr>
            </a:lstStyle>
            <a:p>
              <a:pPr eaLnBrk="1" hangingPunct="1"/>
              <a:r>
                <a:rPr lang="de-DE" sz="2400">
                  <a:solidFill>
                    <a:srgbClr val="000000"/>
                  </a:solidFill>
                  <a:effectLst/>
                  <a:latin typeface="Symbol" pitchFamily="18" charset="2"/>
                </a:rPr>
                <a:t>L</a:t>
              </a:r>
              <a:r>
                <a:rPr lang="de-DE" sz="2400" baseline="-25000">
                  <a:solidFill>
                    <a:srgbClr val="000000"/>
                  </a:solidFill>
                  <a:effectLst/>
                </a:rPr>
                <a:t>T</a:t>
              </a:r>
              <a:r>
                <a:rPr lang="de-DE" sz="2400">
                  <a:solidFill>
                    <a:srgbClr val="000000"/>
                  </a:solidFill>
                  <a:effectLst/>
                </a:rPr>
                <a:t> ~ 12s</a:t>
              </a:r>
              <a:r>
                <a:rPr lang="de-DE" sz="2400" baseline="30000">
                  <a:solidFill>
                    <a:srgbClr val="000000"/>
                  </a:solidFill>
                  <a:effectLst/>
                </a:rPr>
                <a:t>-1</a:t>
              </a:r>
            </a:p>
          </p:txBody>
        </p:sp>
      </p:grpSp>
      <p:grpSp>
        <p:nvGrpSpPr>
          <p:cNvPr id="8" name="Group 45"/>
          <p:cNvGrpSpPr>
            <a:grpSpLocks/>
          </p:cNvGrpSpPr>
          <p:nvPr/>
        </p:nvGrpSpPr>
        <p:grpSpPr bwMode="auto">
          <a:xfrm>
            <a:off x="2144713" y="5181600"/>
            <a:ext cx="1735137" cy="938213"/>
            <a:chOff x="2359" y="3264"/>
            <a:chExt cx="1093" cy="591"/>
          </a:xfrm>
        </p:grpSpPr>
        <p:sp>
          <p:nvSpPr>
            <p:cNvPr id="91174" name="Line 38"/>
            <p:cNvSpPr>
              <a:spLocks noChangeShapeType="1"/>
            </p:cNvSpPr>
            <p:nvPr/>
          </p:nvSpPr>
          <p:spPr bwMode="auto">
            <a:xfrm>
              <a:off x="2907" y="3264"/>
              <a:ext cx="0" cy="334"/>
            </a:xfrm>
            <a:prstGeom prst="line">
              <a:avLst/>
            </a:prstGeom>
            <a:noFill/>
            <a:ln w="28575">
              <a:solidFill>
                <a:schemeClr val="bg1"/>
              </a:solidFill>
              <a:round/>
              <a:headEnd/>
              <a:tailEnd type="triangle" w="med" len="med"/>
            </a:ln>
            <a:effectLst/>
          </p:spPr>
          <p:txBody>
            <a:bodyPr lIns="92075" tIns="46038" rIns="92075" bIns="46038" anchor="ctr"/>
            <a:lstStyle/>
            <a:p>
              <a:pPr>
                <a:defRPr/>
              </a:pPr>
              <a:endParaRPr lang="en-US">
                <a:solidFill>
                  <a:srgbClr val="FFFF00"/>
                </a:solidFill>
                <a:cs typeface="Arial" pitchFamily="34" charset="0"/>
              </a:endParaRPr>
            </a:p>
          </p:txBody>
        </p:sp>
        <p:sp>
          <p:nvSpPr>
            <p:cNvPr id="18446" name="Text Box 39"/>
            <p:cNvSpPr txBox="1">
              <a:spLocks noChangeArrowheads="1"/>
            </p:cNvSpPr>
            <p:nvPr/>
          </p:nvSpPr>
          <p:spPr bwMode="auto">
            <a:xfrm>
              <a:off x="2359" y="3567"/>
              <a:ext cx="109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500">
                  <a:solidFill>
                    <a:schemeClr val="folHlink"/>
                  </a:solidFill>
                  <a:latin typeface="Arial" pitchFamily="34" charset="0"/>
                  <a:cs typeface="Arial" pitchFamily="34" charset="0"/>
                </a:defRPr>
              </a:lvl1pPr>
              <a:lvl2pPr marL="742950" indent="-285750" eaLnBrk="0" hangingPunct="0">
                <a:defRPr sz="1500">
                  <a:solidFill>
                    <a:schemeClr val="folHlink"/>
                  </a:solidFill>
                  <a:latin typeface="Arial" pitchFamily="34" charset="0"/>
                  <a:cs typeface="Arial" pitchFamily="34" charset="0"/>
                </a:defRPr>
              </a:lvl2pPr>
              <a:lvl3pPr marL="1143000" indent="-228600" eaLnBrk="0" hangingPunct="0">
                <a:defRPr sz="1500">
                  <a:solidFill>
                    <a:schemeClr val="folHlink"/>
                  </a:solidFill>
                  <a:latin typeface="Arial" pitchFamily="34" charset="0"/>
                  <a:cs typeface="Arial" pitchFamily="34" charset="0"/>
                </a:defRPr>
              </a:lvl3pPr>
              <a:lvl4pPr marL="1600200" indent="-228600" eaLnBrk="0" hangingPunct="0">
                <a:defRPr sz="1500">
                  <a:solidFill>
                    <a:schemeClr val="folHlink"/>
                  </a:solidFill>
                  <a:latin typeface="Arial" pitchFamily="34" charset="0"/>
                  <a:cs typeface="Arial" pitchFamily="34" charset="0"/>
                </a:defRPr>
              </a:lvl4pPr>
              <a:lvl5pPr marL="2057400" indent="-228600" eaLnBrk="0" hangingPunct="0">
                <a:defRPr sz="1500">
                  <a:solidFill>
                    <a:schemeClr val="folHlink"/>
                  </a:solidFill>
                  <a:latin typeface="Arial" pitchFamily="34" charset="0"/>
                  <a:cs typeface="Arial" pitchFamily="34" charset="0"/>
                </a:defRPr>
              </a:lvl5pPr>
              <a:lvl6pPr marL="2514600" indent="-228600" eaLnBrk="0" fontAlgn="base" hangingPunct="0">
                <a:spcBef>
                  <a:spcPct val="0"/>
                </a:spcBef>
                <a:spcAft>
                  <a:spcPct val="0"/>
                </a:spcAft>
                <a:defRPr sz="1500">
                  <a:solidFill>
                    <a:schemeClr val="folHlink"/>
                  </a:solidFill>
                  <a:latin typeface="Arial" pitchFamily="34" charset="0"/>
                  <a:cs typeface="Arial" pitchFamily="34" charset="0"/>
                </a:defRPr>
              </a:lvl6pPr>
              <a:lvl7pPr marL="2971800" indent="-228600" eaLnBrk="0" fontAlgn="base" hangingPunct="0">
                <a:spcBef>
                  <a:spcPct val="0"/>
                </a:spcBef>
                <a:spcAft>
                  <a:spcPct val="0"/>
                </a:spcAft>
                <a:defRPr sz="1500">
                  <a:solidFill>
                    <a:schemeClr val="folHlink"/>
                  </a:solidFill>
                  <a:latin typeface="Arial" pitchFamily="34" charset="0"/>
                  <a:cs typeface="Arial" pitchFamily="34" charset="0"/>
                </a:defRPr>
              </a:lvl7pPr>
              <a:lvl8pPr marL="3429000" indent="-228600" eaLnBrk="0" fontAlgn="base" hangingPunct="0">
                <a:spcBef>
                  <a:spcPct val="0"/>
                </a:spcBef>
                <a:spcAft>
                  <a:spcPct val="0"/>
                </a:spcAft>
                <a:defRPr sz="1500">
                  <a:solidFill>
                    <a:schemeClr val="folHlink"/>
                  </a:solidFill>
                  <a:latin typeface="Arial" pitchFamily="34" charset="0"/>
                  <a:cs typeface="Arial" pitchFamily="34" charset="0"/>
                </a:defRPr>
              </a:lvl8pPr>
              <a:lvl9pPr marL="3886200" indent="-228600" eaLnBrk="0" fontAlgn="base" hangingPunct="0">
                <a:spcBef>
                  <a:spcPct val="0"/>
                </a:spcBef>
                <a:spcAft>
                  <a:spcPct val="0"/>
                </a:spcAft>
                <a:defRPr sz="1500">
                  <a:solidFill>
                    <a:schemeClr val="folHlink"/>
                  </a:solidFill>
                  <a:latin typeface="Arial" pitchFamily="34" charset="0"/>
                  <a:cs typeface="Arial" pitchFamily="34" charset="0"/>
                </a:defRPr>
              </a:lvl9pPr>
            </a:lstStyle>
            <a:p>
              <a:pPr eaLnBrk="1" hangingPunct="1"/>
              <a:r>
                <a:rPr lang="de-DE" sz="2400" b="1">
                  <a:solidFill>
                    <a:srgbClr val="0000FF"/>
                  </a:solidFill>
                  <a:effectLst/>
                  <a:sym typeface="Symbol" pitchFamily="18" charset="2"/>
                </a:rPr>
                <a:t></a:t>
              </a:r>
              <a:r>
                <a:rPr lang="de-DE" sz="2400" b="1" baseline="-25000">
                  <a:solidFill>
                    <a:srgbClr val="0000FF"/>
                  </a:solidFill>
                  <a:effectLst/>
                </a:rPr>
                <a:t>S</a:t>
              </a:r>
              <a:r>
                <a:rPr lang="de-DE" sz="2400" b="1">
                  <a:solidFill>
                    <a:srgbClr val="0000FF"/>
                  </a:solidFill>
                  <a:effectLst/>
                </a:rPr>
                <a:t> ~ 700s</a:t>
              </a:r>
              <a:r>
                <a:rPr lang="de-DE" sz="2400" b="1" baseline="30000">
                  <a:solidFill>
                    <a:srgbClr val="0000FF"/>
                  </a:solidFill>
                  <a:effectLst/>
                </a:rPr>
                <a:t>-1</a:t>
              </a:r>
            </a:p>
          </p:txBody>
        </p:sp>
      </p:grpSp>
      <p:grpSp>
        <p:nvGrpSpPr>
          <p:cNvPr id="9" name="Group 47"/>
          <p:cNvGrpSpPr>
            <a:grpSpLocks/>
          </p:cNvGrpSpPr>
          <p:nvPr/>
        </p:nvGrpSpPr>
        <p:grpSpPr bwMode="auto">
          <a:xfrm>
            <a:off x="2228854" y="3429002"/>
            <a:ext cx="922338" cy="914400"/>
            <a:chOff x="2412" y="2160"/>
            <a:chExt cx="581" cy="576"/>
          </a:xfrm>
        </p:grpSpPr>
        <p:sp>
          <p:nvSpPr>
            <p:cNvPr id="91177" name="Line 41"/>
            <p:cNvSpPr>
              <a:spLocks noChangeShapeType="1"/>
            </p:cNvSpPr>
            <p:nvPr/>
          </p:nvSpPr>
          <p:spPr bwMode="auto">
            <a:xfrm>
              <a:off x="2889" y="2160"/>
              <a:ext cx="0" cy="576"/>
            </a:xfrm>
            <a:prstGeom prst="line">
              <a:avLst/>
            </a:prstGeom>
            <a:noFill/>
            <a:ln w="28575">
              <a:solidFill>
                <a:schemeClr val="bg2"/>
              </a:solidFill>
              <a:round/>
              <a:headEnd/>
              <a:tailEnd type="triangle" w="med" len="med"/>
            </a:ln>
            <a:effectLst/>
          </p:spPr>
          <p:txBody>
            <a:bodyPr lIns="92075" tIns="46038" rIns="92075" bIns="46038" anchor="ctr"/>
            <a:lstStyle/>
            <a:p>
              <a:pPr>
                <a:defRPr/>
              </a:pPr>
              <a:endParaRPr lang="en-US">
                <a:solidFill>
                  <a:srgbClr val="FFFF00"/>
                </a:solidFill>
                <a:cs typeface="Arial" pitchFamily="34" charset="0"/>
              </a:endParaRPr>
            </a:p>
          </p:txBody>
        </p:sp>
        <p:sp>
          <p:nvSpPr>
            <p:cNvPr id="18444" name="Rectangle 42"/>
            <p:cNvSpPr>
              <a:spLocks noChangeArrowheads="1"/>
            </p:cNvSpPr>
            <p:nvPr/>
          </p:nvSpPr>
          <p:spPr bwMode="auto">
            <a:xfrm>
              <a:off x="2412" y="2258"/>
              <a:ext cx="581"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1" hangingPunct="1"/>
              <a:r>
                <a:rPr lang="de-DE" sz="1600" dirty="0" smtClean="0">
                  <a:solidFill>
                    <a:srgbClr val="000000"/>
                  </a:solidFill>
                  <a:effectLst/>
                  <a:cs typeface="Arial" pitchFamily="34" charset="0"/>
                </a:rPr>
                <a:t>&lt; 100ns</a:t>
              </a:r>
              <a:endParaRPr lang="de-DE" sz="1600" dirty="0">
                <a:solidFill>
                  <a:srgbClr val="000000"/>
                </a:solidFill>
                <a:effectLst/>
                <a:cs typeface="Arial" pitchFamily="34" charset="0"/>
              </a:endParaRPr>
            </a:p>
          </p:txBody>
        </p:sp>
      </p:grpSp>
      <p:grpSp>
        <p:nvGrpSpPr>
          <p:cNvPr id="35" name="Group 10"/>
          <p:cNvGrpSpPr>
            <a:grpSpLocks/>
          </p:cNvGrpSpPr>
          <p:nvPr/>
        </p:nvGrpSpPr>
        <p:grpSpPr bwMode="auto">
          <a:xfrm>
            <a:off x="5522913" y="4086225"/>
            <a:ext cx="688975" cy="1600200"/>
            <a:chOff x="2880" y="1968"/>
            <a:chExt cx="434" cy="1008"/>
          </a:xfrm>
        </p:grpSpPr>
        <p:sp>
          <p:nvSpPr>
            <p:cNvPr id="36" name="Line 11"/>
            <p:cNvSpPr>
              <a:spLocks noChangeShapeType="1"/>
            </p:cNvSpPr>
            <p:nvPr/>
          </p:nvSpPr>
          <p:spPr bwMode="auto">
            <a:xfrm rot="5400000" flipV="1">
              <a:off x="2376" y="2472"/>
              <a:ext cx="1008" cy="0"/>
            </a:xfrm>
            <a:prstGeom prst="line">
              <a:avLst/>
            </a:prstGeom>
            <a:noFill/>
            <a:ln w="28575">
              <a:solidFill>
                <a:schemeClr val="bg2"/>
              </a:solidFill>
              <a:round/>
              <a:headEnd/>
              <a:tailEnd type="triangle" w="med" len="med"/>
            </a:ln>
            <a:effectLst/>
          </p:spPr>
          <p:txBody>
            <a:bodyPr wrap="none" anchor="ctr"/>
            <a:lstStyle/>
            <a:p>
              <a:pPr algn="ctr" eaLnBrk="0" hangingPunct="0">
                <a:defRPr/>
              </a:pPr>
              <a:endParaRPr lang="en-US">
                <a:effectLst>
                  <a:outerShdw blurRad="38100" dist="38100" dir="2700000" algn="tl">
                    <a:srgbClr val="000000">
                      <a:alpha val="43137"/>
                    </a:srgbClr>
                  </a:outerShdw>
                </a:effectLst>
                <a:cs typeface="+mn-cs"/>
              </a:endParaRPr>
            </a:p>
          </p:txBody>
        </p:sp>
        <p:sp>
          <p:nvSpPr>
            <p:cNvPr id="37" name="Rectangle 12"/>
            <p:cNvSpPr>
              <a:spLocks noChangeArrowheads="1"/>
            </p:cNvSpPr>
            <p:nvPr/>
          </p:nvSpPr>
          <p:spPr bwMode="auto">
            <a:xfrm>
              <a:off x="2908" y="2287"/>
              <a:ext cx="40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r>
                <a:rPr lang="de-DE" sz="2400">
                  <a:solidFill>
                    <a:schemeClr val="bg2"/>
                  </a:solidFill>
                  <a:latin typeface="Symbol" pitchFamily="18" charset="2"/>
                </a:rPr>
                <a:t>l</a:t>
              </a:r>
              <a:r>
                <a:rPr lang="de-DE" sz="2400" baseline="-25000">
                  <a:solidFill>
                    <a:schemeClr val="bg2"/>
                  </a:solidFill>
                </a:rPr>
                <a:t>OP</a:t>
              </a:r>
            </a:p>
          </p:txBody>
        </p:sp>
      </p:grpSp>
      <p:grpSp>
        <p:nvGrpSpPr>
          <p:cNvPr id="38" name="Group 13"/>
          <p:cNvGrpSpPr>
            <a:grpSpLocks/>
          </p:cNvGrpSpPr>
          <p:nvPr/>
        </p:nvGrpSpPr>
        <p:grpSpPr bwMode="auto">
          <a:xfrm>
            <a:off x="3348038" y="3124200"/>
            <a:ext cx="2755900" cy="1003300"/>
            <a:chOff x="1487" y="1346"/>
            <a:chExt cx="1736" cy="632"/>
          </a:xfrm>
        </p:grpSpPr>
        <p:grpSp>
          <p:nvGrpSpPr>
            <p:cNvPr id="39" name="Group 14"/>
            <p:cNvGrpSpPr>
              <a:grpSpLocks/>
            </p:cNvGrpSpPr>
            <p:nvPr/>
          </p:nvGrpSpPr>
          <p:grpSpPr bwMode="auto">
            <a:xfrm>
              <a:off x="2532" y="1346"/>
              <a:ext cx="691" cy="632"/>
              <a:chOff x="2532" y="1346"/>
              <a:chExt cx="691" cy="632"/>
            </a:xfrm>
          </p:grpSpPr>
          <p:sp>
            <p:nvSpPr>
              <p:cNvPr id="42" name="Text Box 15"/>
              <p:cNvSpPr txBox="1">
                <a:spLocks noChangeArrowheads="1"/>
              </p:cNvSpPr>
              <p:nvPr/>
            </p:nvSpPr>
            <p:spPr bwMode="auto">
              <a:xfrm>
                <a:off x="2532" y="1766"/>
                <a:ext cx="6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nchor="ctr">
                <a:spAutoFit/>
              </a:bodyPr>
              <a:lstStyle>
                <a:lvl1pPr eaLnBrk="0" hangingPunct="0">
                  <a:defRPr sz="1500">
                    <a:solidFill>
                      <a:schemeClr val="folHlink"/>
                    </a:solidFill>
                    <a:latin typeface="Arial" pitchFamily="34" charset="0"/>
                    <a:cs typeface="Arial" pitchFamily="34" charset="0"/>
                  </a:defRPr>
                </a:lvl1pPr>
                <a:lvl2pPr marL="742950" indent="-285750" eaLnBrk="0" hangingPunct="0">
                  <a:defRPr sz="1500">
                    <a:solidFill>
                      <a:schemeClr val="folHlink"/>
                    </a:solidFill>
                    <a:latin typeface="Arial" pitchFamily="34" charset="0"/>
                    <a:cs typeface="Arial" pitchFamily="34" charset="0"/>
                  </a:defRPr>
                </a:lvl2pPr>
                <a:lvl3pPr marL="1143000" indent="-228600" eaLnBrk="0" hangingPunct="0">
                  <a:defRPr sz="1500">
                    <a:solidFill>
                      <a:schemeClr val="folHlink"/>
                    </a:solidFill>
                    <a:latin typeface="Arial" pitchFamily="34" charset="0"/>
                    <a:cs typeface="Arial" pitchFamily="34" charset="0"/>
                  </a:defRPr>
                </a:lvl3pPr>
                <a:lvl4pPr marL="1600200" indent="-228600" eaLnBrk="0" hangingPunct="0">
                  <a:defRPr sz="1500">
                    <a:solidFill>
                      <a:schemeClr val="folHlink"/>
                    </a:solidFill>
                    <a:latin typeface="Arial" pitchFamily="34" charset="0"/>
                    <a:cs typeface="Arial" pitchFamily="34" charset="0"/>
                  </a:defRPr>
                </a:lvl4pPr>
                <a:lvl5pPr marL="2057400" indent="-228600" eaLnBrk="0" hangingPunct="0">
                  <a:defRPr sz="1500">
                    <a:solidFill>
                      <a:schemeClr val="folHlink"/>
                    </a:solidFill>
                    <a:latin typeface="Arial" pitchFamily="34" charset="0"/>
                    <a:cs typeface="Arial" pitchFamily="34" charset="0"/>
                  </a:defRPr>
                </a:lvl5pPr>
                <a:lvl6pPr marL="2514600" indent="-228600" eaLnBrk="0" fontAlgn="base" hangingPunct="0">
                  <a:spcBef>
                    <a:spcPct val="0"/>
                  </a:spcBef>
                  <a:spcAft>
                    <a:spcPct val="0"/>
                  </a:spcAft>
                  <a:defRPr sz="1500">
                    <a:solidFill>
                      <a:schemeClr val="folHlink"/>
                    </a:solidFill>
                    <a:latin typeface="Arial" pitchFamily="34" charset="0"/>
                    <a:cs typeface="Arial" pitchFamily="34" charset="0"/>
                  </a:defRPr>
                </a:lvl6pPr>
                <a:lvl7pPr marL="2971800" indent="-228600" eaLnBrk="0" fontAlgn="base" hangingPunct="0">
                  <a:spcBef>
                    <a:spcPct val="0"/>
                  </a:spcBef>
                  <a:spcAft>
                    <a:spcPct val="0"/>
                  </a:spcAft>
                  <a:defRPr sz="1500">
                    <a:solidFill>
                      <a:schemeClr val="folHlink"/>
                    </a:solidFill>
                    <a:latin typeface="Arial" pitchFamily="34" charset="0"/>
                    <a:cs typeface="Arial" pitchFamily="34" charset="0"/>
                  </a:defRPr>
                </a:lvl7pPr>
                <a:lvl8pPr marL="3429000" indent="-228600" eaLnBrk="0" fontAlgn="base" hangingPunct="0">
                  <a:spcBef>
                    <a:spcPct val="0"/>
                  </a:spcBef>
                  <a:spcAft>
                    <a:spcPct val="0"/>
                  </a:spcAft>
                  <a:defRPr sz="1500">
                    <a:solidFill>
                      <a:schemeClr val="folHlink"/>
                    </a:solidFill>
                    <a:latin typeface="Arial" pitchFamily="34" charset="0"/>
                    <a:cs typeface="Arial" pitchFamily="34" charset="0"/>
                  </a:defRPr>
                </a:lvl8pPr>
                <a:lvl9pPr marL="3886200" indent="-228600" eaLnBrk="0" fontAlgn="base" hangingPunct="0">
                  <a:spcBef>
                    <a:spcPct val="0"/>
                  </a:spcBef>
                  <a:spcAft>
                    <a:spcPct val="0"/>
                  </a:spcAft>
                  <a:defRPr sz="1500">
                    <a:solidFill>
                      <a:schemeClr val="folHlink"/>
                    </a:solidFill>
                    <a:latin typeface="Arial" pitchFamily="34" charset="0"/>
                    <a:cs typeface="Arial" pitchFamily="34" charset="0"/>
                  </a:defRPr>
                </a:lvl9pPr>
              </a:lstStyle>
              <a:p>
                <a:pPr algn="ctr"/>
                <a:r>
                  <a:rPr lang="en-US" sz="1600">
                    <a:solidFill>
                      <a:schemeClr val="bg2"/>
                    </a:solidFill>
                    <a:latin typeface="Times New Roman" pitchFamily="18" charset="0"/>
                  </a:rPr>
                  <a:t>ortho (J=1)</a:t>
                </a:r>
              </a:p>
            </p:txBody>
          </p:sp>
          <p:grpSp>
            <p:nvGrpSpPr>
              <p:cNvPr id="43" name="Group 16"/>
              <p:cNvGrpSpPr>
                <a:grpSpLocks/>
              </p:cNvGrpSpPr>
              <p:nvPr/>
            </p:nvGrpSpPr>
            <p:grpSpPr bwMode="auto">
              <a:xfrm>
                <a:off x="2622" y="1346"/>
                <a:ext cx="462" cy="432"/>
                <a:chOff x="2622" y="1346"/>
                <a:chExt cx="462" cy="432"/>
              </a:xfrm>
            </p:grpSpPr>
            <p:sp>
              <p:nvSpPr>
                <p:cNvPr id="44" name="Oval 17"/>
                <p:cNvSpPr>
                  <a:spLocks noChangeArrowheads="1"/>
                </p:cNvSpPr>
                <p:nvPr/>
              </p:nvSpPr>
              <p:spPr bwMode="auto">
                <a:xfrm>
                  <a:off x="2652" y="1346"/>
                  <a:ext cx="432" cy="432"/>
                </a:xfrm>
                <a:prstGeom prst="ellipse">
                  <a:avLst/>
                </a:prstGeom>
                <a:solidFill>
                  <a:srgbClr val="009900"/>
                </a:solidFill>
                <a:ln w="19050">
                  <a:solidFill>
                    <a:schemeClr val="bg2"/>
                  </a:solidFill>
                  <a:round/>
                  <a:headEnd/>
                  <a:tailEnd/>
                </a:ln>
                <a:effectLst/>
              </p:spPr>
              <p:txBody>
                <a:bodyPr wrap="none" anchor="ctr"/>
                <a:lstStyle/>
                <a:p>
                  <a:pPr algn="ctr" eaLnBrk="0" hangingPunct="0">
                    <a:defRPr/>
                  </a:pPr>
                  <a:endParaRPr lang="en-US">
                    <a:effectLst>
                      <a:outerShdw blurRad="38100" dist="38100" dir="2700000" algn="tl">
                        <a:srgbClr val="000000">
                          <a:alpha val="43137"/>
                        </a:srgbClr>
                      </a:outerShdw>
                    </a:effectLst>
                    <a:cs typeface="+mn-cs"/>
                  </a:endParaRPr>
                </a:p>
              </p:txBody>
            </p:sp>
            <p:sp>
              <p:nvSpPr>
                <p:cNvPr id="45" name="Text Box 18"/>
                <p:cNvSpPr txBox="1">
                  <a:spLocks noChangeArrowheads="1"/>
                </p:cNvSpPr>
                <p:nvPr/>
              </p:nvSpPr>
              <p:spPr bwMode="auto">
                <a:xfrm>
                  <a:off x="2622" y="1376"/>
                  <a:ext cx="45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nchor="ctr">
                  <a:spAutoFit/>
                </a:bodyPr>
                <a:lstStyle>
                  <a:lvl1pPr eaLnBrk="0" hangingPunct="0">
                    <a:defRPr sz="1500">
                      <a:solidFill>
                        <a:schemeClr val="folHlink"/>
                      </a:solidFill>
                      <a:latin typeface="Arial" pitchFamily="34" charset="0"/>
                      <a:cs typeface="Arial" pitchFamily="34" charset="0"/>
                    </a:defRPr>
                  </a:lvl1pPr>
                  <a:lvl2pPr marL="742950" indent="-285750" eaLnBrk="0" hangingPunct="0">
                    <a:defRPr sz="1500">
                      <a:solidFill>
                        <a:schemeClr val="folHlink"/>
                      </a:solidFill>
                      <a:latin typeface="Arial" pitchFamily="34" charset="0"/>
                      <a:cs typeface="Arial" pitchFamily="34" charset="0"/>
                    </a:defRPr>
                  </a:lvl2pPr>
                  <a:lvl3pPr marL="1143000" indent="-228600" eaLnBrk="0" hangingPunct="0">
                    <a:defRPr sz="1500">
                      <a:solidFill>
                        <a:schemeClr val="folHlink"/>
                      </a:solidFill>
                      <a:latin typeface="Arial" pitchFamily="34" charset="0"/>
                      <a:cs typeface="Arial" pitchFamily="34" charset="0"/>
                    </a:defRPr>
                  </a:lvl3pPr>
                  <a:lvl4pPr marL="1600200" indent="-228600" eaLnBrk="0" hangingPunct="0">
                    <a:defRPr sz="1500">
                      <a:solidFill>
                        <a:schemeClr val="folHlink"/>
                      </a:solidFill>
                      <a:latin typeface="Arial" pitchFamily="34" charset="0"/>
                      <a:cs typeface="Arial" pitchFamily="34" charset="0"/>
                    </a:defRPr>
                  </a:lvl4pPr>
                  <a:lvl5pPr marL="2057400" indent="-228600" eaLnBrk="0" hangingPunct="0">
                    <a:defRPr sz="1500">
                      <a:solidFill>
                        <a:schemeClr val="folHlink"/>
                      </a:solidFill>
                      <a:latin typeface="Arial" pitchFamily="34" charset="0"/>
                      <a:cs typeface="Arial" pitchFamily="34" charset="0"/>
                    </a:defRPr>
                  </a:lvl5pPr>
                  <a:lvl6pPr marL="2514600" indent="-228600" eaLnBrk="0" fontAlgn="base" hangingPunct="0">
                    <a:spcBef>
                      <a:spcPct val="0"/>
                    </a:spcBef>
                    <a:spcAft>
                      <a:spcPct val="0"/>
                    </a:spcAft>
                    <a:defRPr sz="1500">
                      <a:solidFill>
                        <a:schemeClr val="folHlink"/>
                      </a:solidFill>
                      <a:latin typeface="Arial" pitchFamily="34" charset="0"/>
                      <a:cs typeface="Arial" pitchFamily="34" charset="0"/>
                    </a:defRPr>
                  </a:lvl6pPr>
                  <a:lvl7pPr marL="2971800" indent="-228600" eaLnBrk="0" fontAlgn="base" hangingPunct="0">
                    <a:spcBef>
                      <a:spcPct val="0"/>
                    </a:spcBef>
                    <a:spcAft>
                      <a:spcPct val="0"/>
                    </a:spcAft>
                    <a:defRPr sz="1500">
                      <a:solidFill>
                        <a:schemeClr val="folHlink"/>
                      </a:solidFill>
                      <a:latin typeface="Arial" pitchFamily="34" charset="0"/>
                      <a:cs typeface="Arial" pitchFamily="34" charset="0"/>
                    </a:defRPr>
                  </a:lvl7pPr>
                  <a:lvl8pPr marL="3429000" indent="-228600" eaLnBrk="0" fontAlgn="base" hangingPunct="0">
                    <a:spcBef>
                      <a:spcPct val="0"/>
                    </a:spcBef>
                    <a:spcAft>
                      <a:spcPct val="0"/>
                    </a:spcAft>
                    <a:defRPr sz="1500">
                      <a:solidFill>
                        <a:schemeClr val="folHlink"/>
                      </a:solidFill>
                      <a:latin typeface="Arial" pitchFamily="34" charset="0"/>
                      <a:cs typeface="Arial" pitchFamily="34" charset="0"/>
                    </a:defRPr>
                  </a:lvl8pPr>
                  <a:lvl9pPr marL="3886200" indent="-228600" eaLnBrk="0" fontAlgn="base" hangingPunct="0">
                    <a:spcBef>
                      <a:spcPct val="0"/>
                    </a:spcBef>
                    <a:spcAft>
                      <a:spcPct val="0"/>
                    </a:spcAft>
                    <a:defRPr sz="1500">
                      <a:solidFill>
                        <a:schemeClr val="folHlink"/>
                      </a:solidFill>
                      <a:latin typeface="Arial" pitchFamily="34" charset="0"/>
                      <a:cs typeface="Arial" pitchFamily="34" charset="0"/>
                    </a:defRPr>
                  </a:lvl9pPr>
                </a:lstStyle>
                <a:p>
                  <a:pPr algn="ctr"/>
                  <a:r>
                    <a:rPr lang="en-US" sz="2400" i="1">
                      <a:solidFill>
                        <a:schemeClr val="tx1"/>
                      </a:solidFill>
                      <a:latin typeface="Times New Roman" pitchFamily="18" charset="0"/>
                    </a:rPr>
                    <a:t> ppμ</a:t>
                  </a:r>
                  <a:endParaRPr lang="en-US" sz="2400">
                    <a:solidFill>
                      <a:schemeClr val="tx1"/>
                    </a:solidFill>
                    <a:latin typeface="Times New Roman" pitchFamily="18" charset="0"/>
                  </a:endParaRPr>
                </a:p>
              </p:txBody>
            </p:sp>
          </p:grpSp>
        </p:grpSp>
        <p:sp>
          <p:nvSpPr>
            <p:cNvPr id="40" name="Line 19"/>
            <p:cNvSpPr>
              <a:spLocks noChangeShapeType="1"/>
            </p:cNvSpPr>
            <p:nvPr/>
          </p:nvSpPr>
          <p:spPr bwMode="auto">
            <a:xfrm rot="19899179" flipV="1">
              <a:off x="1487" y="1920"/>
              <a:ext cx="1200" cy="0"/>
            </a:xfrm>
            <a:prstGeom prst="line">
              <a:avLst/>
            </a:prstGeom>
            <a:noFill/>
            <a:ln w="28575">
              <a:solidFill>
                <a:schemeClr val="bg2"/>
              </a:solidFill>
              <a:round/>
              <a:headEnd/>
              <a:tailEnd type="triangle" w="med" len="med"/>
            </a:ln>
            <a:effectLst/>
          </p:spPr>
          <p:txBody>
            <a:bodyPr wrap="none" anchor="ctr"/>
            <a:lstStyle/>
            <a:p>
              <a:pPr algn="ctr" eaLnBrk="0" hangingPunct="0">
                <a:defRPr/>
              </a:pPr>
              <a:endParaRPr lang="en-US">
                <a:effectLst>
                  <a:outerShdw blurRad="38100" dist="38100" dir="2700000" algn="tl">
                    <a:srgbClr val="000000">
                      <a:alpha val="43137"/>
                    </a:srgbClr>
                  </a:outerShdw>
                </a:effectLst>
                <a:cs typeface="+mn-cs"/>
              </a:endParaRPr>
            </a:p>
          </p:txBody>
        </p:sp>
        <p:sp>
          <p:nvSpPr>
            <p:cNvPr id="41" name="Rectangle 20"/>
            <p:cNvSpPr>
              <a:spLocks noChangeArrowheads="1"/>
            </p:cNvSpPr>
            <p:nvPr/>
          </p:nvSpPr>
          <p:spPr bwMode="auto">
            <a:xfrm>
              <a:off x="1753" y="1592"/>
              <a:ext cx="499" cy="288"/>
            </a:xfrm>
            <a:prstGeom prst="rect">
              <a:avLst/>
            </a:prstGeom>
            <a:noFill/>
            <a:ln w="9525">
              <a:noFill/>
              <a:miter lim="800000"/>
              <a:headEnd/>
              <a:tailEnd/>
            </a:ln>
            <a:effectLst/>
          </p:spPr>
          <p:txBody>
            <a:bodyPr wrap="none" lIns="92075" tIns="46038" rIns="92075" bIns="46038">
              <a:spAutoFit/>
            </a:bodyPr>
            <a:lstStyle/>
            <a:p>
              <a:pPr algn="ctr">
                <a:defRPr/>
              </a:pPr>
              <a:r>
                <a:rPr lang="en-US" sz="2400" b="1">
                  <a:solidFill>
                    <a:srgbClr val="F45A00"/>
                  </a:solidFill>
                  <a:effectLst>
                    <a:outerShdw blurRad="38100" dist="38100" dir="2700000" algn="tl">
                      <a:srgbClr val="000000"/>
                    </a:outerShdw>
                  </a:effectLst>
                  <a:latin typeface="Symbol" pitchFamily="18" charset="2"/>
                  <a:cs typeface="+mn-cs"/>
                </a:rPr>
                <a:t>f</a:t>
              </a:r>
              <a:r>
                <a:rPr lang="de-DE" sz="2400">
                  <a:solidFill>
                    <a:schemeClr val="bg2"/>
                  </a:solidFill>
                  <a:latin typeface="Symbol" pitchFamily="18" charset="2"/>
                  <a:cs typeface="+mn-cs"/>
                </a:rPr>
                <a:t>l</a:t>
              </a:r>
              <a:r>
                <a:rPr lang="de-DE" sz="2400" baseline="-25000">
                  <a:solidFill>
                    <a:schemeClr val="bg2"/>
                  </a:solidFill>
                  <a:cs typeface="+mn-cs"/>
                </a:rPr>
                <a:t>OF</a:t>
              </a:r>
            </a:p>
          </p:txBody>
        </p:sp>
      </p:grpSp>
      <p:grpSp>
        <p:nvGrpSpPr>
          <p:cNvPr id="46" name="Group 21"/>
          <p:cNvGrpSpPr>
            <a:grpSpLocks/>
          </p:cNvGrpSpPr>
          <p:nvPr/>
        </p:nvGrpSpPr>
        <p:grpSpPr bwMode="auto">
          <a:xfrm>
            <a:off x="3349626" y="5435600"/>
            <a:ext cx="2713037" cy="1390650"/>
            <a:chOff x="1488" y="2792"/>
            <a:chExt cx="1709" cy="876"/>
          </a:xfrm>
        </p:grpSpPr>
        <p:grpSp>
          <p:nvGrpSpPr>
            <p:cNvPr id="47" name="Group 22"/>
            <p:cNvGrpSpPr>
              <a:grpSpLocks/>
            </p:cNvGrpSpPr>
            <p:nvPr/>
          </p:nvGrpSpPr>
          <p:grpSpPr bwMode="auto">
            <a:xfrm>
              <a:off x="2556" y="3024"/>
              <a:ext cx="641" cy="644"/>
              <a:chOff x="2556" y="3024"/>
              <a:chExt cx="641" cy="644"/>
            </a:xfrm>
          </p:grpSpPr>
          <p:sp>
            <p:nvSpPr>
              <p:cNvPr id="50" name="Text Box 23"/>
              <p:cNvSpPr txBox="1">
                <a:spLocks noChangeArrowheads="1"/>
              </p:cNvSpPr>
              <p:nvPr/>
            </p:nvSpPr>
            <p:spPr bwMode="auto">
              <a:xfrm>
                <a:off x="2556" y="3456"/>
                <a:ext cx="64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nchor="ctr">
                <a:spAutoFit/>
              </a:bodyPr>
              <a:lstStyle>
                <a:lvl1pPr eaLnBrk="0" hangingPunct="0">
                  <a:defRPr sz="1500">
                    <a:solidFill>
                      <a:schemeClr val="folHlink"/>
                    </a:solidFill>
                    <a:latin typeface="Arial" pitchFamily="34" charset="0"/>
                    <a:cs typeface="Arial" pitchFamily="34" charset="0"/>
                  </a:defRPr>
                </a:lvl1pPr>
                <a:lvl2pPr marL="742950" indent="-285750" eaLnBrk="0" hangingPunct="0">
                  <a:defRPr sz="1500">
                    <a:solidFill>
                      <a:schemeClr val="folHlink"/>
                    </a:solidFill>
                    <a:latin typeface="Arial" pitchFamily="34" charset="0"/>
                    <a:cs typeface="Arial" pitchFamily="34" charset="0"/>
                  </a:defRPr>
                </a:lvl2pPr>
                <a:lvl3pPr marL="1143000" indent="-228600" eaLnBrk="0" hangingPunct="0">
                  <a:defRPr sz="1500">
                    <a:solidFill>
                      <a:schemeClr val="folHlink"/>
                    </a:solidFill>
                    <a:latin typeface="Arial" pitchFamily="34" charset="0"/>
                    <a:cs typeface="Arial" pitchFamily="34" charset="0"/>
                  </a:defRPr>
                </a:lvl3pPr>
                <a:lvl4pPr marL="1600200" indent="-228600" eaLnBrk="0" hangingPunct="0">
                  <a:defRPr sz="1500">
                    <a:solidFill>
                      <a:schemeClr val="folHlink"/>
                    </a:solidFill>
                    <a:latin typeface="Arial" pitchFamily="34" charset="0"/>
                    <a:cs typeface="Arial" pitchFamily="34" charset="0"/>
                  </a:defRPr>
                </a:lvl4pPr>
                <a:lvl5pPr marL="2057400" indent="-228600" eaLnBrk="0" hangingPunct="0">
                  <a:defRPr sz="1500">
                    <a:solidFill>
                      <a:schemeClr val="folHlink"/>
                    </a:solidFill>
                    <a:latin typeface="Arial" pitchFamily="34" charset="0"/>
                    <a:cs typeface="Arial" pitchFamily="34" charset="0"/>
                  </a:defRPr>
                </a:lvl5pPr>
                <a:lvl6pPr marL="2514600" indent="-228600" eaLnBrk="0" fontAlgn="base" hangingPunct="0">
                  <a:spcBef>
                    <a:spcPct val="0"/>
                  </a:spcBef>
                  <a:spcAft>
                    <a:spcPct val="0"/>
                  </a:spcAft>
                  <a:defRPr sz="1500">
                    <a:solidFill>
                      <a:schemeClr val="folHlink"/>
                    </a:solidFill>
                    <a:latin typeface="Arial" pitchFamily="34" charset="0"/>
                    <a:cs typeface="Arial" pitchFamily="34" charset="0"/>
                  </a:defRPr>
                </a:lvl6pPr>
                <a:lvl7pPr marL="2971800" indent="-228600" eaLnBrk="0" fontAlgn="base" hangingPunct="0">
                  <a:spcBef>
                    <a:spcPct val="0"/>
                  </a:spcBef>
                  <a:spcAft>
                    <a:spcPct val="0"/>
                  </a:spcAft>
                  <a:defRPr sz="1500">
                    <a:solidFill>
                      <a:schemeClr val="folHlink"/>
                    </a:solidFill>
                    <a:latin typeface="Arial" pitchFamily="34" charset="0"/>
                    <a:cs typeface="Arial" pitchFamily="34" charset="0"/>
                  </a:defRPr>
                </a:lvl7pPr>
                <a:lvl8pPr marL="3429000" indent="-228600" eaLnBrk="0" fontAlgn="base" hangingPunct="0">
                  <a:spcBef>
                    <a:spcPct val="0"/>
                  </a:spcBef>
                  <a:spcAft>
                    <a:spcPct val="0"/>
                  </a:spcAft>
                  <a:defRPr sz="1500">
                    <a:solidFill>
                      <a:schemeClr val="folHlink"/>
                    </a:solidFill>
                    <a:latin typeface="Arial" pitchFamily="34" charset="0"/>
                    <a:cs typeface="Arial" pitchFamily="34" charset="0"/>
                  </a:defRPr>
                </a:lvl8pPr>
                <a:lvl9pPr marL="3886200" indent="-228600" eaLnBrk="0" fontAlgn="base" hangingPunct="0">
                  <a:spcBef>
                    <a:spcPct val="0"/>
                  </a:spcBef>
                  <a:spcAft>
                    <a:spcPct val="0"/>
                  </a:spcAft>
                  <a:defRPr sz="1500">
                    <a:solidFill>
                      <a:schemeClr val="folHlink"/>
                    </a:solidFill>
                    <a:latin typeface="Arial" pitchFamily="34" charset="0"/>
                    <a:cs typeface="Arial" pitchFamily="34" charset="0"/>
                  </a:defRPr>
                </a:lvl9pPr>
              </a:lstStyle>
              <a:p>
                <a:pPr algn="ctr"/>
                <a:r>
                  <a:rPr lang="en-US" sz="1600">
                    <a:solidFill>
                      <a:schemeClr val="bg2"/>
                    </a:solidFill>
                    <a:latin typeface="Times New Roman" pitchFamily="18" charset="0"/>
                  </a:rPr>
                  <a:t>para (J=0)</a:t>
                </a:r>
              </a:p>
            </p:txBody>
          </p:sp>
          <p:grpSp>
            <p:nvGrpSpPr>
              <p:cNvPr id="51" name="Group 24"/>
              <p:cNvGrpSpPr>
                <a:grpSpLocks/>
              </p:cNvGrpSpPr>
              <p:nvPr/>
            </p:nvGrpSpPr>
            <p:grpSpPr bwMode="auto">
              <a:xfrm>
                <a:off x="2652" y="3024"/>
                <a:ext cx="456" cy="432"/>
                <a:chOff x="3582" y="1410"/>
                <a:chExt cx="456" cy="432"/>
              </a:xfrm>
            </p:grpSpPr>
            <p:sp>
              <p:nvSpPr>
                <p:cNvPr id="52" name="Oval 25"/>
                <p:cNvSpPr>
                  <a:spLocks noChangeArrowheads="1"/>
                </p:cNvSpPr>
                <p:nvPr/>
              </p:nvSpPr>
              <p:spPr bwMode="auto">
                <a:xfrm>
                  <a:off x="3606" y="1410"/>
                  <a:ext cx="432" cy="432"/>
                </a:xfrm>
                <a:prstGeom prst="ellipse">
                  <a:avLst/>
                </a:prstGeom>
                <a:solidFill>
                  <a:srgbClr val="FF0000"/>
                </a:solidFill>
                <a:ln w="19050">
                  <a:solidFill>
                    <a:schemeClr val="bg2"/>
                  </a:solidFill>
                  <a:round/>
                  <a:headEnd/>
                  <a:tailEnd/>
                </a:ln>
                <a:effectLst/>
              </p:spPr>
              <p:txBody>
                <a:bodyPr wrap="none" anchor="ctr"/>
                <a:lstStyle/>
                <a:p>
                  <a:pPr algn="ctr">
                    <a:defRPr/>
                  </a:pPr>
                  <a:endParaRPr lang="de-DE" sz="4000">
                    <a:effectLst>
                      <a:outerShdw blurRad="38100" dist="38100" dir="2700000" algn="tl">
                        <a:srgbClr val="000000"/>
                      </a:outerShdw>
                    </a:effectLst>
                    <a:cs typeface="+mn-cs"/>
                  </a:endParaRPr>
                </a:p>
              </p:txBody>
            </p:sp>
            <p:sp>
              <p:nvSpPr>
                <p:cNvPr id="53" name="Text Box 26"/>
                <p:cNvSpPr txBox="1">
                  <a:spLocks noChangeArrowheads="1"/>
                </p:cNvSpPr>
                <p:nvPr/>
              </p:nvSpPr>
              <p:spPr bwMode="auto">
                <a:xfrm>
                  <a:off x="3582" y="1458"/>
                  <a:ext cx="45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nchor="ctr">
                  <a:spAutoFit/>
                </a:bodyPr>
                <a:lstStyle>
                  <a:lvl1pPr eaLnBrk="0" hangingPunct="0">
                    <a:defRPr sz="1500">
                      <a:solidFill>
                        <a:schemeClr val="folHlink"/>
                      </a:solidFill>
                      <a:latin typeface="Arial" pitchFamily="34" charset="0"/>
                      <a:cs typeface="Arial" pitchFamily="34" charset="0"/>
                    </a:defRPr>
                  </a:lvl1pPr>
                  <a:lvl2pPr marL="742950" indent="-285750" eaLnBrk="0" hangingPunct="0">
                    <a:defRPr sz="1500">
                      <a:solidFill>
                        <a:schemeClr val="folHlink"/>
                      </a:solidFill>
                      <a:latin typeface="Arial" pitchFamily="34" charset="0"/>
                      <a:cs typeface="Arial" pitchFamily="34" charset="0"/>
                    </a:defRPr>
                  </a:lvl2pPr>
                  <a:lvl3pPr marL="1143000" indent="-228600" eaLnBrk="0" hangingPunct="0">
                    <a:defRPr sz="1500">
                      <a:solidFill>
                        <a:schemeClr val="folHlink"/>
                      </a:solidFill>
                      <a:latin typeface="Arial" pitchFamily="34" charset="0"/>
                      <a:cs typeface="Arial" pitchFamily="34" charset="0"/>
                    </a:defRPr>
                  </a:lvl3pPr>
                  <a:lvl4pPr marL="1600200" indent="-228600" eaLnBrk="0" hangingPunct="0">
                    <a:defRPr sz="1500">
                      <a:solidFill>
                        <a:schemeClr val="folHlink"/>
                      </a:solidFill>
                      <a:latin typeface="Arial" pitchFamily="34" charset="0"/>
                      <a:cs typeface="Arial" pitchFamily="34" charset="0"/>
                    </a:defRPr>
                  </a:lvl4pPr>
                  <a:lvl5pPr marL="2057400" indent="-228600" eaLnBrk="0" hangingPunct="0">
                    <a:defRPr sz="1500">
                      <a:solidFill>
                        <a:schemeClr val="folHlink"/>
                      </a:solidFill>
                      <a:latin typeface="Arial" pitchFamily="34" charset="0"/>
                      <a:cs typeface="Arial" pitchFamily="34" charset="0"/>
                    </a:defRPr>
                  </a:lvl5pPr>
                  <a:lvl6pPr marL="2514600" indent="-228600" eaLnBrk="0" fontAlgn="base" hangingPunct="0">
                    <a:spcBef>
                      <a:spcPct val="0"/>
                    </a:spcBef>
                    <a:spcAft>
                      <a:spcPct val="0"/>
                    </a:spcAft>
                    <a:defRPr sz="1500">
                      <a:solidFill>
                        <a:schemeClr val="folHlink"/>
                      </a:solidFill>
                      <a:latin typeface="Arial" pitchFamily="34" charset="0"/>
                      <a:cs typeface="Arial" pitchFamily="34" charset="0"/>
                    </a:defRPr>
                  </a:lvl6pPr>
                  <a:lvl7pPr marL="2971800" indent="-228600" eaLnBrk="0" fontAlgn="base" hangingPunct="0">
                    <a:spcBef>
                      <a:spcPct val="0"/>
                    </a:spcBef>
                    <a:spcAft>
                      <a:spcPct val="0"/>
                    </a:spcAft>
                    <a:defRPr sz="1500">
                      <a:solidFill>
                        <a:schemeClr val="folHlink"/>
                      </a:solidFill>
                      <a:latin typeface="Arial" pitchFamily="34" charset="0"/>
                      <a:cs typeface="Arial" pitchFamily="34" charset="0"/>
                    </a:defRPr>
                  </a:lvl7pPr>
                  <a:lvl8pPr marL="3429000" indent="-228600" eaLnBrk="0" fontAlgn="base" hangingPunct="0">
                    <a:spcBef>
                      <a:spcPct val="0"/>
                    </a:spcBef>
                    <a:spcAft>
                      <a:spcPct val="0"/>
                    </a:spcAft>
                    <a:defRPr sz="1500">
                      <a:solidFill>
                        <a:schemeClr val="folHlink"/>
                      </a:solidFill>
                      <a:latin typeface="Arial" pitchFamily="34" charset="0"/>
                      <a:cs typeface="Arial" pitchFamily="34" charset="0"/>
                    </a:defRPr>
                  </a:lvl8pPr>
                  <a:lvl9pPr marL="3886200" indent="-228600" eaLnBrk="0" fontAlgn="base" hangingPunct="0">
                    <a:spcBef>
                      <a:spcPct val="0"/>
                    </a:spcBef>
                    <a:spcAft>
                      <a:spcPct val="0"/>
                    </a:spcAft>
                    <a:defRPr sz="1500">
                      <a:solidFill>
                        <a:schemeClr val="folHlink"/>
                      </a:solidFill>
                      <a:latin typeface="Arial" pitchFamily="34" charset="0"/>
                      <a:cs typeface="Arial" pitchFamily="34" charset="0"/>
                    </a:defRPr>
                  </a:lvl9pPr>
                </a:lstStyle>
                <a:p>
                  <a:pPr algn="ctr"/>
                  <a:r>
                    <a:rPr lang="en-US" sz="2400" i="1">
                      <a:solidFill>
                        <a:schemeClr val="tx1"/>
                      </a:solidFill>
                      <a:latin typeface="Times New Roman" pitchFamily="18" charset="0"/>
                    </a:rPr>
                    <a:t> ppμ</a:t>
                  </a:r>
                  <a:endParaRPr lang="en-US" sz="2400">
                    <a:solidFill>
                      <a:schemeClr val="tx1"/>
                    </a:solidFill>
                    <a:latin typeface="Times New Roman" pitchFamily="18" charset="0"/>
                  </a:endParaRPr>
                </a:p>
              </p:txBody>
            </p:sp>
          </p:grpSp>
        </p:grpSp>
        <p:sp>
          <p:nvSpPr>
            <p:cNvPr id="48" name="Line 27"/>
            <p:cNvSpPr>
              <a:spLocks noChangeShapeType="1"/>
            </p:cNvSpPr>
            <p:nvPr/>
          </p:nvSpPr>
          <p:spPr bwMode="auto">
            <a:xfrm rot="1700821">
              <a:off x="1488" y="2832"/>
              <a:ext cx="1200" cy="0"/>
            </a:xfrm>
            <a:prstGeom prst="line">
              <a:avLst/>
            </a:prstGeom>
            <a:noFill/>
            <a:ln w="28575">
              <a:solidFill>
                <a:schemeClr val="bg2"/>
              </a:solidFill>
              <a:prstDash val="dash"/>
              <a:round/>
              <a:headEnd/>
              <a:tailEnd type="triangle" w="med" len="med"/>
            </a:ln>
            <a:effectLst/>
          </p:spPr>
          <p:txBody>
            <a:bodyPr wrap="none" anchor="ctr"/>
            <a:lstStyle/>
            <a:p>
              <a:pPr algn="ctr" eaLnBrk="0" hangingPunct="0">
                <a:defRPr/>
              </a:pPr>
              <a:endParaRPr lang="en-US">
                <a:effectLst>
                  <a:outerShdw blurRad="38100" dist="38100" dir="2700000" algn="tl">
                    <a:srgbClr val="000000">
                      <a:alpha val="43137"/>
                    </a:srgbClr>
                  </a:outerShdw>
                </a:effectLst>
                <a:cs typeface="+mn-cs"/>
              </a:endParaRPr>
            </a:p>
          </p:txBody>
        </p:sp>
        <p:sp>
          <p:nvSpPr>
            <p:cNvPr id="49" name="Rectangle 28"/>
            <p:cNvSpPr>
              <a:spLocks noChangeArrowheads="1"/>
            </p:cNvSpPr>
            <p:nvPr/>
          </p:nvSpPr>
          <p:spPr bwMode="auto">
            <a:xfrm>
              <a:off x="1794" y="2792"/>
              <a:ext cx="484" cy="288"/>
            </a:xfrm>
            <a:prstGeom prst="rect">
              <a:avLst/>
            </a:prstGeom>
            <a:noFill/>
            <a:ln w="9525">
              <a:noFill/>
              <a:miter lim="800000"/>
              <a:headEnd/>
              <a:tailEnd/>
            </a:ln>
            <a:effectLst/>
          </p:spPr>
          <p:txBody>
            <a:bodyPr wrap="none" lIns="92075" tIns="46038" rIns="92075" bIns="46038">
              <a:spAutoFit/>
            </a:bodyPr>
            <a:lstStyle/>
            <a:p>
              <a:pPr algn="ctr">
                <a:defRPr/>
              </a:pPr>
              <a:r>
                <a:rPr lang="en-US" sz="2400" b="1">
                  <a:solidFill>
                    <a:srgbClr val="F45A00"/>
                  </a:solidFill>
                  <a:effectLst>
                    <a:outerShdw blurRad="38100" dist="38100" dir="2700000" algn="tl">
                      <a:srgbClr val="000000"/>
                    </a:outerShdw>
                  </a:effectLst>
                  <a:latin typeface="Symbol" pitchFamily="18" charset="2"/>
                  <a:cs typeface="+mn-cs"/>
                </a:rPr>
                <a:t>f</a:t>
              </a:r>
              <a:r>
                <a:rPr lang="de-DE" sz="2400">
                  <a:solidFill>
                    <a:schemeClr val="bg2"/>
                  </a:solidFill>
                  <a:latin typeface="Symbol" pitchFamily="18" charset="2"/>
                  <a:cs typeface="+mn-cs"/>
                </a:rPr>
                <a:t>l</a:t>
              </a:r>
              <a:r>
                <a:rPr lang="de-DE" sz="2400" baseline="-25000">
                  <a:solidFill>
                    <a:schemeClr val="bg2"/>
                  </a:solidFill>
                  <a:cs typeface="+mn-cs"/>
                </a:rPr>
                <a:t>PF</a:t>
              </a:r>
            </a:p>
          </p:txBody>
        </p:sp>
      </p:grpSp>
      <p:grpSp>
        <p:nvGrpSpPr>
          <p:cNvPr id="54" name="Group 29"/>
          <p:cNvGrpSpPr>
            <a:grpSpLocks/>
          </p:cNvGrpSpPr>
          <p:nvPr/>
        </p:nvGrpSpPr>
        <p:grpSpPr bwMode="auto">
          <a:xfrm>
            <a:off x="6132513" y="3171825"/>
            <a:ext cx="2249487" cy="457200"/>
            <a:chOff x="3168" y="1382"/>
            <a:chExt cx="1417" cy="288"/>
          </a:xfrm>
        </p:grpSpPr>
        <p:sp>
          <p:nvSpPr>
            <p:cNvPr id="55" name="Line 30"/>
            <p:cNvSpPr>
              <a:spLocks noChangeShapeType="1"/>
            </p:cNvSpPr>
            <p:nvPr/>
          </p:nvSpPr>
          <p:spPr bwMode="auto">
            <a:xfrm rot="16200000" flipH="1">
              <a:off x="3335" y="1369"/>
              <a:ext cx="0" cy="334"/>
            </a:xfrm>
            <a:prstGeom prst="line">
              <a:avLst/>
            </a:prstGeom>
            <a:noFill/>
            <a:ln w="28575">
              <a:solidFill>
                <a:srgbClr val="009900"/>
              </a:solidFill>
              <a:round/>
              <a:headEnd/>
              <a:tailEnd type="triangle" w="med" len="med"/>
            </a:ln>
            <a:effectLst/>
          </p:spPr>
          <p:txBody>
            <a:bodyPr lIns="92075" tIns="46038" rIns="92075" bIns="46038" anchor="ctr"/>
            <a:lstStyle/>
            <a:p>
              <a:pPr algn="ctr" eaLnBrk="0" hangingPunct="0">
                <a:defRPr/>
              </a:pPr>
              <a:endParaRPr lang="en-US">
                <a:effectLst>
                  <a:outerShdw blurRad="38100" dist="38100" dir="2700000" algn="tl">
                    <a:srgbClr val="000000">
                      <a:alpha val="43137"/>
                    </a:srgbClr>
                  </a:outerShdw>
                </a:effectLst>
                <a:cs typeface="+mn-cs"/>
              </a:endParaRPr>
            </a:p>
          </p:txBody>
        </p:sp>
        <p:sp>
          <p:nvSpPr>
            <p:cNvPr id="56" name="Text Box 31"/>
            <p:cNvSpPr txBox="1">
              <a:spLocks noChangeArrowheads="1"/>
            </p:cNvSpPr>
            <p:nvPr/>
          </p:nvSpPr>
          <p:spPr bwMode="auto">
            <a:xfrm>
              <a:off x="3482" y="1382"/>
              <a:ext cx="110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500">
                  <a:solidFill>
                    <a:schemeClr val="folHlink"/>
                  </a:solidFill>
                  <a:latin typeface="Arial" pitchFamily="34" charset="0"/>
                  <a:cs typeface="Arial" pitchFamily="34" charset="0"/>
                </a:defRPr>
              </a:lvl1pPr>
              <a:lvl2pPr marL="742950" indent="-285750" eaLnBrk="0" hangingPunct="0">
                <a:defRPr sz="1500">
                  <a:solidFill>
                    <a:schemeClr val="folHlink"/>
                  </a:solidFill>
                  <a:latin typeface="Arial" pitchFamily="34" charset="0"/>
                  <a:cs typeface="Arial" pitchFamily="34" charset="0"/>
                </a:defRPr>
              </a:lvl2pPr>
              <a:lvl3pPr marL="1143000" indent="-228600" eaLnBrk="0" hangingPunct="0">
                <a:defRPr sz="1500">
                  <a:solidFill>
                    <a:schemeClr val="folHlink"/>
                  </a:solidFill>
                  <a:latin typeface="Arial" pitchFamily="34" charset="0"/>
                  <a:cs typeface="Arial" pitchFamily="34" charset="0"/>
                </a:defRPr>
              </a:lvl3pPr>
              <a:lvl4pPr marL="1600200" indent="-228600" eaLnBrk="0" hangingPunct="0">
                <a:defRPr sz="1500">
                  <a:solidFill>
                    <a:schemeClr val="folHlink"/>
                  </a:solidFill>
                  <a:latin typeface="Arial" pitchFamily="34" charset="0"/>
                  <a:cs typeface="Arial" pitchFamily="34" charset="0"/>
                </a:defRPr>
              </a:lvl4pPr>
              <a:lvl5pPr marL="2057400" indent="-228600" eaLnBrk="0" hangingPunct="0">
                <a:defRPr sz="1500">
                  <a:solidFill>
                    <a:schemeClr val="folHlink"/>
                  </a:solidFill>
                  <a:latin typeface="Arial" pitchFamily="34" charset="0"/>
                  <a:cs typeface="Arial" pitchFamily="34" charset="0"/>
                </a:defRPr>
              </a:lvl5pPr>
              <a:lvl6pPr marL="2514600" indent="-228600" eaLnBrk="0" fontAlgn="base" hangingPunct="0">
                <a:spcBef>
                  <a:spcPct val="0"/>
                </a:spcBef>
                <a:spcAft>
                  <a:spcPct val="0"/>
                </a:spcAft>
                <a:defRPr sz="1500">
                  <a:solidFill>
                    <a:schemeClr val="folHlink"/>
                  </a:solidFill>
                  <a:latin typeface="Arial" pitchFamily="34" charset="0"/>
                  <a:cs typeface="Arial" pitchFamily="34" charset="0"/>
                </a:defRPr>
              </a:lvl6pPr>
              <a:lvl7pPr marL="2971800" indent="-228600" eaLnBrk="0" fontAlgn="base" hangingPunct="0">
                <a:spcBef>
                  <a:spcPct val="0"/>
                </a:spcBef>
                <a:spcAft>
                  <a:spcPct val="0"/>
                </a:spcAft>
                <a:defRPr sz="1500">
                  <a:solidFill>
                    <a:schemeClr val="folHlink"/>
                  </a:solidFill>
                  <a:latin typeface="Arial" pitchFamily="34" charset="0"/>
                  <a:cs typeface="Arial" pitchFamily="34" charset="0"/>
                </a:defRPr>
              </a:lvl7pPr>
              <a:lvl8pPr marL="3429000" indent="-228600" eaLnBrk="0" fontAlgn="base" hangingPunct="0">
                <a:spcBef>
                  <a:spcPct val="0"/>
                </a:spcBef>
                <a:spcAft>
                  <a:spcPct val="0"/>
                </a:spcAft>
                <a:defRPr sz="1500">
                  <a:solidFill>
                    <a:schemeClr val="folHlink"/>
                  </a:solidFill>
                  <a:latin typeface="Arial" pitchFamily="34" charset="0"/>
                  <a:cs typeface="Arial" pitchFamily="34" charset="0"/>
                </a:defRPr>
              </a:lvl8pPr>
              <a:lvl9pPr marL="3886200" indent="-228600" eaLnBrk="0" fontAlgn="base" hangingPunct="0">
                <a:spcBef>
                  <a:spcPct val="0"/>
                </a:spcBef>
                <a:spcAft>
                  <a:spcPct val="0"/>
                </a:spcAft>
                <a:defRPr sz="1500">
                  <a:solidFill>
                    <a:schemeClr val="folHlink"/>
                  </a:solidFill>
                  <a:latin typeface="Arial" pitchFamily="34" charset="0"/>
                  <a:cs typeface="Arial" pitchFamily="34" charset="0"/>
                </a:defRPr>
              </a:lvl9pPr>
            </a:lstStyle>
            <a:p>
              <a:pPr algn="ctr" eaLnBrk="1" hangingPunct="1"/>
              <a:r>
                <a:rPr lang="de-DE" sz="2400" b="1">
                  <a:solidFill>
                    <a:srgbClr val="009900"/>
                  </a:solidFill>
                  <a:latin typeface="Symbol" pitchFamily="18" charset="2"/>
                </a:rPr>
                <a:t>L</a:t>
              </a:r>
              <a:r>
                <a:rPr lang="de-DE" sz="2400" b="1" baseline="-25000">
                  <a:solidFill>
                    <a:srgbClr val="009900"/>
                  </a:solidFill>
                </a:rPr>
                <a:t>OM</a:t>
              </a:r>
              <a:r>
                <a:rPr lang="de-DE" sz="2400" b="1">
                  <a:solidFill>
                    <a:srgbClr val="009900"/>
                  </a:solidFill>
                </a:rPr>
                <a:t> ~ ¾ </a:t>
              </a:r>
              <a:r>
                <a:rPr lang="de-DE" sz="2400" b="1">
                  <a:solidFill>
                    <a:srgbClr val="009900"/>
                  </a:solidFill>
                  <a:latin typeface="Symbol" pitchFamily="18" charset="2"/>
                </a:rPr>
                <a:t>L</a:t>
              </a:r>
              <a:r>
                <a:rPr lang="de-DE" sz="2400" b="1" baseline="-25000">
                  <a:solidFill>
                    <a:srgbClr val="009900"/>
                  </a:solidFill>
                </a:rPr>
                <a:t>S</a:t>
              </a:r>
            </a:p>
          </p:txBody>
        </p:sp>
      </p:grpSp>
      <p:grpSp>
        <p:nvGrpSpPr>
          <p:cNvPr id="57" name="Group 32"/>
          <p:cNvGrpSpPr>
            <a:grpSpLocks/>
          </p:cNvGrpSpPr>
          <p:nvPr/>
        </p:nvGrpSpPr>
        <p:grpSpPr bwMode="auto">
          <a:xfrm>
            <a:off x="6132513" y="5883275"/>
            <a:ext cx="2238375" cy="457200"/>
            <a:chOff x="3168" y="3090"/>
            <a:chExt cx="1410" cy="288"/>
          </a:xfrm>
        </p:grpSpPr>
        <p:sp>
          <p:nvSpPr>
            <p:cNvPr id="58" name="Line 33"/>
            <p:cNvSpPr>
              <a:spLocks noChangeShapeType="1"/>
            </p:cNvSpPr>
            <p:nvPr/>
          </p:nvSpPr>
          <p:spPr bwMode="auto">
            <a:xfrm rot="16200000" flipH="1">
              <a:off x="3335" y="3077"/>
              <a:ext cx="0" cy="334"/>
            </a:xfrm>
            <a:prstGeom prst="line">
              <a:avLst/>
            </a:prstGeom>
            <a:noFill/>
            <a:ln w="28575">
              <a:solidFill>
                <a:srgbClr val="FF0000"/>
              </a:solidFill>
              <a:round/>
              <a:headEnd/>
              <a:tailEnd type="triangle" w="med" len="med"/>
            </a:ln>
            <a:effectLst/>
          </p:spPr>
          <p:txBody>
            <a:bodyPr lIns="92075" tIns="46038" rIns="92075" bIns="46038" anchor="ctr"/>
            <a:lstStyle/>
            <a:p>
              <a:pPr algn="ctr" eaLnBrk="0" hangingPunct="0">
                <a:defRPr/>
              </a:pPr>
              <a:endParaRPr lang="en-US">
                <a:effectLst>
                  <a:outerShdw blurRad="38100" dist="38100" dir="2700000" algn="tl">
                    <a:srgbClr val="000000">
                      <a:alpha val="43137"/>
                    </a:srgbClr>
                  </a:outerShdw>
                </a:effectLst>
                <a:cs typeface="+mn-cs"/>
              </a:endParaRPr>
            </a:p>
          </p:txBody>
        </p:sp>
        <p:sp>
          <p:nvSpPr>
            <p:cNvPr id="59" name="Text Box 34"/>
            <p:cNvSpPr txBox="1">
              <a:spLocks noChangeArrowheads="1"/>
            </p:cNvSpPr>
            <p:nvPr/>
          </p:nvSpPr>
          <p:spPr bwMode="auto">
            <a:xfrm>
              <a:off x="3490" y="3090"/>
              <a:ext cx="10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500">
                  <a:solidFill>
                    <a:schemeClr val="folHlink"/>
                  </a:solidFill>
                  <a:latin typeface="Arial" pitchFamily="34" charset="0"/>
                  <a:cs typeface="Arial" pitchFamily="34" charset="0"/>
                </a:defRPr>
              </a:lvl1pPr>
              <a:lvl2pPr marL="742950" indent="-285750" eaLnBrk="0" hangingPunct="0">
                <a:defRPr sz="1500">
                  <a:solidFill>
                    <a:schemeClr val="folHlink"/>
                  </a:solidFill>
                  <a:latin typeface="Arial" pitchFamily="34" charset="0"/>
                  <a:cs typeface="Arial" pitchFamily="34" charset="0"/>
                </a:defRPr>
              </a:lvl2pPr>
              <a:lvl3pPr marL="1143000" indent="-228600" eaLnBrk="0" hangingPunct="0">
                <a:defRPr sz="1500">
                  <a:solidFill>
                    <a:schemeClr val="folHlink"/>
                  </a:solidFill>
                  <a:latin typeface="Arial" pitchFamily="34" charset="0"/>
                  <a:cs typeface="Arial" pitchFamily="34" charset="0"/>
                </a:defRPr>
              </a:lvl3pPr>
              <a:lvl4pPr marL="1600200" indent="-228600" eaLnBrk="0" hangingPunct="0">
                <a:defRPr sz="1500">
                  <a:solidFill>
                    <a:schemeClr val="folHlink"/>
                  </a:solidFill>
                  <a:latin typeface="Arial" pitchFamily="34" charset="0"/>
                  <a:cs typeface="Arial" pitchFamily="34" charset="0"/>
                </a:defRPr>
              </a:lvl4pPr>
              <a:lvl5pPr marL="2057400" indent="-228600" eaLnBrk="0" hangingPunct="0">
                <a:defRPr sz="1500">
                  <a:solidFill>
                    <a:schemeClr val="folHlink"/>
                  </a:solidFill>
                  <a:latin typeface="Arial" pitchFamily="34" charset="0"/>
                  <a:cs typeface="Arial" pitchFamily="34" charset="0"/>
                </a:defRPr>
              </a:lvl5pPr>
              <a:lvl6pPr marL="2514600" indent="-228600" eaLnBrk="0" fontAlgn="base" hangingPunct="0">
                <a:spcBef>
                  <a:spcPct val="0"/>
                </a:spcBef>
                <a:spcAft>
                  <a:spcPct val="0"/>
                </a:spcAft>
                <a:defRPr sz="1500">
                  <a:solidFill>
                    <a:schemeClr val="folHlink"/>
                  </a:solidFill>
                  <a:latin typeface="Arial" pitchFamily="34" charset="0"/>
                  <a:cs typeface="Arial" pitchFamily="34" charset="0"/>
                </a:defRPr>
              </a:lvl6pPr>
              <a:lvl7pPr marL="2971800" indent="-228600" eaLnBrk="0" fontAlgn="base" hangingPunct="0">
                <a:spcBef>
                  <a:spcPct val="0"/>
                </a:spcBef>
                <a:spcAft>
                  <a:spcPct val="0"/>
                </a:spcAft>
                <a:defRPr sz="1500">
                  <a:solidFill>
                    <a:schemeClr val="folHlink"/>
                  </a:solidFill>
                  <a:latin typeface="Arial" pitchFamily="34" charset="0"/>
                  <a:cs typeface="Arial" pitchFamily="34" charset="0"/>
                </a:defRPr>
              </a:lvl7pPr>
              <a:lvl8pPr marL="3429000" indent="-228600" eaLnBrk="0" fontAlgn="base" hangingPunct="0">
                <a:spcBef>
                  <a:spcPct val="0"/>
                </a:spcBef>
                <a:spcAft>
                  <a:spcPct val="0"/>
                </a:spcAft>
                <a:defRPr sz="1500">
                  <a:solidFill>
                    <a:schemeClr val="folHlink"/>
                  </a:solidFill>
                  <a:latin typeface="Arial" pitchFamily="34" charset="0"/>
                  <a:cs typeface="Arial" pitchFamily="34" charset="0"/>
                </a:defRPr>
              </a:lvl8pPr>
              <a:lvl9pPr marL="3886200" indent="-228600" eaLnBrk="0" fontAlgn="base" hangingPunct="0">
                <a:spcBef>
                  <a:spcPct val="0"/>
                </a:spcBef>
                <a:spcAft>
                  <a:spcPct val="0"/>
                </a:spcAft>
                <a:defRPr sz="1500">
                  <a:solidFill>
                    <a:schemeClr val="folHlink"/>
                  </a:solidFill>
                  <a:latin typeface="Arial" pitchFamily="34" charset="0"/>
                  <a:cs typeface="Arial" pitchFamily="34" charset="0"/>
                </a:defRPr>
              </a:lvl9pPr>
            </a:lstStyle>
            <a:p>
              <a:pPr algn="ctr" eaLnBrk="1" hangingPunct="1"/>
              <a:r>
                <a:rPr lang="de-DE" sz="2400" b="1">
                  <a:solidFill>
                    <a:srgbClr val="FF0000"/>
                  </a:solidFill>
                  <a:latin typeface="Symbol" pitchFamily="18" charset="2"/>
                </a:rPr>
                <a:t>L</a:t>
              </a:r>
              <a:r>
                <a:rPr lang="de-DE" sz="2400" b="1" baseline="-25000">
                  <a:solidFill>
                    <a:srgbClr val="FF0000"/>
                  </a:solidFill>
                </a:rPr>
                <a:t>PM</a:t>
              </a:r>
              <a:r>
                <a:rPr lang="de-DE" sz="2400" b="1">
                  <a:solidFill>
                    <a:srgbClr val="FF0000"/>
                  </a:solidFill>
                </a:rPr>
                <a:t> ~ ¼ </a:t>
              </a:r>
              <a:r>
                <a:rPr lang="de-DE" sz="2400" b="1">
                  <a:solidFill>
                    <a:srgbClr val="FF0000"/>
                  </a:solidFill>
                  <a:latin typeface="Symbol" pitchFamily="18" charset="2"/>
                </a:rPr>
                <a:t>L</a:t>
              </a:r>
              <a:r>
                <a:rPr lang="de-DE" sz="2400" b="1" baseline="-25000">
                  <a:solidFill>
                    <a:srgbClr val="FF0000"/>
                  </a:solidFill>
                </a:rPr>
                <a:t>S</a:t>
              </a:r>
            </a:p>
          </p:txBody>
        </p:sp>
      </p:grpSp>
      <mc:AlternateContent xmlns:mc="http://schemas.openxmlformats.org/markup-compatibility/2006" xmlns:a14="http://schemas.microsoft.com/office/drawing/2010/main">
        <mc:Choice Requires="a14">
          <p:sp>
            <p:nvSpPr>
              <p:cNvPr id="60" name="TextBox 59"/>
              <p:cNvSpPr txBox="1"/>
              <p:nvPr/>
            </p:nvSpPr>
            <p:spPr>
              <a:xfrm>
                <a:off x="8382000" y="1314"/>
                <a:ext cx="769495" cy="560282"/>
              </a:xfrm>
              <a:prstGeom prst="rect">
                <a:avLst/>
              </a:prstGeom>
              <a:solidFill>
                <a:srgbClr val="FFFFFF">
                  <a:lumMod val="85000"/>
                </a:srgbClr>
              </a:solidFill>
              <a:ln>
                <a:solidFill>
                  <a:srgbClr val="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sSub>
                        <m:sSubPr>
                          <m:ctrlPr>
                            <a:rPr kumimoji="0" lang="en-US" sz="2800" b="0" i="1" u="none" strike="noStrike" kern="0" cap="none" spc="0" normalizeH="0" baseline="0" noProof="0" smtClean="0">
                              <a:ln>
                                <a:noFill/>
                              </a:ln>
                              <a:solidFill>
                                <a:srgbClr val="FF0000"/>
                              </a:solidFill>
                              <a:effectLst/>
                              <a:uLnTx/>
                              <a:uFillTx/>
                              <a:latin typeface="Cambria Math"/>
                            </a:rPr>
                          </m:ctrlPr>
                        </m:sSubPr>
                        <m:e>
                          <m:r>
                            <a:rPr kumimoji="0" lang="en-US" sz="2800" b="0" i="0" u="none" strike="noStrike" kern="0" cap="none" spc="0" normalizeH="0" baseline="0" noProof="0" smtClean="0">
                              <a:ln>
                                <a:noFill/>
                              </a:ln>
                              <a:solidFill>
                                <a:srgbClr val="FF0000"/>
                              </a:solidFill>
                              <a:effectLst/>
                              <a:uLnTx/>
                              <a:uFillTx/>
                              <a:latin typeface="Cambria Math"/>
                            </a:rPr>
                            <m:t>  </m:t>
                          </m:r>
                          <m:r>
                            <m:rPr>
                              <m:sty m:val="p"/>
                            </m:rPr>
                            <a:rPr kumimoji="0" lang="en-US" sz="2800" b="0" i="0" u="none" strike="noStrike" kern="0" cap="none" spc="0" normalizeH="0" baseline="0" noProof="0" smtClean="0">
                              <a:ln>
                                <a:noFill/>
                              </a:ln>
                              <a:solidFill>
                                <a:srgbClr val="FF0000"/>
                              </a:solidFill>
                              <a:effectLst/>
                              <a:uLnTx/>
                              <a:uFillTx/>
                              <a:latin typeface="Cambria Math"/>
                              <a:ea typeface="Cambria Math"/>
                            </a:rPr>
                            <m:t>τ</m:t>
                          </m:r>
                        </m:e>
                        <m:sub>
                          <m:sSup>
                            <m:sSupPr>
                              <m:ctrlPr>
                                <a:rPr kumimoji="0" lang="en-US" sz="2800" b="0" i="1" u="none" strike="noStrike" kern="0" cap="none" spc="0" normalizeH="0" baseline="0" noProof="0" smtClean="0">
                                  <a:ln>
                                    <a:noFill/>
                                  </a:ln>
                                  <a:solidFill>
                                    <a:srgbClr val="FF0000"/>
                                  </a:solidFill>
                                  <a:effectLst/>
                                  <a:uLnTx/>
                                  <a:uFillTx/>
                                  <a:latin typeface="Cambria Math"/>
                                </a:rPr>
                              </m:ctrlPr>
                            </m:sSupPr>
                            <m:e>
                              <m:r>
                                <m:rPr>
                                  <m:sty m:val="p"/>
                                </m:rPr>
                                <a:rPr kumimoji="0" lang="en-US" sz="2800" b="0" i="0" u="none" strike="noStrike" kern="0" cap="none" spc="0" normalizeH="0" baseline="0" noProof="0" smtClean="0">
                                  <a:ln>
                                    <a:noFill/>
                                  </a:ln>
                                  <a:solidFill>
                                    <a:srgbClr val="FF0000"/>
                                  </a:solidFill>
                                  <a:effectLst/>
                                  <a:uLnTx/>
                                  <a:uFillTx/>
                                  <a:latin typeface="Cambria Math"/>
                                  <a:ea typeface="Cambria Math"/>
                                </a:rPr>
                                <m:t>μ</m:t>
                              </m:r>
                            </m:e>
                            <m:sup>
                              <m:r>
                                <a:rPr kumimoji="0" lang="en-US" sz="2800" b="0" i="0" u="none" strike="noStrike" kern="0" cap="none" spc="0" normalizeH="0" baseline="0" noProof="0" smtClean="0">
                                  <a:ln>
                                    <a:noFill/>
                                  </a:ln>
                                  <a:solidFill>
                                    <a:srgbClr val="FF0000"/>
                                  </a:solidFill>
                                  <a:effectLst/>
                                  <a:uLnTx/>
                                  <a:uFillTx/>
                                  <a:latin typeface="Cambria Math"/>
                                </a:rPr>
                                <m:t>−</m:t>
                              </m:r>
                            </m:sup>
                          </m:sSup>
                        </m:sub>
                      </m:sSub>
                    </m:oMath>
                  </m:oMathPara>
                </a14:m>
                <a:endParaRPr kumimoji="0" lang="en-US" sz="2800" b="0" i="0" u="none" strike="noStrike" kern="0" cap="none" spc="0" normalizeH="0" baseline="0" noProof="0" dirty="0">
                  <a:ln>
                    <a:noFill/>
                  </a:ln>
                  <a:solidFill>
                    <a:srgbClr val="0000FF"/>
                  </a:solidFill>
                  <a:effectLst/>
                  <a:uLnTx/>
                  <a:uFillTx/>
                </a:endParaRPr>
              </a:p>
            </p:txBody>
          </p:sp>
        </mc:Choice>
        <mc:Fallback xmlns="">
          <p:sp>
            <p:nvSpPr>
              <p:cNvPr id="60" name="TextBox 59"/>
              <p:cNvSpPr txBox="1">
                <a:spLocks noRot="1" noChangeAspect="1" noMove="1" noResize="1" noEditPoints="1" noAdjustHandles="1" noChangeArrowheads="1" noChangeShapeType="1" noTextEdit="1"/>
              </p:cNvSpPr>
              <p:nvPr/>
            </p:nvSpPr>
            <p:spPr>
              <a:xfrm>
                <a:off x="8382000" y="1314"/>
                <a:ext cx="769495" cy="560282"/>
              </a:xfrm>
              <a:prstGeom prst="rect">
                <a:avLst/>
              </a:prstGeom>
              <a:blipFill rotWithShape="1">
                <a:blip r:embed="rId4"/>
                <a:stretch>
                  <a:fillRect/>
                </a:stretch>
              </a:blipFill>
              <a:ln>
                <a:solidFill>
                  <a:srgbClr val="000000"/>
                </a:solidFill>
              </a:ln>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3223518764"/>
      </p:ext>
    </p:extLst>
  </p:cSld>
  <p:clrMapOvr>
    <a:masterClrMapping/>
  </p:clrMapOvr>
  <p:transition advTm="59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8"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nodeType="afterGroup">
                            <p:stCondLst>
                              <p:cond delay="1000"/>
                            </p:stCondLst>
                            <p:childTnLst>
                              <p:par>
                                <p:cTn id="17" presetID="22" presetClass="entr" presetSubtype="4"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par>
                          <p:cTn id="20" fill="hold" nodeType="afterGroup">
                            <p:stCondLst>
                              <p:cond delay="1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nodeType="withGroup">
                            <p:stCondLst>
                              <p:cond delay="2000"/>
                            </p:stCondLst>
                            <p:childTnLst>
                              <p:par>
                                <p:cTn id="25" presetID="22" presetClass="entr" presetSubtype="1"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wipe(left)">
                                      <p:cBhvr>
                                        <p:cTn id="32" dur="500"/>
                                        <p:tgtEl>
                                          <p:spTgt spid="38"/>
                                        </p:tgtEl>
                                      </p:cBhvr>
                                    </p:animEffec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wipe(left)">
                                      <p:cBhvr>
                                        <p:cTn id="36" dur="500"/>
                                        <p:tgtEl>
                                          <p:spTgt spid="54"/>
                                        </p:tgtEl>
                                      </p:cBhvr>
                                    </p:animEffect>
                                  </p:childTnLst>
                                </p:cTn>
                              </p:par>
                            </p:childTnLst>
                          </p:cTn>
                        </p:par>
                        <p:par>
                          <p:cTn id="37" fill="hold">
                            <p:stCondLst>
                              <p:cond delay="1000"/>
                            </p:stCondLst>
                            <p:childTnLst>
                              <p:par>
                                <p:cTn id="38" presetID="22" presetClass="entr" presetSubtype="8" fill="hold" nodeType="after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wipe(left)">
                                      <p:cBhvr>
                                        <p:cTn id="40" dur="500"/>
                                        <p:tgtEl>
                                          <p:spTgt spid="46"/>
                                        </p:tgtEl>
                                      </p:cBhvr>
                                    </p:animEffect>
                                  </p:childTnLst>
                                </p:cTn>
                              </p:par>
                            </p:childTnLst>
                          </p:cTn>
                        </p:par>
                        <p:par>
                          <p:cTn id="41" fill="hold">
                            <p:stCondLst>
                              <p:cond delay="1500"/>
                            </p:stCondLst>
                            <p:childTnLst>
                              <p:par>
                                <p:cTn id="42" presetID="22" presetClass="entr" presetSubtype="8" fill="hold"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2000"/>
                            </p:stCondLst>
                            <p:childTnLst>
                              <p:par>
                                <p:cTn id="46" presetID="22" presetClass="entr" presetSubtype="1"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ipe(up)">
                                      <p:cBhvr>
                                        <p:cTn id="4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8733" y="-3284"/>
            <a:ext cx="8382000" cy="953266"/>
          </a:xfrm>
        </p:spPr>
        <p:txBody>
          <a:bodyPr/>
          <a:lstStyle/>
          <a:p>
            <a:pPr algn="l"/>
            <a:r>
              <a:rPr lang="en-US" sz="2400" b="0" dirty="0" smtClean="0"/>
              <a:t/>
            </a:r>
            <a:br>
              <a:rPr lang="en-US" sz="2400" b="0" dirty="0" smtClean="0"/>
            </a:br>
            <a:r>
              <a:rPr lang="en-US" sz="2400" b="0" dirty="0" smtClean="0"/>
              <a:t>Capture from </a:t>
            </a:r>
            <a:r>
              <a:rPr lang="en-US" sz="2400" dirty="0" err="1" smtClean="0">
                <a:solidFill>
                  <a:srgbClr val="FC0128"/>
                </a:solidFill>
                <a:latin typeface="Symbol" pitchFamily="18" charset="2"/>
              </a:rPr>
              <a:t>m</a:t>
            </a:r>
            <a:r>
              <a:rPr lang="en-US" sz="2400" dirty="0" err="1" smtClean="0">
                <a:solidFill>
                  <a:srgbClr val="FC0128"/>
                </a:solidFill>
              </a:rPr>
              <a:t>p</a:t>
            </a:r>
            <a:r>
              <a:rPr lang="en-US" sz="2400" dirty="0" smtClean="0">
                <a:solidFill>
                  <a:srgbClr val="FC0128"/>
                </a:solidFill>
              </a:rPr>
              <a:t> singlet </a:t>
            </a:r>
            <a:r>
              <a:rPr lang="en-US" sz="2400" b="0" dirty="0" smtClean="0"/>
              <a:t>is in competition with capture from </a:t>
            </a:r>
            <a:r>
              <a:rPr lang="en-US" sz="2400" b="0" dirty="0" smtClean="0">
                <a:solidFill>
                  <a:schemeClr val="tx2"/>
                </a:solidFill>
              </a:rPr>
              <a:t>pp</a:t>
            </a:r>
            <a:r>
              <a:rPr lang="en-US" sz="2400" dirty="0" smtClean="0">
                <a:solidFill>
                  <a:schemeClr val="tx2"/>
                </a:solidFill>
                <a:latin typeface="Symbol" pitchFamily="18" charset="2"/>
              </a:rPr>
              <a:t>m</a:t>
            </a:r>
            <a:r>
              <a:rPr lang="en-US" sz="2400" b="0" dirty="0" smtClean="0">
                <a:solidFill>
                  <a:schemeClr val="tx2"/>
                </a:solidFill>
              </a:rPr>
              <a:t> molecular states:  </a:t>
            </a:r>
            <a:r>
              <a:rPr lang="en-US" sz="2400" b="0" dirty="0" smtClean="0">
                <a:solidFill>
                  <a:schemeClr val="bg2"/>
                </a:solidFill>
              </a:rPr>
              <a:t>depends on density and time</a:t>
            </a:r>
            <a:endParaRPr lang="en-US" sz="2400" b="0" dirty="0">
              <a:solidFill>
                <a:schemeClr val="bg2"/>
              </a:solidFill>
            </a:endParaRPr>
          </a:p>
        </p:txBody>
      </p:sp>
      <p:grpSp>
        <p:nvGrpSpPr>
          <p:cNvPr id="7" name="Group 6"/>
          <p:cNvGrpSpPr/>
          <p:nvPr/>
        </p:nvGrpSpPr>
        <p:grpSpPr>
          <a:xfrm>
            <a:off x="1184277" y="969032"/>
            <a:ext cx="5324473" cy="3702050"/>
            <a:chOff x="1184277" y="969032"/>
            <a:chExt cx="5324473" cy="3702050"/>
          </a:xfrm>
        </p:grpSpPr>
        <p:sp>
          <p:nvSpPr>
            <p:cNvPr id="100" name="Text Box 31"/>
            <p:cNvSpPr txBox="1">
              <a:spLocks noChangeArrowheads="1"/>
            </p:cNvSpPr>
            <p:nvPr/>
          </p:nvSpPr>
          <p:spPr bwMode="auto">
            <a:xfrm>
              <a:off x="4953000" y="1311932"/>
              <a:ext cx="1555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500">
                  <a:solidFill>
                    <a:schemeClr val="folHlink"/>
                  </a:solidFill>
                  <a:latin typeface="Arial" pitchFamily="34" charset="0"/>
                  <a:cs typeface="Arial" pitchFamily="34" charset="0"/>
                </a:defRPr>
              </a:lvl1pPr>
              <a:lvl2pPr marL="742950" indent="-285750" eaLnBrk="0" hangingPunct="0">
                <a:defRPr sz="1500">
                  <a:solidFill>
                    <a:schemeClr val="folHlink"/>
                  </a:solidFill>
                  <a:latin typeface="Arial" pitchFamily="34" charset="0"/>
                  <a:cs typeface="Arial" pitchFamily="34" charset="0"/>
                </a:defRPr>
              </a:lvl2pPr>
              <a:lvl3pPr marL="1143000" indent="-228600" eaLnBrk="0" hangingPunct="0">
                <a:defRPr sz="1500">
                  <a:solidFill>
                    <a:schemeClr val="folHlink"/>
                  </a:solidFill>
                  <a:latin typeface="Arial" pitchFamily="34" charset="0"/>
                  <a:cs typeface="Arial" pitchFamily="34" charset="0"/>
                </a:defRPr>
              </a:lvl3pPr>
              <a:lvl4pPr marL="1600200" indent="-228600" eaLnBrk="0" hangingPunct="0">
                <a:defRPr sz="1500">
                  <a:solidFill>
                    <a:schemeClr val="folHlink"/>
                  </a:solidFill>
                  <a:latin typeface="Arial" pitchFamily="34" charset="0"/>
                  <a:cs typeface="Arial" pitchFamily="34" charset="0"/>
                </a:defRPr>
              </a:lvl4pPr>
              <a:lvl5pPr marL="2057400" indent="-228600" eaLnBrk="0" hangingPunct="0">
                <a:defRPr sz="1500">
                  <a:solidFill>
                    <a:schemeClr val="folHlink"/>
                  </a:solidFill>
                  <a:latin typeface="Arial" pitchFamily="34" charset="0"/>
                  <a:cs typeface="Arial" pitchFamily="34" charset="0"/>
                </a:defRPr>
              </a:lvl5pPr>
              <a:lvl6pPr marL="2514600" indent="-228600" eaLnBrk="0" fontAlgn="base" hangingPunct="0">
                <a:spcBef>
                  <a:spcPct val="0"/>
                </a:spcBef>
                <a:spcAft>
                  <a:spcPct val="0"/>
                </a:spcAft>
                <a:defRPr sz="1500">
                  <a:solidFill>
                    <a:schemeClr val="folHlink"/>
                  </a:solidFill>
                  <a:latin typeface="Arial" pitchFamily="34" charset="0"/>
                  <a:cs typeface="Arial" pitchFamily="34" charset="0"/>
                </a:defRPr>
              </a:lvl6pPr>
              <a:lvl7pPr marL="2971800" indent="-228600" eaLnBrk="0" fontAlgn="base" hangingPunct="0">
                <a:spcBef>
                  <a:spcPct val="0"/>
                </a:spcBef>
                <a:spcAft>
                  <a:spcPct val="0"/>
                </a:spcAft>
                <a:defRPr sz="1500">
                  <a:solidFill>
                    <a:schemeClr val="folHlink"/>
                  </a:solidFill>
                  <a:latin typeface="Arial" pitchFamily="34" charset="0"/>
                  <a:cs typeface="Arial" pitchFamily="34" charset="0"/>
                </a:defRPr>
              </a:lvl7pPr>
              <a:lvl8pPr marL="3429000" indent="-228600" eaLnBrk="0" fontAlgn="base" hangingPunct="0">
                <a:spcBef>
                  <a:spcPct val="0"/>
                </a:spcBef>
                <a:spcAft>
                  <a:spcPct val="0"/>
                </a:spcAft>
                <a:defRPr sz="1500">
                  <a:solidFill>
                    <a:schemeClr val="folHlink"/>
                  </a:solidFill>
                  <a:latin typeface="Arial" pitchFamily="34" charset="0"/>
                  <a:cs typeface="Arial" pitchFamily="34" charset="0"/>
                </a:defRPr>
              </a:lvl8pPr>
              <a:lvl9pPr marL="3886200" indent="-228600" eaLnBrk="0" fontAlgn="base" hangingPunct="0">
                <a:spcBef>
                  <a:spcPct val="0"/>
                </a:spcBef>
                <a:spcAft>
                  <a:spcPct val="0"/>
                </a:spcAft>
                <a:defRPr sz="1500">
                  <a:solidFill>
                    <a:schemeClr val="folHlink"/>
                  </a:solidFill>
                  <a:latin typeface="Arial" pitchFamily="34" charset="0"/>
                  <a:cs typeface="Arial" pitchFamily="34" charset="0"/>
                </a:defRPr>
              </a:lvl9pPr>
            </a:lstStyle>
            <a:p>
              <a:pPr algn="ctr" eaLnBrk="1" hangingPunct="1"/>
              <a:r>
                <a:rPr lang="de-DE" sz="1800" dirty="0">
                  <a:solidFill>
                    <a:srgbClr val="009900"/>
                  </a:solidFill>
                  <a:effectLst/>
                  <a:latin typeface="Symbol" pitchFamily="18" charset="2"/>
                </a:rPr>
                <a:t>L</a:t>
              </a:r>
              <a:r>
                <a:rPr lang="de-DE" sz="1800" baseline="-25000" dirty="0">
                  <a:solidFill>
                    <a:srgbClr val="009900"/>
                  </a:solidFill>
                  <a:effectLst/>
                </a:rPr>
                <a:t>OM</a:t>
              </a:r>
              <a:r>
                <a:rPr lang="de-DE" sz="1800" dirty="0">
                  <a:solidFill>
                    <a:srgbClr val="009900"/>
                  </a:solidFill>
                  <a:effectLst/>
                </a:rPr>
                <a:t> ~ </a:t>
              </a:r>
              <a:r>
                <a:rPr lang="de-DE" sz="1800" dirty="0" smtClean="0">
                  <a:solidFill>
                    <a:srgbClr val="009900"/>
                  </a:solidFill>
                  <a:effectLst/>
                </a:rPr>
                <a:t>540 s</a:t>
              </a:r>
              <a:r>
                <a:rPr lang="de-DE" sz="1800" baseline="30000" dirty="0" smtClean="0">
                  <a:solidFill>
                    <a:srgbClr val="009900"/>
                  </a:solidFill>
                  <a:effectLst/>
                </a:rPr>
                <a:t>-1</a:t>
              </a:r>
              <a:endParaRPr lang="de-DE" sz="1800" baseline="-25000" dirty="0">
                <a:solidFill>
                  <a:srgbClr val="009900"/>
                </a:solidFill>
                <a:effectLst/>
              </a:endParaRPr>
            </a:p>
          </p:txBody>
        </p:sp>
        <p:grpSp>
          <p:nvGrpSpPr>
            <p:cNvPr id="2" name="Group 1"/>
            <p:cNvGrpSpPr/>
            <p:nvPr/>
          </p:nvGrpSpPr>
          <p:grpSpPr>
            <a:xfrm>
              <a:off x="1184277" y="969032"/>
              <a:ext cx="5051909" cy="3702050"/>
              <a:chOff x="1184277" y="969032"/>
              <a:chExt cx="5051909" cy="3702050"/>
            </a:xfrm>
          </p:grpSpPr>
          <p:grpSp>
            <p:nvGrpSpPr>
              <p:cNvPr id="73" name="Group 4"/>
              <p:cNvGrpSpPr>
                <a:grpSpLocks/>
              </p:cNvGrpSpPr>
              <p:nvPr/>
            </p:nvGrpSpPr>
            <p:grpSpPr bwMode="auto">
              <a:xfrm>
                <a:off x="1698626" y="2273957"/>
                <a:ext cx="792163" cy="685800"/>
                <a:chOff x="1071" y="2164"/>
                <a:chExt cx="499" cy="432"/>
              </a:xfrm>
            </p:grpSpPr>
            <p:sp>
              <p:nvSpPr>
                <p:cNvPr id="74" name="Oval 5"/>
                <p:cNvSpPr>
                  <a:spLocks noChangeArrowheads="1"/>
                </p:cNvSpPr>
                <p:nvPr/>
              </p:nvSpPr>
              <p:spPr bwMode="auto">
                <a:xfrm>
                  <a:off x="1110" y="2164"/>
                  <a:ext cx="432" cy="432"/>
                </a:xfrm>
                <a:prstGeom prst="ellipse">
                  <a:avLst/>
                </a:prstGeom>
                <a:solidFill>
                  <a:srgbClr val="0000FF"/>
                </a:solidFill>
                <a:ln w="19050">
                  <a:solidFill>
                    <a:schemeClr val="bg2"/>
                  </a:solidFill>
                  <a:round/>
                  <a:headEnd/>
                  <a:tailEnd/>
                </a:ln>
                <a:effectLst/>
              </p:spPr>
              <p:txBody>
                <a:bodyPr wrap="none" anchor="ctr"/>
                <a:lstStyle/>
                <a:p>
                  <a:pPr algn="ctr" eaLnBrk="0" hangingPunct="0">
                    <a:defRPr/>
                  </a:pPr>
                  <a:endParaRPr lang="en-US">
                    <a:effectLst>
                      <a:outerShdw blurRad="38100" dist="38100" dir="2700000" algn="tl">
                        <a:srgbClr val="000000">
                          <a:alpha val="43137"/>
                        </a:srgbClr>
                      </a:outerShdw>
                    </a:effectLst>
                    <a:cs typeface="+mn-cs"/>
                  </a:endParaRPr>
                </a:p>
              </p:txBody>
            </p:sp>
            <p:sp>
              <p:nvSpPr>
                <p:cNvPr id="75" name="Text Box 6"/>
                <p:cNvSpPr txBox="1">
                  <a:spLocks noChangeArrowheads="1"/>
                </p:cNvSpPr>
                <p:nvPr/>
              </p:nvSpPr>
              <p:spPr bwMode="auto">
                <a:xfrm>
                  <a:off x="1071" y="2211"/>
                  <a:ext cx="49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nchor="ctr">
                  <a:spAutoFit/>
                </a:bodyPr>
                <a:lstStyle>
                  <a:lvl1pPr eaLnBrk="0" hangingPunct="0">
                    <a:defRPr sz="1500">
                      <a:solidFill>
                        <a:schemeClr val="folHlink"/>
                      </a:solidFill>
                      <a:latin typeface="Arial" pitchFamily="34" charset="0"/>
                      <a:cs typeface="Arial" pitchFamily="34" charset="0"/>
                    </a:defRPr>
                  </a:lvl1pPr>
                  <a:lvl2pPr marL="742950" indent="-285750" eaLnBrk="0" hangingPunct="0">
                    <a:defRPr sz="1500">
                      <a:solidFill>
                        <a:schemeClr val="folHlink"/>
                      </a:solidFill>
                      <a:latin typeface="Arial" pitchFamily="34" charset="0"/>
                      <a:cs typeface="Arial" pitchFamily="34" charset="0"/>
                    </a:defRPr>
                  </a:lvl2pPr>
                  <a:lvl3pPr marL="1143000" indent="-228600" eaLnBrk="0" hangingPunct="0">
                    <a:defRPr sz="1500">
                      <a:solidFill>
                        <a:schemeClr val="folHlink"/>
                      </a:solidFill>
                      <a:latin typeface="Arial" pitchFamily="34" charset="0"/>
                      <a:cs typeface="Arial" pitchFamily="34" charset="0"/>
                    </a:defRPr>
                  </a:lvl3pPr>
                  <a:lvl4pPr marL="1600200" indent="-228600" eaLnBrk="0" hangingPunct="0">
                    <a:defRPr sz="1500">
                      <a:solidFill>
                        <a:schemeClr val="folHlink"/>
                      </a:solidFill>
                      <a:latin typeface="Arial" pitchFamily="34" charset="0"/>
                      <a:cs typeface="Arial" pitchFamily="34" charset="0"/>
                    </a:defRPr>
                  </a:lvl4pPr>
                  <a:lvl5pPr marL="2057400" indent="-228600" eaLnBrk="0" hangingPunct="0">
                    <a:defRPr sz="1500">
                      <a:solidFill>
                        <a:schemeClr val="folHlink"/>
                      </a:solidFill>
                      <a:latin typeface="Arial" pitchFamily="34" charset="0"/>
                      <a:cs typeface="Arial" pitchFamily="34" charset="0"/>
                    </a:defRPr>
                  </a:lvl5pPr>
                  <a:lvl6pPr marL="2514600" indent="-228600" eaLnBrk="0" fontAlgn="base" hangingPunct="0">
                    <a:spcBef>
                      <a:spcPct val="0"/>
                    </a:spcBef>
                    <a:spcAft>
                      <a:spcPct val="0"/>
                    </a:spcAft>
                    <a:defRPr sz="1500">
                      <a:solidFill>
                        <a:schemeClr val="folHlink"/>
                      </a:solidFill>
                      <a:latin typeface="Arial" pitchFamily="34" charset="0"/>
                      <a:cs typeface="Arial" pitchFamily="34" charset="0"/>
                    </a:defRPr>
                  </a:lvl6pPr>
                  <a:lvl7pPr marL="2971800" indent="-228600" eaLnBrk="0" fontAlgn="base" hangingPunct="0">
                    <a:spcBef>
                      <a:spcPct val="0"/>
                    </a:spcBef>
                    <a:spcAft>
                      <a:spcPct val="0"/>
                    </a:spcAft>
                    <a:defRPr sz="1500">
                      <a:solidFill>
                        <a:schemeClr val="folHlink"/>
                      </a:solidFill>
                      <a:latin typeface="Arial" pitchFamily="34" charset="0"/>
                      <a:cs typeface="Arial" pitchFamily="34" charset="0"/>
                    </a:defRPr>
                  </a:lvl7pPr>
                  <a:lvl8pPr marL="3429000" indent="-228600" eaLnBrk="0" fontAlgn="base" hangingPunct="0">
                    <a:spcBef>
                      <a:spcPct val="0"/>
                    </a:spcBef>
                    <a:spcAft>
                      <a:spcPct val="0"/>
                    </a:spcAft>
                    <a:defRPr sz="1500">
                      <a:solidFill>
                        <a:schemeClr val="folHlink"/>
                      </a:solidFill>
                      <a:latin typeface="Arial" pitchFamily="34" charset="0"/>
                      <a:cs typeface="Arial" pitchFamily="34" charset="0"/>
                    </a:defRPr>
                  </a:lvl8pPr>
                  <a:lvl9pPr marL="3886200" indent="-228600" eaLnBrk="0" fontAlgn="base" hangingPunct="0">
                    <a:spcBef>
                      <a:spcPct val="0"/>
                    </a:spcBef>
                    <a:spcAft>
                      <a:spcPct val="0"/>
                    </a:spcAft>
                    <a:defRPr sz="1500">
                      <a:solidFill>
                        <a:schemeClr val="folHlink"/>
                      </a:solidFill>
                      <a:latin typeface="Arial" pitchFamily="34" charset="0"/>
                      <a:cs typeface="Arial" pitchFamily="34" charset="0"/>
                    </a:defRPr>
                  </a:lvl9pPr>
                </a:lstStyle>
                <a:p>
                  <a:pPr algn="ctr"/>
                  <a:r>
                    <a:rPr lang="en-US" sz="2400" i="1" dirty="0">
                      <a:solidFill>
                        <a:schemeClr val="tx1"/>
                      </a:solidFill>
                      <a:latin typeface="Times New Roman" pitchFamily="18" charset="0"/>
                    </a:rPr>
                    <a:t> </a:t>
                  </a:r>
                  <a:r>
                    <a:rPr lang="en-US" sz="2400" b="1" i="1" dirty="0" err="1">
                      <a:solidFill>
                        <a:schemeClr val="bg1"/>
                      </a:solidFill>
                      <a:effectLst/>
                      <a:latin typeface="Times New Roman" pitchFamily="18" charset="0"/>
                    </a:rPr>
                    <a:t>pμ</a:t>
                  </a:r>
                  <a:r>
                    <a:rPr lang="en-US" sz="2400" b="1" i="1" baseline="-25000" dirty="0">
                      <a:solidFill>
                        <a:schemeClr val="bg1"/>
                      </a:solidFill>
                      <a:effectLst/>
                      <a:latin typeface="Times New Roman" pitchFamily="18" charset="0"/>
                    </a:rPr>
                    <a:t>↑↓</a:t>
                  </a:r>
                  <a:endParaRPr lang="en-US" sz="2400" b="1" i="1" dirty="0">
                    <a:solidFill>
                      <a:schemeClr val="bg1"/>
                    </a:solidFill>
                    <a:effectLst/>
                    <a:latin typeface="Times New Roman" pitchFamily="18" charset="0"/>
                  </a:endParaRPr>
                </a:p>
              </p:txBody>
            </p:sp>
          </p:grpSp>
          <p:grpSp>
            <p:nvGrpSpPr>
              <p:cNvPr id="76" name="Group 7"/>
              <p:cNvGrpSpPr>
                <a:grpSpLocks/>
              </p:cNvGrpSpPr>
              <p:nvPr/>
            </p:nvGrpSpPr>
            <p:grpSpPr bwMode="auto">
              <a:xfrm>
                <a:off x="1184277" y="3032782"/>
                <a:ext cx="1489076" cy="530225"/>
                <a:chOff x="2327" y="3264"/>
                <a:chExt cx="938" cy="334"/>
              </a:xfrm>
            </p:grpSpPr>
            <p:sp>
              <p:nvSpPr>
                <p:cNvPr id="77" name="Line 8"/>
                <p:cNvSpPr>
                  <a:spLocks noChangeShapeType="1"/>
                </p:cNvSpPr>
                <p:nvPr/>
              </p:nvSpPr>
              <p:spPr bwMode="auto">
                <a:xfrm>
                  <a:off x="2907" y="3264"/>
                  <a:ext cx="0" cy="334"/>
                </a:xfrm>
                <a:prstGeom prst="line">
                  <a:avLst/>
                </a:prstGeom>
                <a:noFill/>
                <a:ln w="28575">
                  <a:solidFill>
                    <a:schemeClr val="bg1"/>
                  </a:solidFill>
                  <a:round/>
                  <a:headEnd/>
                  <a:tailEnd type="triangle" w="med" len="med"/>
                </a:ln>
                <a:effectLst/>
              </p:spPr>
              <p:txBody>
                <a:bodyPr lIns="92075" tIns="46038" rIns="92075" bIns="46038" anchor="ctr"/>
                <a:lstStyle/>
                <a:p>
                  <a:pPr algn="ctr" eaLnBrk="0" hangingPunct="0">
                    <a:defRPr/>
                  </a:pPr>
                  <a:endParaRPr lang="en-US">
                    <a:effectLst>
                      <a:outerShdw blurRad="38100" dist="38100" dir="2700000" algn="tl">
                        <a:srgbClr val="000000">
                          <a:alpha val="43137"/>
                        </a:srgbClr>
                      </a:outerShdw>
                    </a:effectLst>
                    <a:cs typeface="+mn-cs"/>
                  </a:endParaRPr>
                </a:p>
              </p:txBody>
            </p:sp>
            <p:sp>
              <p:nvSpPr>
                <p:cNvPr id="78" name="Text Box 9"/>
                <p:cNvSpPr txBox="1">
                  <a:spLocks noChangeArrowheads="1"/>
                </p:cNvSpPr>
                <p:nvPr/>
              </p:nvSpPr>
              <p:spPr bwMode="auto">
                <a:xfrm>
                  <a:off x="2327" y="3264"/>
                  <a:ext cx="93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500">
                      <a:solidFill>
                        <a:schemeClr val="folHlink"/>
                      </a:solidFill>
                      <a:latin typeface="Arial" pitchFamily="34" charset="0"/>
                      <a:cs typeface="Arial" pitchFamily="34" charset="0"/>
                    </a:defRPr>
                  </a:lvl1pPr>
                  <a:lvl2pPr marL="742950" indent="-285750" eaLnBrk="0" hangingPunct="0">
                    <a:defRPr sz="1500">
                      <a:solidFill>
                        <a:schemeClr val="folHlink"/>
                      </a:solidFill>
                      <a:latin typeface="Arial" pitchFamily="34" charset="0"/>
                      <a:cs typeface="Arial" pitchFamily="34" charset="0"/>
                    </a:defRPr>
                  </a:lvl2pPr>
                  <a:lvl3pPr marL="1143000" indent="-228600" eaLnBrk="0" hangingPunct="0">
                    <a:defRPr sz="1500">
                      <a:solidFill>
                        <a:schemeClr val="folHlink"/>
                      </a:solidFill>
                      <a:latin typeface="Arial" pitchFamily="34" charset="0"/>
                      <a:cs typeface="Arial" pitchFamily="34" charset="0"/>
                    </a:defRPr>
                  </a:lvl3pPr>
                  <a:lvl4pPr marL="1600200" indent="-228600" eaLnBrk="0" hangingPunct="0">
                    <a:defRPr sz="1500">
                      <a:solidFill>
                        <a:schemeClr val="folHlink"/>
                      </a:solidFill>
                      <a:latin typeface="Arial" pitchFamily="34" charset="0"/>
                      <a:cs typeface="Arial" pitchFamily="34" charset="0"/>
                    </a:defRPr>
                  </a:lvl4pPr>
                  <a:lvl5pPr marL="2057400" indent="-228600" eaLnBrk="0" hangingPunct="0">
                    <a:defRPr sz="1500">
                      <a:solidFill>
                        <a:schemeClr val="folHlink"/>
                      </a:solidFill>
                      <a:latin typeface="Arial" pitchFamily="34" charset="0"/>
                      <a:cs typeface="Arial" pitchFamily="34" charset="0"/>
                    </a:defRPr>
                  </a:lvl5pPr>
                  <a:lvl6pPr marL="2514600" indent="-228600" eaLnBrk="0" fontAlgn="base" hangingPunct="0">
                    <a:spcBef>
                      <a:spcPct val="0"/>
                    </a:spcBef>
                    <a:spcAft>
                      <a:spcPct val="0"/>
                    </a:spcAft>
                    <a:defRPr sz="1500">
                      <a:solidFill>
                        <a:schemeClr val="folHlink"/>
                      </a:solidFill>
                      <a:latin typeface="Arial" pitchFamily="34" charset="0"/>
                      <a:cs typeface="Arial" pitchFamily="34" charset="0"/>
                    </a:defRPr>
                  </a:lvl6pPr>
                  <a:lvl7pPr marL="2971800" indent="-228600" eaLnBrk="0" fontAlgn="base" hangingPunct="0">
                    <a:spcBef>
                      <a:spcPct val="0"/>
                    </a:spcBef>
                    <a:spcAft>
                      <a:spcPct val="0"/>
                    </a:spcAft>
                    <a:defRPr sz="1500">
                      <a:solidFill>
                        <a:schemeClr val="folHlink"/>
                      </a:solidFill>
                      <a:latin typeface="Arial" pitchFamily="34" charset="0"/>
                      <a:cs typeface="Arial" pitchFamily="34" charset="0"/>
                    </a:defRPr>
                  </a:lvl7pPr>
                  <a:lvl8pPr marL="3429000" indent="-228600" eaLnBrk="0" fontAlgn="base" hangingPunct="0">
                    <a:spcBef>
                      <a:spcPct val="0"/>
                    </a:spcBef>
                    <a:spcAft>
                      <a:spcPct val="0"/>
                    </a:spcAft>
                    <a:defRPr sz="1500">
                      <a:solidFill>
                        <a:schemeClr val="folHlink"/>
                      </a:solidFill>
                      <a:latin typeface="Arial" pitchFamily="34" charset="0"/>
                      <a:cs typeface="Arial" pitchFamily="34" charset="0"/>
                    </a:defRPr>
                  </a:lvl8pPr>
                  <a:lvl9pPr marL="3886200" indent="-228600" eaLnBrk="0" fontAlgn="base" hangingPunct="0">
                    <a:spcBef>
                      <a:spcPct val="0"/>
                    </a:spcBef>
                    <a:spcAft>
                      <a:spcPct val="0"/>
                    </a:spcAft>
                    <a:defRPr sz="1500">
                      <a:solidFill>
                        <a:schemeClr val="folHlink"/>
                      </a:solidFill>
                      <a:latin typeface="Arial" pitchFamily="34" charset="0"/>
                      <a:cs typeface="Arial" pitchFamily="34" charset="0"/>
                    </a:defRPr>
                  </a:lvl9pPr>
                </a:lstStyle>
                <a:p>
                  <a:pPr algn="ctr" eaLnBrk="1" hangingPunct="1"/>
                  <a:r>
                    <a:rPr lang="de-DE" sz="2000" b="1" dirty="0">
                      <a:solidFill>
                        <a:schemeClr val="tx2"/>
                      </a:solidFill>
                      <a:effectLst/>
                      <a:latin typeface="Symbol" pitchFamily="18" charset="2"/>
                    </a:rPr>
                    <a:t>L</a:t>
                  </a:r>
                  <a:r>
                    <a:rPr lang="de-DE" sz="2000" b="1" baseline="-25000" dirty="0">
                      <a:solidFill>
                        <a:schemeClr val="tx2"/>
                      </a:solidFill>
                      <a:effectLst/>
                    </a:rPr>
                    <a:t>S</a:t>
                  </a:r>
                  <a:r>
                    <a:rPr lang="de-DE" sz="2000" b="1" dirty="0">
                      <a:solidFill>
                        <a:schemeClr val="tx2"/>
                      </a:solidFill>
                      <a:effectLst/>
                    </a:rPr>
                    <a:t> ~ 700s</a:t>
                  </a:r>
                  <a:r>
                    <a:rPr lang="de-DE" sz="2000" b="1" baseline="30000" dirty="0">
                      <a:solidFill>
                        <a:schemeClr val="tx2"/>
                      </a:solidFill>
                      <a:effectLst/>
                    </a:rPr>
                    <a:t>-1</a:t>
                  </a:r>
                </a:p>
              </p:txBody>
            </p:sp>
          </p:grpSp>
          <p:grpSp>
            <p:nvGrpSpPr>
              <p:cNvPr id="79" name="Group 10"/>
              <p:cNvGrpSpPr>
                <a:grpSpLocks/>
              </p:cNvGrpSpPr>
              <p:nvPr/>
            </p:nvGrpSpPr>
            <p:grpSpPr bwMode="auto">
              <a:xfrm>
                <a:off x="4610100" y="1931057"/>
                <a:ext cx="688975" cy="1600200"/>
                <a:chOff x="2880" y="1968"/>
                <a:chExt cx="434" cy="1008"/>
              </a:xfrm>
            </p:grpSpPr>
            <p:sp>
              <p:nvSpPr>
                <p:cNvPr id="80" name="Line 11"/>
                <p:cNvSpPr>
                  <a:spLocks noChangeShapeType="1"/>
                </p:cNvSpPr>
                <p:nvPr/>
              </p:nvSpPr>
              <p:spPr bwMode="auto">
                <a:xfrm rot="5400000" flipV="1">
                  <a:off x="2376" y="2472"/>
                  <a:ext cx="1008" cy="0"/>
                </a:xfrm>
                <a:prstGeom prst="line">
                  <a:avLst/>
                </a:prstGeom>
                <a:noFill/>
                <a:ln w="28575">
                  <a:solidFill>
                    <a:schemeClr val="bg2"/>
                  </a:solidFill>
                  <a:round/>
                  <a:headEnd/>
                  <a:tailEnd type="triangle" w="med" len="med"/>
                </a:ln>
                <a:effectLst/>
              </p:spPr>
              <p:txBody>
                <a:bodyPr wrap="none" anchor="ctr"/>
                <a:lstStyle/>
                <a:p>
                  <a:pPr algn="ctr" eaLnBrk="0" hangingPunct="0">
                    <a:defRPr/>
                  </a:pPr>
                  <a:endParaRPr lang="en-US">
                    <a:effectLst>
                      <a:outerShdw blurRad="38100" dist="38100" dir="2700000" algn="tl">
                        <a:srgbClr val="000000">
                          <a:alpha val="43137"/>
                        </a:srgbClr>
                      </a:outerShdw>
                    </a:effectLst>
                    <a:cs typeface="+mn-cs"/>
                  </a:endParaRPr>
                </a:p>
              </p:txBody>
            </p:sp>
            <p:sp>
              <p:nvSpPr>
                <p:cNvPr id="81" name="Rectangle 12"/>
                <p:cNvSpPr>
                  <a:spLocks noChangeArrowheads="1"/>
                </p:cNvSpPr>
                <p:nvPr/>
              </p:nvSpPr>
              <p:spPr bwMode="auto">
                <a:xfrm>
                  <a:off x="2908" y="2287"/>
                  <a:ext cx="40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r>
                    <a:rPr lang="de-DE" sz="2400">
                      <a:solidFill>
                        <a:schemeClr val="bg2"/>
                      </a:solidFill>
                      <a:latin typeface="Symbol" pitchFamily="18" charset="2"/>
                    </a:rPr>
                    <a:t>l</a:t>
                  </a:r>
                  <a:r>
                    <a:rPr lang="de-DE" sz="2400" baseline="-25000">
                      <a:solidFill>
                        <a:schemeClr val="bg2"/>
                      </a:solidFill>
                    </a:rPr>
                    <a:t>OP</a:t>
                  </a:r>
                </a:p>
              </p:txBody>
            </p:sp>
          </p:grpSp>
          <p:grpSp>
            <p:nvGrpSpPr>
              <p:cNvPr id="82" name="Group 13"/>
              <p:cNvGrpSpPr>
                <a:grpSpLocks/>
              </p:cNvGrpSpPr>
              <p:nvPr/>
            </p:nvGrpSpPr>
            <p:grpSpPr bwMode="auto">
              <a:xfrm>
                <a:off x="2435225" y="969032"/>
                <a:ext cx="2755900" cy="1003300"/>
                <a:chOff x="1487" y="1346"/>
                <a:chExt cx="1736" cy="632"/>
              </a:xfrm>
            </p:grpSpPr>
            <p:grpSp>
              <p:nvGrpSpPr>
                <p:cNvPr id="83" name="Group 14"/>
                <p:cNvGrpSpPr>
                  <a:grpSpLocks/>
                </p:cNvGrpSpPr>
                <p:nvPr/>
              </p:nvGrpSpPr>
              <p:grpSpPr bwMode="auto">
                <a:xfrm>
                  <a:off x="2532" y="1346"/>
                  <a:ext cx="691" cy="632"/>
                  <a:chOff x="2532" y="1346"/>
                  <a:chExt cx="691" cy="632"/>
                </a:xfrm>
              </p:grpSpPr>
              <p:sp>
                <p:nvSpPr>
                  <p:cNvPr id="86" name="Text Box 15"/>
                  <p:cNvSpPr txBox="1">
                    <a:spLocks noChangeArrowheads="1"/>
                  </p:cNvSpPr>
                  <p:nvPr/>
                </p:nvSpPr>
                <p:spPr bwMode="auto">
                  <a:xfrm>
                    <a:off x="2532" y="1766"/>
                    <a:ext cx="6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nchor="ctr">
                    <a:spAutoFit/>
                  </a:bodyPr>
                  <a:lstStyle>
                    <a:lvl1pPr eaLnBrk="0" hangingPunct="0">
                      <a:defRPr sz="1500">
                        <a:solidFill>
                          <a:schemeClr val="folHlink"/>
                        </a:solidFill>
                        <a:latin typeface="Arial" pitchFamily="34" charset="0"/>
                        <a:cs typeface="Arial" pitchFamily="34" charset="0"/>
                      </a:defRPr>
                    </a:lvl1pPr>
                    <a:lvl2pPr marL="742950" indent="-285750" eaLnBrk="0" hangingPunct="0">
                      <a:defRPr sz="1500">
                        <a:solidFill>
                          <a:schemeClr val="folHlink"/>
                        </a:solidFill>
                        <a:latin typeface="Arial" pitchFamily="34" charset="0"/>
                        <a:cs typeface="Arial" pitchFamily="34" charset="0"/>
                      </a:defRPr>
                    </a:lvl2pPr>
                    <a:lvl3pPr marL="1143000" indent="-228600" eaLnBrk="0" hangingPunct="0">
                      <a:defRPr sz="1500">
                        <a:solidFill>
                          <a:schemeClr val="folHlink"/>
                        </a:solidFill>
                        <a:latin typeface="Arial" pitchFamily="34" charset="0"/>
                        <a:cs typeface="Arial" pitchFamily="34" charset="0"/>
                      </a:defRPr>
                    </a:lvl3pPr>
                    <a:lvl4pPr marL="1600200" indent="-228600" eaLnBrk="0" hangingPunct="0">
                      <a:defRPr sz="1500">
                        <a:solidFill>
                          <a:schemeClr val="folHlink"/>
                        </a:solidFill>
                        <a:latin typeface="Arial" pitchFamily="34" charset="0"/>
                        <a:cs typeface="Arial" pitchFamily="34" charset="0"/>
                      </a:defRPr>
                    </a:lvl4pPr>
                    <a:lvl5pPr marL="2057400" indent="-228600" eaLnBrk="0" hangingPunct="0">
                      <a:defRPr sz="1500">
                        <a:solidFill>
                          <a:schemeClr val="folHlink"/>
                        </a:solidFill>
                        <a:latin typeface="Arial" pitchFamily="34" charset="0"/>
                        <a:cs typeface="Arial" pitchFamily="34" charset="0"/>
                      </a:defRPr>
                    </a:lvl5pPr>
                    <a:lvl6pPr marL="2514600" indent="-228600" eaLnBrk="0" fontAlgn="base" hangingPunct="0">
                      <a:spcBef>
                        <a:spcPct val="0"/>
                      </a:spcBef>
                      <a:spcAft>
                        <a:spcPct val="0"/>
                      </a:spcAft>
                      <a:defRPr sz="1500">
                        <a:solidFill>
                          <a:schemeClr val="folHlink"/>
                        </a:solidFill>
                        <a:latin typeface="Arial" pitchFamily="34" charset="0"/>
                        <a:cs typeface="Arial" pitchFamily="34" charset="0"/>
                      </a:defRPr>
                    </a:lvl6pPr>
                    <a:lvl7pPr marL="2971800" indent="-228600" eaLnBrk="0" fontAlgn="base" hangingPunct="0">
                      <a:spcBef>
                        <a:spcPct val="0"/>
                      </a:spcBef>
                      <a:spcAft>
                        <a:spcPct val="0"/>
                      </a:spcAft>
                      <a:defRPr sz="1500">
                        <a:solidFill>
                          <a:schemeClr val="folHlink"/>
                        </a:solidFill>
                        <a:latin typeface="Arial" pitchFamily="34" charset="0"/>
                        <a:cs typeface="Arial" pitchFamily="34" charset="0"/>
                      </a:defRPr>
                    </a:lvl7pPr>
                    <a:lvl8pPr marL="3429000" indent="-228600" eaLnBrk="0" fontAlgn="base" hangingPunct="0">
                      <a:spcBef>
                        <a:spcPct val="0"/>
                      </a:spcBef>
                      <a:spcAft>
                        <a:spcPct val="0"/>
                      </a:spcAft>
                      <a:defRPr sz="1500">
                        <a:solidFill>
                          <a:schemeClr val="folHlink"/>
                        </a:solidFill>
                        <a:latin typeface="Arial" pitchFamily="34" charset="0"/>
                        <a:cs typeface="Arial" pitchFamily="34" charset="0"/>
                      </a:defRPr>
                    </a:lvl8pPr>
                    <a:lvl9pPr marL="3886200" indent="-228600" eaLnBrk="0" fontAlgn="base" hangingPunct="0">
                      <a:spcBef>
                        <a:spcPct val="0"/>
                      </a:spcBef>
                      <a:spcAft>
                        <a:spcPct val="0"/>
                      </a:spcAft>
                      <a:defRPr sz="1500">
                        <a:solidFill>
                          <a:schemeClr val="folHlink"/>
                        </a:solidFill>
                        <a:latin typeface="Arial" pitchFamily="34" charset="0"/>
                        <a:cs typeface="Arial" pitchFamily="34" charset="0"/>
                      </a:defRPr>
                    </a:lvl9pPr>
                  </a:lstStyle>
                  <a:p>
                    <a:pPr algn="ctr"/>
                    <a:r>
                      <a:rPr lang="en-US" sz="1600">
                        <a:solidFill>
                          <a:schemeClr val="bg2"/>
                        </a:solidFill>
                        <a:latin typeface="Times New Roman" pitchFamily="18" charset="0"/>
                      </a:rPr>
                      <a:t>ortho (J=1)</a:t>
                    </a:r>
                  </a:p>
                </p:txBody>
              </p:sp>
              <p:grpSp>
                <p:nvGrpSpPr>
                  <p:cNvPr id="87" name="Group 16"/>
                  <p:cNvGrpSpPr>
                    <a:grpSpLocks/>
                  </p:cNvGrpSpPr>
                  <p:nvPr/>
                </p:nvGrpSpPr>
                <p:grpSpPr bwMode="auto">
                  <a:xfrm>
                    <a:off x="2615" y="1346"/>
                    <a:ext cx="469" cy="432"/>
                    <a:chOff x="2615" y="1346"/>
                    <a:chExt cx="469" cy="432"/>
                  </a:xfrm>
                </p:grpSpPr>
                <p:sp>
                  <p:nvSpPr>
                    <p:cNvPr id="88" name="Oval 17"/>
                    <p:cNvSpPr>
                      <a:spLocks noChangeArrowheads="1"/>
                    </p:cNvSpPr>
                    <p:nvPr/>
                  </p:nvSpPr>
                  <p:spPr bwMode="auto">
                    <a:xfrm>
                      <a:off x="2652" y="1346"/>
                      <a:ext cx="432" cy="432"/>
                    </a:xfrm>
                    <a:prstGeom prst="ellipse">
                      <a:avLst/>
                    </a:prstGeom>
                    <a:solidFill>
                      <a:srgbClr val="009900"/>
                    </a:solidFill>
                    <a:ln w="19050">
                      <a:solidFill>
                        <a:schemeClr val="bg2"/>
                      </a:solidFill>
                      <a:round/>
                      <a:headEnd/>
                      <a:tailEnd/>
                    </a:ln>
                    <a:effectLst/>
                  </p:spPr>
                  <p:txBody>
                    <a:bodyPr wrap="none" anchor="ctr"/>
                    <a:lstStyle/>
                    <a:p>
                      <a:pPr algn="ctr" eaLnBrk="0" hangingPunct="0">
                        <a:defRPr/>
                      </a:pPr>
                      <a:endParaRPr lang="en-US">
                        <a:effectLst>
                          <a:outerShdw blurRad="38100" dist="38100" dir="2700000" algn="tl">
                            <a:srgbClr val="000000">
                              <a:alpha val="43137"/>
                            </a:srgbClr>
                          </a:outerShdw>
                        </a:effectLst>
                        <a:cs typeface="+mn-cs"/>
                      </a:endParaRPr>
                    </a:p>
                  </p:txBody>
                </p:sp>
                <p:sp>
                  <p:nvSpPr>
                    <p:cNvPr id="89" name="Text Box 18"/>
                    <p:cNvSpPr txBox="1">
                      <a:spLocks noChangeArrowheads="1"/>
                    </p:cNvSpPr>
                    <p:nvPr/>
                  </p:nvSpPr>
                  <p:spPr bwMode="auto">
                    <a:xfrm>
                      <a:off x="2615" y="1375"/>
                      <a:ext cx="46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nchor="ctr">
                      <a:spAutoFit/>
                    </a:bodyPr>
                    <a:lstStyle>
                      <a:lvl1pPr eaLnBrk="0" hangingPunct="0">
                        <a:defRPr sz="1500">
                          <a:solidFill>
                            <a:schemeClr val="folHlink"/>
                          </a:solidFill>
                          <a:latin typeface="Arial" pitchFamily="34" charset="0"/>
                          <a:cs typeface="Arial" pitchFamily="34" charset="0"/>
                        </a:defRPr>
                      </a:lvl1pPr>
                      <a:lvl2pPr marL="742950" indent="-285750" eaLnBrk="0" hangingPunct="0">
                        <a:defRPr sz="1500">
                          <a:solidFill>
                            <a:schemeClr val="folHlink"/>
                          </a:solidFill>
                          <a:latin typeface="Arial" pitchFamily="34" charset="0"/>
                          <a:cs typeface="Arial" pitchFamily="34" charset="0"/>
                        </a:defRPr>
                      </a:lvl2pPr>
                      <a:lvl3pPr marL="1143000" indent="-228600" eaLnBrk="0" hangingPunct="0">
                        <a:defRPr sz="1500">
                          <a:solidFill>
                            <a:schemeClr val="folHlink"/>
                          </a:solidFill>
                          <a:latin typeface="Arial" pitchFamily="34" charset="0"/>
                          <a:cs typeface="Arial" pitchFamily="34" charset="0"/>
                        </a:defRPr>
                      </a:lvl3pPr>
                      <a:lvl4pPr marL="1600200" indent="-228600" eaLnBrk="0" hangingPunct="0">
                        <a:defRPr sz="1500">
                          <a:solidFill>
                            <a:schemeClr val="folHlink"/>
                          </a:solidFill>
                          <a:latin typeface="Arial" pitchFamily="34" charset="0"/>
                          <a:cs typeface="Arial" pitchFamily="34" charset="0"/>
                        </a:defRPr>
                      </a:lvl4pPr>
                      <a:lvl5pPr marL="2057400" indent="-228600" eaLnBrk="0" hangingPunct="0">
                        <a:defRPr sz="1500">
                          <a:solidFill>
                            <a:schemeClr val="folHlink"/>
                          </a:solidFill>
                          <a:latin typeface="Arial" pitchFamily="34" charset="0"/>
                          <a:cs typeface="Arial" pitchFamily="34" charset="0"/>
                        </a:defRPr>
                      </a:lvl5pPr>
                      <a:lvl6pPr marL="2514600" indent="-228600" eaLnBrk="0" fontAlgn="base" hangingPunct="0">
                        <a:spcBef>
                          <a:spcPct val="0"/>
                        </a:spcBef>
                        <a:spcAft>
                          <a:spcPct val="0"/>
                        </a:spcAft>
                        <a:defRPr sz="1500">
                          <a:solidFill>
                            <a:schemeClr val="folHlink"/>
                          </a:solidFill>
                          <a:latin typeface="Arial" pitchFamily="34" charset="0"/>
                          <a:cs typeface="Arial" pitchFamily="34" charset="0"/>
                        </a:defRPr>
                      </a:lvl6pPr>
                      <a:lvl7pPr marL="2971800" indent="-228600" eaLnBrk="0" fontAlgn="base" hangingPunct="0">
                        <a:spcBef>
                          <a:spcPct val="0"/>
                        </a:spcBef>
                        <a:spcAft>
                          <a:spcPct val="0"/>
                        </a:spcAft>
                        <a:defRPr sz="1500">
                          <a:solidFill>
                            <a:schemeClr val="folHlink"/>
                          </a:solidFill>
                          <a:latin typeface="Arial" pitchFamily="34" charset="0"/>
                          <a:cs typeface="Arial" pitchFamily="34" charset="0"/>
                        </a:defRPr>
                      </a:lvl7pPr>
                      <a:lvl8pPr marL="3429000" indent="-228600" eaLnBrk="0" fontAlgn="base" hangingPunct="0">
                        <a:spcBef>
                          <a:spcPct val="0"/>
                        </a:spcBef>
                        <a:spcAft>
                          <a:spcPct val="0"/>
                        </a:spcAft>
                        <a:defRPr sz="1500">
                          <a:solidFill>
                            <a:schemeClr val="folHlink"/>
                          </a:solidFill>
                          <a:latin typeface="Arial" pitchFamily="34" charset="0"/>
                          <a:cs typeface="Arial" pitchFamily="34" charset="0"/>
                        </a:defRPr>
                      </a:lvl8pPr>
                      <a:lvl9pPr marL="3886200" indent="-228600" eaLnBrk="0" fontAlgn="base" hangingPunct="0">
                        <a:spcBef>
                          <a:spcPct val="0"/>
                        </a:spcBef>
                        <a:spcAft>
                          <a:spcPct val="0"/>
                        </a:spcAft>
                        <a:defRPr sz="1500">
                          <a:solidFill>
                            <a:schemeClr val="folHlink"/>
                          </a:solidFill>
                          <a:latin typeface="Arial" pitchFamily="34" charset="0"/>
                          <a:cs typeface="Arial" pitchFamily="34" charset="0"/>
                        </a:defRPr>
                      </a:lvl9pPr>
                    </a:lstStyle>
                    <a:p>
                      <a:pPr algn="ctr"/>
                      <a:r>
                        <a:rPr lang="en-US" sz="2400" i="1" dirty="0">
                          <a:solidFill>
                            <a:schemeClr val="tx1"/>
                          </a:solidFill>
                          <a:latin typeface="Times New Roman" pitchFamily="18" charset="0"/>
                        </a:rPr>
                        <a:t> </a:t>
                      </a:r>
                      <a:r>
                        <a:rPr lang="en-US" sz="2400" b="1" i="1" dirty="0" err="1">
                          <a:solidFill>
                            <a:schemeClr val="bg1"/>
                          </a:solidFill>
                          <a:effectLst/>
                          <a:latin typeface="Times New Roman" pitchFamily="18" charset="0"/>
                        </a:rPr>
                        <a:t>ppμ</a:t>
                      </a:r>
                      <a:endParaRPr lang="en-US" sz="2400" b="1" dirty="0">
                        <a:solidFill>
                          <a:schemeClr val="bg1"/>
                        </a:solidFill>
                        <a:effectLst/>
                        <a:latin typeface="Times New Roman" pitchFamily="18" charset="0"/>
                      </a:endParaRPr>
                    </a:p>
                  </p:txBody>
                </p:sp>
              </p:grpSp>
            </p:grpSp>
            <p:sp>
              <p:nvSpPr>
                <p:cNvPr id="84" name="Line 19"/>
                <p:cNvSpPr>
                  <a:spLocks noChangeShapeType="1"/>
                </p:cNvSpPr>
                <p:nvPr/>
              </p:nvSpPr>
              <p:spPr bwMode="auto">
                <a:xfrm rot="19899179" flipV="1">
                  <a:off x="1487" y="1920"/>
                  <a:ext cx="1200" cy="0"/>
                </a:xfrm>
                <a:prstGeom prst="line">
                  <a:avLst/>
                </a:prstGeom>
                <a:noFill/>
                <a:ln w="57150">
                  <a:solidFill>
                    <a:schemeClr val="bg2"/>
                  </a:solidFill>
                  <a:round/>
                  <a:headEnd/>
                  <a:tailEnd type="triangle" w="med" len="med"/>
                </a:ln>
                <a:effectLst/>
              </p:spPr>
              <p:txBody>
                <a:bodyPr wrap="none" anchor="ctr"/>
                <a:lstStyle/>
                <a:p>
                  <a:pPr algn="ctr" eaLnBrk="0" hangingPunct="0">
                    <a:defRPr/>
                  </a:pPr>
                  <a:endParaRPr lang="en-US">
                    <a:effectLst>
                      <a:outerShdw blurRad="38100" dist="38100" dir="2700000" algn="tl">
                        <a:srgbClr val="000000">
                          <a:alpha val="43137"/>
                        </a:srgbClr>
                      </a:outerShdw>
                    </a:effectLst>
                    <a:cs typeface="+mn-cs"/>
                  </a:endParaRPr>
                </a:p>
              </p:txBody>
            </p:sp>
            <p:sp>
              <p:nvSpPr>
                <p:cNvPr id="85" name="Rectangle 20"/>
                <p:cNvSpPr>
                  <a:spLocks noChangeArrowheads="1"/>
                </p:cNvSpPr>
                <p:nvPr/>
              </p:nvSpPr>
              <p:spPr bwMode="auto">
                <a:xfrm>
                  <a:off x="1783" y="1592"/>
                  <a:ext cx="439" cy="252"/>
                </a:xfrm>
                <a:prstGeom prst="rect">
                  <a:avLst/>
                </a:prstGeom>
                <a:noFill/>
                <a:ln w="9525">
                  <a:noFill/>
                  <a:miter lim="800000"/>
                  <a:headEnd/>
                  <a:tailEnd/>
                </a:ln>
                <a:effectLst/>
              </p:spPr>
              <p:txBody>
                <a:bodyPr wrap="none" lIns="92075" tIns="46038" rIns="92075" bIns="46038">
                  <a:spAutoFit/>
                </a:bodyPr>
                <a:lstStyle/>
                <a:p>
                  <a:pPr algn="ctr">
                    <a:defRPr/>
                  </a:pPr>
                  <a:r>
                    <a:rPr lang="en-US" sz="2000" b="1" dirty="0">
                      <a:solidFill>
                        <a:srgbClr val="F45A00"/>
                      </a:solidFill>
                      <a:effectLst/>
                      <a:latin typeface="Symbol" pitchFamily="18" charset="2"/>
                      <a:cs typeface="+mn-cs"/>
                    </a:rPr>
                    <a:t>f</a:t>
                  </a:r>
                  <a:r>
                    <a:rPr lang="de-DE" sz="2000" dirty="0">
                      <a:solidFill>
                        <a:schemeClr val="bg2"/>
                      </a:solidFill>
                      <a:effectLst/>
                      <a:latin typeface="Symbol" pitchFamily="18" charset="2"/>
                      <a:cs typeface="+mn-cs"/>
                    </a:rPr>
                    <a:t>l</a:t>
                  </a:r>
                  <a:r>
                    <a:rPr lang="de-DE" sz="2000" baseline="-25000" dirty="0">
                      <a:solidFill>
                        <a:schemeClr val="bg2"/>
                      </a:solidFill>
                      <a:effectLst/>
                      <a:cs typeface="+mn-cs"/>
                    </a:rPr>
                    <a:t>OF</a:t>
                  </a:r>
                </a:p>
              </p:txBody>
            </p:sp>
          </p:grpSp>
          <p:grpSp>
            <p:nvGrpSpPr>
              <p:cNvPr id="90" name="Group 21"/>
              <p:cNvGrpSpPr>
                <a:grpSpLocks/>
              </p:cNvGrpSpPr>
              <p:nvPr/>
            </p:nvGrpSpPr>
            <p:grpSpPr bwMode="auto">
              <a:xfrm>
                <a:off x="2436813" y="3280432"/>
                <a:ext cx="2713037" cy="1390650"/>
                <a:chOff x="1488" y="2792"/>
                <a:chExt cx="1709" cy="876"/>
              </a:xfrm>
            </p:grpSpPr>
            <p:grpSp>
              <p:nvGrpSpPr>
                <p:cNvPr id="91" name="Group 22"/>
                <p:cNvGrpSpPr>
                  <a:grpSpLocks/>
                </p:cNvGrpSpPr>
                <p:nvPr/>
              </p:nvGrpSpPr>
              <p:grpSpPr bwMode="auto">
                <a:xfrm>
                  <a:off x="2556" y="3024"/>
                  <a:ext cx="641" cy="644"/>
                  <a:chOff x="2556" y="3024"/>
                  <a:chExt cx="641" cy="644"/>
                </a:xfrm>
              </p:grpSpPr>
              <p:sp>
                <p:nvSpPr>
                  <p:cNvPr id="94" name="Text Box 23"/>
                  <p:cNvSpPr txBox="1">
                    <a:spLocks noChangeArrowheads="1"/>
                  </p:cNvSpPr>
                  <p:nvPr/>
                </p:nvSpPr>
                <p:spPr bwMode="auto">
                  <a:xfrm>
                    <a:off x="2556" y="3456"/>
                    <a:ext cx="64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nchor="ctr">
                    <a:spAutoFit/>
                  </a:bodyPr>
                  <a:lstStyle>
                    <a:lvl1pPr eaLnBrk="0" hangingPunct="0">
                      <a:defRPr sz="1500">
                        <a:solidFill>
                          <a:schemeClr val="folHlink"/>
                        </a:solidFill>
                        <a:latin typeface="Arial" pitchFamily="34" charset="0"/>
                        <a:cs typeface="Arial" pitchFamily="34" charset="0"/>
                      </a:defRPr>
                    </a:lvl1pPr>
                    <a:lvl2pPr marL="742950" indent="-285750" eaLnBrk="0" hangingPunct="0">
                      <a:defRPr sz="1500">
                        <a:solidFill>
                          <a:schemeClr val="folHlink"/>
                        </a:solidFill>
                        <a:latin typeface="Arial" pitchFamily="34" charset="0"/>
                        <a:cs typeface="Arial" pitchFamily="34" charset="0"/>
                      </a:defRPr>
                    </a:lvl2pPr>
                    <a:lvl3pPr marL="1143000" indent="-228600" eaLnBrk="0" hangingPunct="0">
                      <a:defRPr sz="1500">
                        <a:solidFill>
                          <a:schemeClr val="folHlink"/>
                        </a:solidFill>
                        <a:latin typeface="Arial" pitchFamily="34" charset="0"/>
                        <a:cs typeface="Arial" pitchFamily="34" charset="0"/>
                      </a:defRPr>
                    </a:lvl3pPr>
                    <a:lvl4pPr marL="1600200" indent="-228600" eaLnBrk="0" hangingPunct="0">
                      <a:defRPr sz="1500">
                        <a:solidFill>
                          <a:schemeClr val="folHlink"/>
                        </a:solidFill>
                        <a:latin typeface="Arial" pitchFamily="34" charset="0"/>
                        <a:cs typeface="Arial" pitchFamily="34" charset="0"/>
                      </a:defRPr>
                    </a:lvl4pPr>
                    <a:lvl5pPr marL="2057400" indent="-228600" eaLnBrk="0" hangingPunct="0">
                      <a:defRPr sz="1500">
                        <a:solidFill>
                          <a:schemeClr val="folHlink"/>
                        </a:solidFill>
                        <a:latin typeface="Arial" pitchFamily="34" charset="0"/>
                        <a:cs typeface="Arial" pitchFamily="34" charset="0"/>
                      </a:defRPr>
                    </a:lvl5pPr>
                    <a:lvl6pPr marL="2514600" indent="-228600" eaLnBrk="0" fontAlgn="base" hangingPunct="0">
                      <a:spcBef>
                        <a:spcPct val="0"/>
                      </a:spcBef>
                      <a:spcAft>
                        <a:spcPct val="0"/>
                      </a:spcAft>
                      <a:defRPr sz="1500">
                        <a:solidFill>
                          <a:schemeClr val="folHlink"/>
                        </a:solidFill>
                        <a:latin typeface="Arial" pitchFamily="34" charset="0"/>
                        <a:cs typeface="Arial" pitchFamily="34" charset="0"/>
                      </a:defRPr>
                    </a:lvl6pPr>
                    <a:lvl7pPr marL="2971800" indent="-228600" eaLnBrk="0" fontAlgn="base" hangingPunct="0">
                      <a:spcBef>
                        <a:spcPct val="0"/>
                      </a:spcBef>
                      <a:spcAft>
                        <a:spcPct val="0"/>
                      </a:spcAft>
                      <a:defRPr sz="1500">
                        <a:solidFill>
                          <a:schemeClr val="folHlink"/>
                        </a:solidFill>
                        <a:latin typeface="Arial" pitchFamily="34" charset="0"/>
                        <a:cs typeface="Arial" pitchFamily="34" charset="0"/>
                      </a:defRPr>
                    </a:lvl7pPr>
                    <a:lvl8pPr marL="3429000" indent="-228600" eaLnBrk="0" fontAlgn="base" hangingPunct="0">
                      <a:spcBef>
                        <a:spcPct val="0"/>
                      </a:spcBef>
                      <a:spcAft>
                        <a:spcPct val="0"/>
                      </a:spcAft>
                      <a:defRPr sz="1500">
                        <a:solidFill>
                          <a:schemeClr val="folHlink"/>
                        </a:solidFill>
                        <a:latin typeface="Arial" pitchFamily="34" charset="0"/>
                        <a:cs typeface="Arial" pitchFamily="34" charset="0"/>
                      </a:defRPr>
                    </a:lvl8pPr>
                    <a:lvl9pPr marL="3886200" indent="-228600" eaLnBrk="0" fontAlgn="base" hangingPunct="0">
                      <a:spcBef>
                        <a:spcPct val="0"/>
                      </a:spcBef>
                      <a:spcAft>
                        <a:spcPct val="0"/>
                      </a:spcAft>
                      <a:defRPr sz="1500">
                        <a:solidFill>
                          <a:schemeClr val="folHlink"/>
                        </a:solidFill>
                        <a:latin typeface="Arial" pitchFamily="34" charset="0"/>
                        <a:cs typeface="Arial" pitchFamily="34" charset="0"/>
                      </a:defRPr>
                    </a:lvl9pPr>
                  </a:lstStyle>
                  <a:p>
                    <a:pPr algn="ctr"/>
                    <a:r>
                      <a:rPr lang="en-US" sz="1600">
                        <a:solidFill>
                          <a:schemeClr val="bg2"/>
                        </a:solidFill>
                        <a:latin typeface="Times New Roman" pitchFamily="18" charset="0"/>
                      </a:rPr>
                      <a:t>para (J=0)</a:t>
                    </a:r>
                  </a:p>
                </p:txBody>
              </p:sp>
              <p:grpSp>
                <p:nvGrpSpPr>
                  <p:cNvPr id="95" name="Group 24"/>
                  <p:cNvGrpSpPr>
                    <a:grpSpLocks/>
                  </p:cNvGrpSpPr>
                  <p:nvPr/>
                </p:nvGrpSpPr>
                <p:grpSpPr bwMode="auto">
                  <a:xfrm>
                    <a:off x="2645" y="3024"/>
                    <a:ext cx="467" cy="432"/>
                    <a:chOff x="3575" y="1410"/>
                    <a:chExt cx="467" cy="432"/>
                  </a:xfrm>
                </p:grpSpPr>
                <p:sp>
                  <p:nvSpPr>
                    <p:cNvPr id="96" name="Oval 25"/>
                    <p:cNvSpPr>
                      <a:spLocks noChangeArrowheads="1"/>
                    </p:cNvSpPr>
                    <p:nvPr/>
                  </p:nvSpPr>
                  <p:spPr bwMode="auto">
                    <a:xfrm>
                      <a:off x="3606" y="1410"/>
                      <a:ext cx="432" cy="432"/>
                    </a:xfrm>
                    <a:prstGeom prst="ellipse">
                      <a:avLst/>
                    </a:prstGeom>
                    <a:solidFill>
                      <a:srgbClr val="FF0000"/>
                    </a:solidFill>
                    <a:ln w="19050">
                      <a:solidFill>
                        <a:schemeClr val="bg2"/>
                      </a:solidFill>
                      <a:round/>
                      <a:headEnd/>
                      <a:tailEnd/>
                    </a:ln>
                    <a:effectLst/>
                  </p:spPr>
                  <p:txBody>
                    <a:bodyPr wrap="none" anchor="ctr"/>
                    <a:lstStyle/>
                    <a:p>
                      <a:pPr algn="ctr">
                        <a:defRPr/>
                      </a:pPr>
                      <a:endParaRPr lang="de-DE" sz="4000">
                        <a:effectLst>
                          <a:outerShdw blurRad="38100" dist="38100" dir="2700000" algn="tl">
                            <a:srgbClr val="000000"/>
                          </a:outerShdw>
                        </a:effectLst>
                        <a:cs typeface="+mn-cs"/>
                      </a:endParaRPr>
                    </a:p>
                  </p:txBody>
                </p:sp>
                <p:sp>
                  <p:nvSpPr>
                    <p:cNvPr id="97" name="Text Box 26"/>
                    <p:cNvSpPr txBox="1">
                      <a:spLocks noChangeArrowheads="1"/>
                    </p:cNvSpPr>
                    <p:nvPr/>
                  </p:nvSpPr>
                  <p:spPr bwMode="auto">
                    <a:xfrm>
                      <a:off x="3575" y="1457"/>
                      <a:ext cx="46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nchor="ctr">
                      <a:spAutoFit/>
                    </a:bodyPr>
                    <a:lstStyle>
                      <a:lvl1pPr eaLnBrk="0" hangingPunct="0">
                        <a:defRPr sz="1500">
                          <a:solidFill>
                            <a:schemeClr val="folHlink"/>
                          </a:solidFill>
                          <a:latin typeface="Arial" pitchFamily="34" charset="0"/>
                          <a:cs typeface="Arial" pitchFamily="34" charset="0"/>
                        </a:defRPr>
                      </a:lvl1pPr>
                      <a:lvl2pPr marL="742950" indent="-285750" eaLnBrk="0" hangingPunct="0">
                        <a:defRPr sz="1500">
                          <a:solidFill>
                            <a:schemeClr val="folHlink"/>
                          </a:solidFill>
                          <a:latin typeface="Arial" pitchFamily="34" charset="0"/>
                          <a:cs typeface="Arial" pitchFamily="34" charset="0"/>
                        </a:defRPr>
                      </a:lvl2pPr>
                      <a:lvl3pPr marL="1143000" indent="-228600" eaLnBrk="0" hangingPunct="0">
                        <a:defRPr sz="1500">
                          <a:solidFill>
                            <a:schemeClr val="folHlink"/>
                          </a:solidFill>
                          <a:latin typeface="Arial" pitchFamily="34" charset="0"/>
                          <a:cs typeface="Arial" pitchFamily="34" charset="0"/>
                        </a:defRPr>
                      </a:lvl3pPr>
                      <a:lvl4pPr marL="1600200" indent="-228600" eaLnBrk="0" hangingPunct="0">
                        <a:defRPr sz="1500">
                          <a:solidFill>
                            <a:schemeClr val="folHlink"/>
                          </a:solidFill>
                          <a:latin typeface="Arial" pitchFamily="34" charset="0"/>
                          <a:cs typeface="Arial" pitchFamily="34" charset="0"/>
                        </a:defRPr>
                      </a:lvl4pPr>
                      <a:lvl5pPr marL="2057400" indent="-228600" eaLnBrk="0" hangingPunct="0">
                        <a:defRPr sz="1500">
                          <a:solidFill>
                            <a:schemeClr val="folHlink"/>
                          </a:solidFill>
                          <a:latin typeface="Arial" pitchFamily="34" charset="0"/>
                          <a:cs typeface="Arial" pitchFamily="34" charset="0"/>
                        </a:defRPr>
                      </a:lvl5pPr>
                      <a:lvl6pPr marL="2514600" indent="-228600" eaLnBrk="0" fontAlgn="base" hangingPunct="0">
                        <a:spcBef>
                          <a:spcPct val="0"/>
                        </a:spcBef>
                        <a:spcAft>
                          <a:spcPct val="0"/>
                        </a:spcAft>
                        <a:defRPr sz="1500">
                          <a:solidFill>
                            <a:schemeClr val="folHlink"/>
                          </a:solidFill>
                          <a:latin typeface="Arial" pitchFamily="34" charset="0"/>
                          <a:cs typeface="Arial" pitchFamily="34" charset="0"/>
                        </a:defRPr>
                      </a:lvl6pPr>
                      <a:lvl7pPr marL="2971800" indent="-228600" eaLnBrk="0" fontAlgn="base" hangingPunct="0">
                        <a:spcBef>
                          <a:spcPct val="0"/>
                        </a:spcBef>
                        <a:spcAft>
                          <a:spcPct val="0"/>
                        </a:spcAft>
                        <a:defRPr sz="1500">
                          <a:solidFill>
                            <a:schemeClr val="folHlink"/>
                          </a:solidFill>
                          <a:latin typeface="Arial" pitchFamily="34" charset="0"/>
                          <a:cs typeface="Arial" pitchFamily="34" charset="0"/>
                        </a:defRPr>
                      </a:lvl7pPr>
                      <a:lvl8pPr marL="3429000" indent="-228600" eaLnBrk="0" fontAlgn="base" hangingPunct="0">
                        <a:spcBef>
                          <a:spcPct val="0"/>
                        </a:spcBef>
                        <a:spcAft>
                          <a:spcPct val="0"/>
                        </a:spcAft>
                        <a:defRPr sz="1500">
                          <a:solidFill>
                            <a:schemeClr val="folHlink"/>
                          </a:solidFill>
                          <a:latin typeface="Arial" pitchFamily="34" charset="0"/>
                          <a:cs typeface="Arial" pitchFamily="34" charset="0"/>
                        </a:defRPr>
                      </a:lvl8pPr>
                      <a:lvl9pPr marL="3886200" indent="-228600" eaLnBrk="0" fontAlgn="base" hangingPunct="0">
                        <a:spcBef>
                          <a:spcPct val="0"/>
                        </a:spcBef>
                        <a:spcAft>
                          <a:spcPct val="0"/>
                        </a:spcAft>
                        <a:defRPr sz="1500">
                          <a:solidFill>
                            <a:schemeClr val="folHlink"/>
                          </a:solidFill>
                          <a:latin typeface="Arial" pitchFamily="34" charset="0"/>
                          <a:cs typeface="Arial" pitchFamily="34" charset="0"/>
                        </a:defRPr>
                      </a:lvl9pPr>
                    </a:lstStyle>
                    <a:p>
                      <a:pPr algn="ctr"/>
                      <a:r>
                        <a:rPr lang="en-US" sz="2400" i="1" dirty="0">
                          <a:solidFill>
                            <a:schemeClr val="tx1"/>
                          </a:solidFill>
                          <a:latin typeface="Times New Roman" pitchFamily="18" charset="0"/>
                        </a:rPr>
                        <a:t> </a:t>
                      </a:r>
                      <a:r>
                        <a:rPr lang="en-US" sz="2400" b="1" i="1" dirty="0" err="1">
                          <a:solidFill>
                            <a:schemeClr val="bg1"/>
                          </a:solidFill>
                          <a:effectLst/>
                          <a:latin typeface="Times New Roman" pitchFamily="18" charset="0"/>
                        </a:rPr>
                        <a:t>ppμ</a:t>
                      </a:r>
                      <a:endParaRPr lang="en-US" sz="2400" b="1" dirty="0">
                        <a:solidFill>
                          <a:schemeClr val="bg1"/>
                        </a:solidFill>
                        <a:effectLst/>
                        <a:latin typeface="Times New Roman" pitchFamily="18" charset="0"/>
                      </a:endParaRPr>
                    </a:p>
                  </p:txBody>
                </p:sp>
              </p:grpSp>
            </p:grpSp>
            <p:sp>
              <p:nvSpPr>
                <p:cNvPr id="92" name="Line 27"/>
                <p:cNvSpPr>
                  <a:spLocks noChangeShapeType="1"/>
                </p:cNvSpPr>
                <p:nvPr/>
              </p:nvSpPr>
              <p:spPr bwMode="auto">
                <a:xfrm rot="1700821">
                  <a:off x="1488" y="2832"/>
                  <a:ext cx="1200" cy="0"/>
                </a:xfrm>
                <a:prstGeom prst="line">
                  <a:avLst/>
                </a:prstGeom>
                <a:noFill/>
                <a:ln w="6350">
                  <a:solidFill>
                    <a:schemeClr val="bg2"/>
                  </a:solidFill>
                  <a:prstDash val="dash"/>
                  <a:round/>
                  <a:headEnd/>
                  <a:tailEnd type="triangle" w="med" len="med"/>
                </a:ln>
                <a:effectLst/>
              </p:spPr>
              <p:txBody>
                <a:bodyPr wrap="none" anchor="ctr"/>
                <a:lstStyle/>
                <a:p>
                  <a:pPr algn="ctr" eaLnBrk="0" hangingPunct="0">
                    <a:defRPr/>
                  </a:pPr>
                  <a:endParaRPr lang="en-US">
                    <a:effectLst>
                      <a:outerShdw blurRad="38100" dist="38100" dir="2700000" algn="tl">
                        <a:srgbClr val="000000">
                          <a:alpha val="43137"/>
                        </a:srgbClr>
                      </a:outerShdw>
                    </a:effectLst>
                    <a:cs typeface="+mn-cs"/>
                  </a:endParaRPr>
                </a:p>
              </p:txBody>
            </p:sp>
            <p:sp>
              <p:nvSpPr>
                <p:cNvPr id="93" name="Rectangle 28"/>
                <p:cNvSpPr>
                  <a:spLocks noChangeArrowheads="1"/>
                </p:cNvSpPr>
                <p:nvPr/>
              </p:nvSpPr>
              <p:spPr bwMode="auto">
                <a:xfrm>
                  <a:off x="1823" y="2792"/>
                  <a:ext cx="427" cy="252"/>
                </a:xfrm>
                <a:prstGeom prst="rect">
                  <a:avLst/>
                </a:prstGeom>
                <a:noFill/>
                <a:ln w="9525">
                  <a:noFill/>
                  <a:miter lim="800000"/>
                  <a:headEnd/>
                  <a:tailEnd/>
                </a:ln>
                <a:effectLst/>
              </p:spPr>
              <p:txBody>
                <a:bodyPr wrap="none" lIns="92075" tIns="46038" rIns="92075" bIns="46038">
                  <a:spAutoFit/>
                </a:bodyPr>
                <a:lstStyle/>
                <a:p>
                  <a:pPr algn="ctr">
                    <a:defRPr/>
                  </a:pPr>
                  <a:r>
                    <a:rPr lang="en-US" sz="2000" b="1" dirty="0">
                      <a:solidFill>
                        <a:srgbClr val="F45A00"/>
                      </a:solidFill>
                      <a:effectLst/>
                      <a:latin typeface="Symbol" pitchFamily="18" charset="2"/>
                      <a:cs typeface="+mn-cs"/>
                    </a:rPr>
                    <a:t>f</a:t>
                  </a:r>
                  <a:r>
                    <a:rPr lang="de-DE" sz="2000" dirty="0">
                      <a:solidFill>
                        <a:schemeClr val="bg2"/>
                      </a:solidFill>
                      <a:effectLst/>
                      <a:latin typeface="Symbol" pitchFamily="18" charset="2"/>
                      <a:cs typeface="+mn-cs"/>
                    </a:rPr>
                    <a:t>l</a:t>
                  </a:r>
                  <a:r>
                    <a:rPr lang="de-DE" sz="2000" baseline="-25000" dirty="0">
                      <a:solidFill>
                        <a:schemeClr val="bg2"/>
                      </a:solidFill>
                      <a:effectLst/>
                      <a:cs typeface="+mn-cs"/>
                    </a:rPr>
                    <a:t>PF</a:t>
                  </a:r>
                </a:p>
              </p:txBody>
            </p:sp>
          </p:grpSp>
          <p:sp>
            <p:nvSpPr>
              <p:cNvPr id="104" name="Text Box 31"/>
              <p:cNvSpPr txBox="1">
                <a:spLocks noChangeArrowheads="1"/>
              </p:cNvSpPr>
              <p:nvPr/>
            </p:nvSpPr>
            <p:spPr bwMode="auto">
              <a:xfrm>
                <a:off x="4697303" y="3271040"/>
                <a:ext cx="1538883"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500">
                    <a:solidFill>
                      <a:schemeClr val="folHlink"/>
                    </a:solidFill>
                    <a:latin typeface="Arial" pitchFamily="34" charset="0"/>
                    <a:cs typeface="Arial" pitchFamily="34" charset="0"/>
                  </a:defRPr>
                </a:lvl1pPr>
                <a:lvl2pPr marL="742950" indent="-285750" eaLnBrk="0" hangingPunct="0">
                  <a:defRPr sz="1500">
                    <a:solidFill>
                      <a:schemeClr val="folHlink"/>
                    </a:solidFill>
                    <a:latin typeface="Arial" pitchFamily="34" charset="0"/>
                    <a:cs typeface="Arial" pitchFamily="34" charset="0"/>
                  </a:defRPr>
                </a:lvl2pPr>
                <a:lvl3pPr marL="1143000" indent="-228600" eaLnBrk="0" hangingPunct="0">
                  <a:defRPr sz="1500">
                    <a:solidFill>
                      <a:schemeClr val="folHlink"/>
                    </a:solidFill>
                    <a:latin typeface="Arial" pitchFamily="34" charset="0"/>
                    <a:cs typeface="Arial" pitchFamily="34" charset="0"/>
                  </a:defRPr>
                </a:lvl3pPr>
                <a:lvl4pPr marL="1600200" indent="-228600" eaLnBrk="0" hangingPunct="0">
                  <a:defRPr sz="1500">
                    <a:solidFill>
                      <a:schemeClr val="folHlink"/>
                    </a:solidFill>
                    <a:latin typeface="Arial" pitchFamily="34" charset="0"/>
                    <a:cs typeface="Arial" pitchFamily="34" charset="0"/>
                  </a:defRPr>
                </a:lvl4pPr>
                <a:lvl5pPr marL="2057400" indent="-228600" eaLnBrk="0" hangingPunct="0">
                  <a:defRPr sz="1500">
                    <a:solidFill>
                      <a:schemeClr val="folHlink"/>
                    </a:solidFill>
                    <a:latin typeface="Arial" pitchFamily="34" charset="0"/>
                    <a:cs typeface="Arial" pitchFamily="34" charset="0"/>
                  </a:defRPr>
                </a:lvl5pPr>
                <a:lvl6pPr marL="2514600" indent="-228600" eaLnBrk="0" fontAlgn="base" hangingPunct="0">
                  <a:spcBef>
                    <a:spcPct val="0"/>
                  </a:spcBef>
                  <a:spcAft>
                    <a:spcPct val="0"/>
                  </a:spcAft>
                  <a:defRPr sz="1500">
                    <a:solidFill>
                      <a:schemeClr val="folHlink"/>
                    </a:solidFill>
                    <a:latin typeface="Arial" pitchFamily="34" charset="0"/>
                    <a:cs typeface="Arial" pitchFamily="34" charset="0"/>
                  </a:defRPr>
                </a:lvl6pPr>
                <a:lvl7pPr marL="2971800" indent="-228600" eaLnBrk="0" fontAlgn="base" hangingPunct="0">
                  <a:spcBef>
                    <a:spcPct val="0"/>
                  </a:spcBef>
                  <a:spcAft>
                    <a:spcPct val="0"/>
                  </a:spcAft>
                  <a:defRPr sz="1500">
                    <a:solidFill>
                      <a:schemeClr val="folHlink"/>
                    </a:solidFill>
                    <a:latin typeface="Arial" pitchFamily="34" charset="0"/>
                    <a:cs typeface="Arial" pitchFamily="34" charset="0"/>
                  </a:defRPr>
                </a:lvl7pPr>
                <a:lvl8pPr marL="3429000" indent="-228600" eaLnBrk="0" fontAlgn="base" hangingPunct="0">
                  <a:spcBef>
                    <a:spcPct val="0"/>
                  </a:spcBef>
                  <a:spcAft>
                    <a:spcPct val="0"/>
                  </a:spcAft>
                  <a:defRPr sz="1500">
                    <a:solidFill>
                      <a:schemeClr val="folHlink"/>
                    </a:solidFill>
                    <a:latin typeface="Arial" pitchFamily="34" charset="0"/>
                    <a:cs typeface="Arial" pitchFamily="34" charset="0"/>
                  </a:defRPr>
                </a:lvl8pPr>
                <a:lvl9pPr marL="3886200" indent="-228600" eaLnBrk="0" fontAlgn="base" hangingPunct="0">
                  <a:spcBef>
                    <a:spcPct val="0"/>
                  </a:spcBef>
                  <a:spcAft>
                    <a:spcPct val="0"/>
                  </a:spcAft>
                  <a:defRPr sz="1500">
                    <a:solidFill>
                      <a:schemeClr val="folHlink"/>
                    </a:solidFill>
                    <a:latin typeface="Arial" pitchFamily="34" charset="0"/>
                    <a:cs typeface="Arial" pitchFamily="34" charset="0"/>
                  </a:defRPr>
                </a:lvl9pPr>
              </a:lstStyle>
              <a:p>
                <a:pPr algn="ctr" eaLnBrk="1" hangingPunct="1"/>
                <a:r>
                  <a:rPr lang="de-DE" sz="1800" dirty="0" smtClean="0">
                    <a:solidFill>
                      <a:srgbClr val="FF0000"/>
                    </a:solidFill>
                    <a:effectLst/>
                    <a:latin typeface="Symbol" pitchFamily="18" charset="2"/>
                  </a:rPr>
                  <a:t>L</a:t>
                </a:r>
                <a:r>
                  <a:rPr lang="de-DE" sz="1800" baseline="-25000" dirty="0">
                    <a:solidFill>
                      <a:srgbClr val="FF0000"/>
                    </a:solidFill>
                    <a:effectLst/>
                  </a:rPr>
                  <a:t>P</a:t>
                </a:r>
                <a:r>
                  <a:rPr lang="de-DE" sz="1800" baseline="-25000" dirty="0" smtClean="0">
                    <a:solidFill>
                      <a:srgbClr val="FF0000"/>
                    </a:solidFill>
                    <a:effectLst/>
                  </a:rPr>
                  <a:t>M</a:t>
                </a:r>
                <a:r>
                  <a:rPr lang="de-DE" sz="1800" dirty="0" smtClean="0">
                    <a:solidFill>
                      <a:srgbClr val="FF0000"/>
                    </a:solidFill>
                    <a:effectLst/>
                  </a:rPr>
                  <a:t> </a:t>
                </a:r>
                <a:r>
                  <a:rPr lang="de-DE" sz="1800" dirty="0">
                    <a:solidFill>
                      <a:srgbClr val="FF0000"/>
                    </a:solidFill>
                    <a:effectLst/>
                  </a:rPr>
                  <a:t>~ </a:t>
                </a:r>
                <a:r>
                  <a:rPr lang="de-DE" sz="1800" dirty="0" smtClean="0">
                    <a:solidFill>
                      <a:srgbClr val="FF0000"/>
                    </a:solidFill>
                    <a:effectLst/>
                  </a:rPr>
                  <a:t>210 s</a:t>
                </a:r>
                <a:r>
                  <a:rPr lang="de-DE" sz="1800" baseline="30000" dirty="0" smtClean="0">
                    <a:solidFill>
                      <a:srgbClr val="FF0000"/>
                    </a:solidFill>
                    <a:effectLst/>
                  </a:rPr>
                  <a:t>-1</a:t>
                </a:r>
                <a:endParaRPr lang="de-DE" sz="1800" baseline="-25000" dirty="0">
                  <a:solidFill>
                    <a:srgbClr val="FF0000"/>
                  </a:solidFill>
                  <a:effectLst/>
                </a:endParaRPr>
              </a:p>
            </p:txBody>
          </p:sp>
        </p:grpSp>
      </p:grpSp>
      <p:grpSp>
        <p:nvGrpSpPr>
          <p:cNvPr id="6" name="Group 5"/>
          <p:cNvGrpSpPr/>
          <p:nvPr/>
        </p:nvGrpSpPr>
        <p:grpSpPr>
          <a:xfrm>
            <a:off x="5696716" y="3858598"/>
            <a:ext cx="2895600" cy="2617294"/>
            <a:chOff x="5696716" y="3858598"/>
            <a:chExt cx="2895600" cy="2617294"/>
          </a:xfrm>
        </p:grpSpPr>
        <p:pic>
          <p:nvPicPr>
            <p:cNvPr id="46" name="Picture 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0875" y="4352925"/>
              <a:ext cx="2454841" cy="2122967"/>
            </a:xfrm>
            <a:prstGeom prst="rect">
              <a:avLst/>
            </a:prstGeom>
          </p:spPr>
        </p:pic>
        <p:sp>
          <p:nvSpPr>
            <p:cNvPr id="4" name="TextBox 3"/>
            <p:cNvSpPr txBox="1"/>
            <p:nvPr/>
          </p:nvSpPr>
          <p:spPr>
            <a:xfrm>
              <a:off x="5696716" y="3858598"/>
              <a:ext cx="2895600" cy="553998"/>
            </a:xfrm>
            <a:prstGeom prst="rect">
              <a:avLst/>
            </a:prstGeom>
            <a:noFill/>
          </p:spPr>
          <p:txBody>
            <a:bodyPr wrap="square" rtlCol="0">
              <a:spAutoFit/>
            </a:bodyPr>
            <a:lstStyle/>
            <a:p>
              <a:r>
                <a:rPr lang="en-US" b="1" dirty="0" err="1" smtClean="0">
                  <a:solidFill>
                    <a:srgbClr val="FF0000"/>
                  </a:solidFill>
                  <a:effectLst/>
                </a:rPr>
                <a:t>MuCap</a:t>
              </a:r>
              <a:r>
                <a:rPr lang="en-US" dirty="0" smtClean="0">
                  <a:solidFill>
                    <a:schemeClr val="tx2"/>
                  </a:solidFill>
                  <a:effectLst/>
                </a:rPr>
                <a:t> conditions </a:t>
              </a:r>
            </a:p>
            <a:p>
              <a:r>
                <a:rPr lang="en-US" dirty="0" smtClean="0">
                  <a:solidFill>
                    <a:schemeClr val="tx2"/>
                  </a:solidFill>
                  <a:effectLst/>
                </a:rPr>
                <a:t>Singlet-state dominates</a:t>
              </a:r>
              <a:endParaRPr lang="en-US" dirty="0">
                <a:solidFill>
                  <a:schemeClr val="tx2"/>
                </a:solidFill>
                <a:effectLst/>
              </a:endParaRPr>
            </a:p>
          </p:txBody>
        </p:sp>
      </p:grpSp>
      <p:grpSp>
        <p:nvGrpSpPr>
          <p:cNvPr id="5" name="Group 4"/>
          <p:cNvGrpSpPr/>
          <p:nvPr/>
        </p:nvGrpSpPr>
        <p:grpSpPr>
          <a:xfrm>
            <a:off x="304800" y="3858598"/>
            <a:ext cx="3540627" cy="2669006"/>
            <a:chOff x="304800" y="3858598"/>
            <a:chExt cx="3540627" cy="2669006"/>
          </a:xfrm>
        </p:grpSpPr>
        <p:pic>
          <p:nvPicPr>
            <p:cNvPr id="47"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4380781"/>
              <a:ext cx="2486965" cy="2146823"/>
            </a:xfrm>
            <a:prstGeom prst="rect">
              <a:avLst/>
            </a:prstGeom>
          </p:spPr>
        </p:pic>
        <p:sp>
          <p:nvSpPr>
            <p:cNvPr id="105" name="TextBox 104"/>
            <p:cNvSpPr txBox="1"/>
            <p:nvPr/>
          </p:nvSpPr>
          <p:spPr>
            <a:xfrm>
              <a:off x="304800" y="3858598"/>
              <a:ext cx="3540627" cy="553998"/>
            </a:xfrm>
            <a:prstGeom prst="rect">
              <a:avLst/>
            </a:prstGeom>
            <a:noFill/>
          </p:spPr>
          <p:txBody>
            <a:bodyPr wrap="square" rtlCol="0">
              <a:spAutoFit/>
            </a:bodyPr>
            <a:lstStyle/>
            <a:p>
              <a:r>
                <a:rPr lang="en-US" dirty="0" smtClean="0">
                  <a:solidFill>
                    <a:schemeClr val="tx2"/>
                  </a:solidFill>
                  <a:effectLst/>
                </a:rPr>
                <a:t>Liquid hydrogen experiments </a:t>
              </a:r>
            </a:p>
            <a:p>
              <a:r>
                <a:rPr lang="en-US" dirty="0" smtClean="0">
                  <a:solidFill>
                    <a:schemeClr val="tx2"/>
                  </a:solidFill>
                  <a:effectLst/>
                </a:rPr>
                <a:t>Molecular-states dominate</a:t>
              </a:r>
              <a:endParaRPr lang="en-US" dirty="0">
                <a:solidFill>
                  <a:schemeClr val="tx2"/>
                </a:solidFill>
                <a:effectLst/>
              </a:endParaRPr>
            </a:p>
          </p:txBody>
        </p:sp>
      </p:grpSp>
      <mc:AlternateContent xmlns:mc="http://schemas.openxmlformats.org/markup-compatibility/2006" xmlns:a14="http://schemas.microsoft.com/office/drawing/2010/main">
        <mc:Choice Requires="a14">
          <p:sp>
            <p:nvSpPr>
              <p:cNvPr id="106" name="TextBox 105"/>
              <p:cNvSpPr txBox="1"/>
              <p:nvPr/>
            </p:nvSpPr>
            <p:spPr>
              <a:xfrm>
                <a:off x="8382000" y="1314"/>
                <a:ext cx="769495" cy="560282"/>
              </a:xfrm>
              <a:prstGeom prst="rect">
                <a:avLst/>
              </a:prstGeom>
              <a:solidFill>
                <a:srgbClr val="FFFFFF">
                  <a:lumMod val="85000"/>
                </a:srgbClr>
              </a:solidFill>
              <a:ln>
                <a:solidFill>
                  <a:srgbClr val="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sSub>
                        <m:sSubPr>
                          <m:ctrlPr>
                            <a:rPr kumimoji="0" lang="en-US" sz="2800" b="0" i="1" u="none" strike="noStrike" kern="0" cap="none" spc="0" normalizeH="0" baseline="0" noProof="0" smtClean="0">
                              <a:ln>
                                <a:noFill/>
                              </a:ln>
                              <a:solidFill>
                                <a:srgbClr val="FF0000"/>
                              </a:solidFill>
                              <a:effectLst/>
                              <a:uLnTx/>
                              <a:uFillTx/>
                              <a:latin typeface="Cambria Math"/>
                            </a:rPr>
                          </m:ctrlPr>
                        </m:sSubPr>
                        <m:e>
                          <m:r>
                            <a:rPr kumimoji="0" lang="en-US" sz="2800" b="0" i="0" u="none" strike="noStrike" kern="0" cap="none" spc="0" normalizeH="0" baseline="0" noProof="0" smtClean="0">
                              <a:ln>
                                <a:noFill/>
                              </a:ln>
                              <a:solidFill>
                                <a:srgbClr val="FF0000"/>
                              </a:solidFill>
                              <a:effectLst/>
                              <a:uLnTx/>
                              <a:uFillTx/>
                              <a:latin typeface="Cambria Math"/>
                            </a:rPr>
                            <m:t>  </m:t>
                          </m:r>
                          <m:r>
                            <m:rPr>
                              <m:sty m:val="p"/>
                            </m:rPr>
                            <a:rPr kumimoji="0" lang="en-US" sz="2800" b="0" i="0" u="none" strike="noStrike" kern="0" cap="none" spc="0" normalizeH="0" baseline="0" noProof="0" smtClean="0">
                              <a:ln>
                                <a:noFill/>
                              </a:ln>
                              <a:solidFill>
                                <a:srgbClr val="FF0000"/>
                              </a:solidFill>
                              <a:effectLst/>
                              <a:uLnTx/>
                              <a:uFillTx/>
                              <a:latin typeface="Cambria Math"/>
                              <a:ea typeface="Cambria Math"/>
                            </a:rPr>
                            <m:t>τ</m:t>
                          </m:r>
                        </m:e>
                        <m:sub>
                          <m:sSup>
                            <m:sSupPr>
                              <m:ctrlPr>
                                <a:rPr kumimoji="0" lang="en-US" sz="2800" b="0" i="1" u="none" strike="noStrike" kern="0" cap="none" spc="0" normalizeH="0" baseline="0" noProof="0" smtClean="0">
                                  <a:ln>
                                    <a:noFill/>
                                  </a:ln>
                                  <a:solidFill>
                                    <a:srgbClr val="FF0000"/>
                                  </a:solidFill>
                                  <a:effectLst/>
                                  <a:uLnTx/>
                                  <a:uFillTx/>
                                  <a:latin typeface="Cambria Math"/>
                                </a:rPr>
                              </m:ctrlPr>
                            </m:sSupPr>
                            <m:e>
                              <m:r>
                                <m:rPr>
                                  <m:sty m:val="p"/>
                                </m:rPr>
                                <a:rPr kumimoji="0" lang="en-US" sz="2800" b="0" i="0" u="none" strike="noStrike" kern="0" cap="none" spc="0" normalizeH="0" baseline="0" noProof="0" smtClean="0">
                                  <a:ln>
                                    <a:noFill/>
                                  </a:ln>
                                  <a:solidFill>
                                    <a:srgbClr val="FF0000"/>
                                  </a:solidFill>
                                  <a:effectLst/>
                                  <a:uLnTx/>
                                  <a:uFillTx/>
                                  <a:latin typeface="Cambria Math"/>
                                  <a:ea typeface="Cambria Math"/>
                                </a:rPr>
                                <m:t>μ</m:t>
                              </m:r>
                            </m:e>
                            <m:sup>
                              <m:r>
                                <a:rPr kumimoji="0" lang="en-US" sz="2800" b="0" i="0" u="none" strike="noStrike" kern="0" cap="none" spc="0" normalizeH="0" baseline="0" noProof="0" smtClean="0">
                                  <a:ln>
                                    <a:noFill/>
                                  </a:ln>
                                  <a:solidFill>
                                    <a:srgbClr val="FF0000"/>
                                  </a:solidFill>
                                  <a:effectLst/>
                                  <a:uLnTx/>
                                  <a:uFillTx/>
                                  <a:latin typeface="Cambria Math"/>
                                </a:rPr>
                                <m:t>−</m:t>
                              </m:r>
                            </m:sup>
                          </m:sSup>
                        </m:sub>
                      </m:sSub>
                    </m:oMath>
                  </m:oMathPara>
                </a14:m>
                <a:endParaRPr kumimoji="0" lang="en-US" sz="2800" b="0" i="0" u="none" strike="noStrike" kern="0" cap="none" spc="0" normalizeH="0" baseline="0" noProof="0" dirty="0">
                  <a:ln>
                    <a:noFill/>
                  </a:ln>
                  <a:solidFill>
                    <a:srgbClr val="0000FF"/>
                  </a:solidFill>
                  <a:effectLst/>
                  <a:uLnTx/>
                  <a:uFillTx/>
                </a:endParaRPr>
              </a:p>
            </p:txBody>
          </p:sp>
        </mc:Choice>
        <mc:Fallback xmlns="">
          <p:sp>
            <p:nvSpPr>
              <p:cNvPr id="106" name="TextBox 105"/>
              <p:cNvSpPr txBox="1">
                <a:spLocks noRot="1" noChangeAspect="1" noMove="1" noResize="1" noEditPoints="1" noAdjustHandles="1" noChangeArrowheads="1" noChangeShapeType="1" noTextEdit="1"/>
              </p:cNvSpPr>
              <p:nvPr/>
            </p:nvSpPr>
            <p:spPr>
              <a:xfrm>
                <a:off x="8382000" y="1314"/>
                <a:ext cx="769495" cy="560282"/>
              </a:xfrm>
              <a:prstGeom prst="rect">
                <a:avLst/>
              </a:prstGeom>
              <a:blipFill rotWithShape="1">
                <a:blip r:embed="rId5"/>
                <a:stretch>
                  <a:fillRect/>
                </a:stretch>
              </a:blipFill>
              <a:ln>
                <a:solidFill>
                  <a:srgbClr val="000000"/>
                </a:solidFill>
              </a:ln>
            </p:spPr>
            <p:txBody>
              <a:bodyPr/>
              <a:lstStyle/>
              <a:p>
                <a:r>
                  <a:rPr lang="en-US">
                    <a:noFill/>
                  </a:rPr>
                  <a:t> </a:t>
                </a:r>
              </a:p>
            </p:txBody>
          </p:sp>
        </mc:Fallback>
      </mc:AlternateContent>
      <p:pic>
        <p:nvPicPr>
          <p:cNvPr id="37" name="Picture 36" descr="gp_vs_lop_nomucap.pdf - Adobe Reader"/>
          <p:cNvPicPr>
            <a:picLocks noChangeAspect="1"/>
          </p:cNvPicPr>
          <p:nvPr/>
        </p:nvPicPr>
        <p:blipFill rotWithShape="1">
          <a:blip r:embed="rId6">
            <a:extLst>
              <a:ext uri="{28A0092B-C50C-407E-A947-70E740481C1C}">
                <a14:useLocalDpi xmlns:a14="http://schemas.microsoft.com/office/drawing/2010/main" val="0"/>
              </a:ext>
            </a:extLst>
          </a:blip>
          <a:srcRect l="8867" t="13561" r="6512" b="1911"/>
          <a:stretch/>
        </p:blipFill>
        <p:spPr>
          <a:xfrm>
            <a:off x="5312230" y="1089829"/>
            <a:ext cx="3857708" cy="2558903"/>
          </a:xfrm>
          <a:prstGeom prst="rect">
            <a:avLst/>
          </a:prstGeom>
        </p:spPr>
      </p:pic>
      <p:sp>
        <p:nvSpPr>
          <p:cNvPr id="8" name="TextBox 7"/>
          <p:cNvSpPr txBox="1"/>
          <p:nvPr/>
        </p:nvSpPr>
        <p:spPr>
          <a:xfrm>
            <a:off x="7391400" y="2330527"/>
            <a:ext cx="633507" cy="323165"/>
          </a:xfrm>
          <a:prstGeom prst="rect">
            <a:avLst/>
          </a:prstGeom>
          <a:noFill/>
          <a:scene3d>
            <a:camera prst="orthographicFront">
              <a:rot lat="0" lon="0" rev="19200000"/>
            </a:camera>
            <a:lightRig rig="threePt" dir="t"/>
          </a:scene3d>
        </p:spPr>
        <p:txBody>
          <a:bodyPr wrap="none" rtlCol="0">
            <a:spAutoFit/>
          </a:bodyPr>
          <a:lstStyle/>
          <a:p>
            <a:r>
              <a:rPr lang="en-US" b="1" dirty="0" smtClean="0">
                <a:solidFill>
                  <a:schemeClr val="bg1"/>
                </a:solidFill>
                <a:effectLst/>
              </a:rPr>
              <a:t>OMC</a:t>
            </a:r>
            <a:endParaRPr lang="en-US" b="1" dirty="0">
              <a:solidFill>
                <a:schemeClr val="bg1"/>
              </a:solidFill>
              <a:effectLst/>
            </a:endParaRPr>
          </a:p>
        </p:txBody>
      </p:sp>
      <p:sp>
        <p:nvSpPr>
          <p:cNvPr id="9" name="TextBox 8"/>
          <p:cNvSpPr txBox="1"/>
          <p:nvPr/>
        </p:nvSpPr>
        <p:spPr>
          <a:xfrm>
            <a:off x="7686950" y="1681820"/>
            <a:ext cx="623889" cy="323165"/>
          </a:xfrm>
          <a:prstGeom prst="rect">
            <a:avLst/>
          </a:prstGeom>
          <a:noFill/>
        </p:spPr>
        <p:txBody>
          <a:bodyPr wrap="none" rtlCol="0">
            <a:spAutoFit/>
          </a:bodyPr>
          <a:lstStyle/>
          <a:p>
            <a:r>
              <a:rPr lang="en-US" b="1" dirty="0" smtClean="0">
                <a:solidFill>
                  <a:schemeClr val="bg1"/>
                </a:solidFill>
                <a:effectLst/>
              </a:rPr>
              <a:t>RMC</a:t>
            </a:r>
            <a:endParaRPr lang="en-US" b="1" dirty="0">
              <a:solidFill>
                <a:schemeClr val="bg1"/>
              </a:solidFill>
              <a:effectLst/>
            </a:endParaRPr>
          </a:p>
        </p:txBody>
      </p:sp>
    </p:spTree>
    <p:extLst>
      <p:ext uri="{BB962C8B-B14F-4D97-AF65-F5344CB8AC3E}">
        <p14:creationId xmlns:p14="http://schemas.microsoft.com/office/powerpoint/2010/main" val="1629517089"/>
      </p:ext>
    </p:extLst>
  </p:cSld>
  <p:clrMapOvr>
    <a:masterClrMapping/>
  </p:clrMapOvr>
  <p:transition advTm="10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500" fill="hold"/>
                                        <p:tgtEl>
                                          <p:spTgt spid="7"/>
                                        </p:tgtEl>
                                      </p:cBhvr>
                                      <p:by x="50000" y="50000"/>
                                    </p:animScale>
                                  </p:childTnLst>
                                </p:cTn>
                              </p:par>
                              <p:par>
                                <p:cTn id="15" presetID="42" presetClass="path" presetSubtype="0" accel="50000" decel="50000" fill="hold" nodeType="withEffect">
                                  <p:stCondLst>
                                    <p:cond delay="0"/>
                                  </p:stCondLst>
                                  <p:childTnLst>
                                    <p:animMotion origin="layout" path="M 2.77778E-7 4.18459E-6 L -0.18733 -0.08883 " pathEditMode="relative" rAng="0" ptsTypes="AA">
                                      <p:cBhvr>
                                        <p:cTn id="16" dur="1000" fill="hold"/>
                                        <p:tgtEl>
                                          <p:spTgt spid="7"/>
                                        </p:tgtEl>
                                        <p:attrNameLst>
                                          <p:attrName>ppt_x</p:attrName>
                                          <p:attrName>ppt_y</p:attrName>
                                        </p:attrNameLst>
                                      </p:cBhvr>
                                      <p:rCtr x="-9375" y="-4441"/>
                                    </p:animMotion>
                                  </p:childTnLst>
                                </p:cTn>
                              </p:par>
                            </p:childTnLst>
                          </p:cTn>
                        </p:par>
                        <p:par>
                          <p:cTn id="17" fill="hold">
                            <p:stCondLst>
                              <p:cond delay="1000"/>
                            </p:stCondLst>
                            <p:childTnLst>
                              <p:par>
                                <p:cTn id="18" presetID="1" presetClass="entr" presetSubtype="0"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91200" y="914400"/>
            <a:ext cx="1981200" cy="1547855"/>
          </a:xfrm>
          <a:prstGeom prst="rect">
            <a:avLst/>
          </a:prstGeom>
          <a:solidFill>
            <a:schemeClr val="bg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9443" name="Rectangle 2"/>
          <p:cNvSpPr>
            <a:spLocks noGrp="1" noChangeArrowheads="1"/>
          </p:cNvSpPr>
          <p:nvPr>
            <p:ph type="title"/>
          </p:nvPr>
        </p:nvSpPr>
        <p:spPr>
          <a:xfrm>
            <a:off x="457200" y="0"/>
            <a:ext cx="8229600" cy="609600"/>
          </a:xfrm>
        </p:spPr>
        <p:txBody>
          <a:bodyPr/>
          <a:lstStyle/>
          <a:p>
            <a:pPr eaLnBrk="1" hangingPunct="1"/>
            <a:r>
              <a:rPr lang="en-US" sz="3200" b="1" dirty="0" smtClean="0"/>
              <a:t>Positive and Negative Muon Lifetimes</a:t>
            </a:r>
          </a:p>
        </p:txBody>
      </p:sp>
      <p:sp>
        <p:nvSpPr>
          <p:cNvPr id="2" name="Content Placeholder 1"/>
          <p:cNvSpPr>
            <a:spLocks noGrp="1"/>
          </p:cNvSpPr>
          <p:nvPr>
            <p:ph idx="1"/>
          </p:nvPr>
        </p:nvSpPr>
        <p:spPr>
          <a:xfrm>
            <a:off x="347330" y="859631"/>
            <a:ext cx="8446180" cy="892969"/>
          </a:xfrm>
        </p:spPr>
        <p:txBody>
          <a:bodyPr/>
          <a:lstStyle/>
          <a:p>
            <a:pPr eaLnBrk="1" hangingPunct="1">
              <a:lnSpc>
                <a:spcPct val="90000"/>
              </a:lnSpc>
              <a:spcBef>
                <a:spcPct val="30000"/>
              </a:spcBef>
              <a:buClr>
                <a:srgbClr val="000000"/>
              </a:buClr>
              <a:buSzPct val="75000"/>
            </a:pPr>
            <a:r>
              <a:rPr lang="en-US" sz="2400" b="1" dirty="0" smtClean="0">
                <a:solidFill>
                  <a:srgbClr val="0070C0"/>
                </a:solidFill>
              </a:rPr>
              <a:t>Free muon</a:t>
            </a:r>
            <a:r>
              <a:rPr lang="en-US" sz="2400" dirty="0" smtClean="0">
                <a:solidFill>
                  <a:srgbClr val="000000"/>
                </a:solidFill>
              </a:rPr>
              <a:t> </a:t>
            </a:r>
            <a:r>
              <a:rPr lang="en-US" sz="2400" dirty="0">
                <a:solidFill>
                  <a:srgbClr val="000000"/>
                </a:solidFill>
              </a:rPr>
              <a:t>decay is a </a:t>
            </a:r>
            <a:r>
              <a:rPr lang="en-US" sz="2400" i="1" dirty="0">
                <a:solidFill>
                  <a:srgbClr val="000000"/>
                </a:solidFill>
              </a:rPr>
              <a:t>pure weak </a:t>
            </a:r>
            <a:r>
              <a:rPr lang="en-US" sz="2400" dirty="0">
                <a:solidFill>
                  <a:srgbClr val="000000"/>
                </a:solidFill>
              </a:rPr>
              <a:t>process … </a:t>
            </a:r>
            <a:endParaRPr lang="en-US" sz="2400" dirty="0" smtClean="0">
              <a:solidFill>
                <a:srgbClr val="000000"/>
              </a:solidFill>
            </a:endParaRPr>
          </a:p>
          <a:p>
            <a:pPr lvl="1" eaLnBrk="1" hangingPunct="1">
              <a:lnSpc>
                <a:spcPct val="90000"/>
              </a:lnSpc>
              <a:spcBef>
                <a:spcPct val="30000"/>
              </a:spcBef>
              <a:buClr>
                <a:srgbClr val="000000"/>
              </a:buClr>
              <a:buSzPct val="75000"/>
            </a:pPr>
            <a:r>
              <a:rPr lang="en-US" sz="2000" dirty="0" smtClean="0">
                <a:solidFill>
                  <a:srgbClr val="000000"/>
                </a:solidFill>
              </a:rPr>
              <a:t>determines </a:t>
            </a:r>
            <a:r>
              <a:rPr lang="en-US" sz="2000" dirty="0" err="1">
                <a:solidFill>
                  <a:srgbClr val="000000"/>
                </a:solidFill>
              </a:rPr>
              <a:t>G</a:t>
            </a:r>
            <a:r>
              <a:rPr lang="en-US" sz="2000" baseline="-25000" dirty="0" err="1">
                <a:solidFill>
                  <a:srgbClr val="000000"/>
                </a:solidFill>
                <a:latin typeface="Symbol" pitchFamily="18" charset="2"/>
              </a:rPr>
              <a:t>m</a:t>
            </a:r>
            <a:r>
              <a:rPr lang="en-US" sz="2000" dirty="0">
                <a:solidFill>
                  <a:srgbClr val="000000"/>
                </a:solidFill>
              </a:rPr>
              <a:t>, often called </a:t>
            </a:r>
            <a:r>
              <a:rPr lang="en-US" sz="2000" dirty="0" smtClean="0">
                <a:solidFill>
                  <a:srgbClr val="000000"/>
                </a:solidFill>
              </a:rPr>
              <a:t>G</a:t>
            </a:r>
            <a:r>
              <a:rPr lang="en-US" sz="2000" baseline="-25000" dirty="0" smtClean="0">
                <a:solidFill>
                  <a:srgbClr val="000000"/>
                </a:solidFill>
              </a:rPr>
              <a:t>F</a:t>
            </a:r>
            <a:r>
              <a:rPr lang="en-US" sz="2000" dirty="0" smtClean="0">
                <a:solidFill>
                  <a:srgbClr val="000000"/>
                </a:solidFill>
              </a:rPr>
              <a:t> </a:t>
            </a:r>
          </a:p>
          <a:p>
            <a:pPr eaLnBrk="1" hangingPunct="1">
              <a:lnSpc>
                <a:spcPct val="90000"/>
              </a:lnSpc>
              <a:spcBef>
                <a:spcPct val="30000"/>
              </a:spcBef>
              <a:buClr>
                <a:srgbClr val="000000"/>
              </a:buClr>
              <a:buSzPct val="75000"/>
            </a:pPr>
            <a:endParaRPr lang="en-US" sz="2400" b="1" dirty="0" smtClean="0">
              <a:solidFill>
                <a:srgbClr val="0070C0"/>
              </a:solidFill>
            </a:endParaRPr>
          </a:p>
          <a:p>
            <a:pPr eaLnBrk="1" hangingPunct="1">
              <a:lnSpc>
                <a:spcPct val="90000"/>
              </a:lnSpc>
              <a:spcBef>
                <a:spcPct val="30000"/>
              </a:spcBef>
              <a:buClr>
                <a:srgbClr val="000000"/>
              </a:buClr>
              <a:buSzPct val="75000"/>
            </a:pPr>
            <a:endParaRPr lang="en-US" sz="2400" b="1" dirty="0">
              <a:solidFill>
                <a:srgbClr val="0070C0"/>
              </a:solidFill>
            </a:endParaRPr>
          </a:p>
          <a:p>
            <a:pPr marL="0" indent="0" eaLnBrk="1" hangingPunct="1">
              <a:lnSpc>
                <a:spcPct val="90000"/>
              </a:lnSpc>
              <a:spcBef>
                <a:spcPct val="30000"/>
              </a:spcBef>
              <a:buClr>
                <a:srgbClr val="000000"/>
              </a:buClr>
              <a:buSzPct val="75000"/>
              <a:buNone/>
            </a:pPr>
            <a:endParaRPr lang="en-US" sz="1600" dirty="0" smtClean="0">
              <a:solidFill>
                <a:srgbClr val="000000"/>
              </a:solidFill>
            </a:endParaRPr>
          </a:p>
        </p:txBody>
      </p:sp>
      <p:grpSp>
        <p:nvGrpSpPr>
          <p:cNvPr id="5" name="Group 4"/>
          <p:cNvGrpSpPr/>
          <p:nvPr/>
        </p:nvGrpSpPr>
        <p:grpSpPr>
          <a:xfrm>
            <a:off x="347330" y="3811686"/>
            <a:ext cx="8446180" cy="2639995"/>
            <a:chOff x="347330" y="3811686"/>
            <a:chExt cx="8446180" cy="2639995"/>
          </a:xfrm>
        </p:grpSpPr>
        <p:grpSp>
          <p:nvGrpSpPr>
            <p:cNvPr id="4" name="Group 3"/>
            <p:cNvGrpSpPr/>
            <p:nvPr/>
          </p:nvGrpSpPr>
          <p:grpSpPr>
            <a:xfrm>
              <a:off x="2632409" y="4419600"/>
              <a:ext cx="5509378" cy="2032081"/>
              <a:chOff x="2632409" y="4419600"/>
              <a:chExt cx="5509378" cy="2032081"/>
            </a:xfrm>
          </p:grpSpPr>
          <p:pic>
            <p:nvPicPr>
              <p:cNvPr id="22" name="Picture 4"/>
              <p:cNvPicPr>
                <a:picLocks noChangeAspect="1" noChangeArrowheads="1"/>
              </p:cNvPicPr>
              <p:nvPr/>
            </p:nvPicPr>
            <p:blipFill rotWithShape="1">
              <a:blip r:embed="rId3" cstate="print">
                <a:clrChange>
                  <a:clrFrom>
                    <a:srgbClr val="FFFFFF"/>
                  </a:clrFrom>
                  <a:clrTo>
                    <a:srgbClr val="FFFFFF">
                      <a:alpha val="0"/>
                    </a:srgbClr>
                  </a:clrTo>
                </a:clrChange>
                <a:biLevel thresh="75000"/>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val="0"/>
                  </a:ext>
                </a:extLst>
              </a:blip>
              <a:srcRect l="5223" t="24746" r="3679" b="19161"/>
              <a:stretch/>
            </p:blipFill>
            <p:spPr bwMode="auto">
              <a:xfrm>
                <a:off x="3359944" y="4710924"/>
                <a:ext cx="2286000" cy="445576"/>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0" name="Group 36"/>
              <p:cNvGrpSpPr>
                <a:grpSpLocks/>
              </p:cNvGrpSpPr>
              <p:nvPr/>
            </p:nvGrpSpPr>
            <p:grpSpPr bwMode="auto">
              <a:xfrm>
                <a:off x="6553200" y="4419600"/>
                <a:ext cx="1524000" cy="990600"/>
                <a:chOff x="2784" y="3504"/>
                <a:chExt cx="720" cy="720"/>
              </a:xfrm>
            </p:grpSpPr>
            <p:grpSp>
              <p:nvGrpSpPr>
                <p:cNvPr id="43" name="Group 39"/>
                <p:cNvGrpSpPr>
                  <a:grpSpLocks/>
                </p:cNvGrpSpPr>
                <p:nvPr/>
              </p:nvGrpSpPr>
              <p:grpSpPr bwMode="auto">
                <a:xfrm>
                  <a:off x="2959" y="3685"/>
                  <a:ext cx="430" cy="430"/>
                  <a:chOff x="2923" y="3685"/>
                  <a:chExt cx="430" cy="430"/>
                </a:xfrm>
              </p:grpSpPr>
              <p:sp>
                <p:nvSpPr>
                  <p:cNvPr id="45" name="Oval 40"/>
                  <p:cNvSpPr>
                    <a:spLocks noChangeArrowheads="1"/>
                  </p:cNvSpPr>
                  <p:nvPr/>
                </p:nvSpPr>
                <p:spPr bwMode="auto">
                  <a:xfrm>
                    <a:off x="2923" y="3685"/>
                    <a:ext cx="430" cy="430"/>
                  </a:xfrm>
                  <a:prstGeom prst="ellipse">
                    <a:avLst/>
                  </a:prstGeom>
                  <a:solidFill>
                    <a:schemeClr val="accent2">
                      <a:lumMod val="20000"/>
                      <a:lumOff val="80000"/>
                    </a:schemeClr>
                  </a:solidFill>
                  <a:ln w="12700">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effectLst/>
                    </a:endParaRPr>
                  </a:p>
                </p:txBody>
              </p:sp>
              <p:sp>
                <p:nvSpPr>
                  <p:cNvPr id="46" name="Text Box 41"/>
                  <p:cNvSpPr txBox="1">
                    <a:spLocks noChangeArrowheads="1"/>
                  </p:cNvSpPr>
                  <p:nvPr/>
                </p:nvSpPr>
                <p:spPr bwMode="auto">
                  <a:xfrm>
                    <a:off x="3050" y="3687"/>
                    <a:ext cx="176" cy="336"/>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0" tIns="45702" rIns="91400" bIns="45702">
                    <a:spAutoFit/>
                  </a:bodyPr>
                  <a:lstStyle/>
                  <a:p>
                    <a:r>
                      <a:rPr lang="en-US" sz="2400" b="0" dirty="0" smtClean="0">
                        <a:solidFill>
                          <a:srgbClr val="0000FF"/>
                        </a:solidFill>
                        <a:effectLst/>
                        <a:latin typeface="Times New Roman" pitchFamily="18" charset="0"/>
                      </a:rPr>
                      <a:t>Z</a:t>
                    </a:r>
                    <a:endParaRPr lang="en-US" sz="2400" b="0" dirty="0">
                      <a:solidFill>
                        <a:srgbClr val="0000FF"/>
                      </a:solidFill>
                      <a:effectLst/>
                      <a:latin typeface="Times New Roman" pitchFamily="18" charset="0"/>
                    </a:endParaRPr>
                  </a:p>
                </p:txBody>
              </p:sp>
            </p:grpSp>
            <p:sp>
              <p:nvSpPr>
                <p:cNvPr id="44" name="Arc 42"/>
                <p:cNvSpPr>
                  <a:spLocks/>
                </p:cNvSpPr>
                <p:nvPr/>
              </p:nvSpPr>
              <p:spPr bwMode="auto">
                <a:xfrm flipV="1">
                  <a:off x="3264" y="3685"/>
                  <a:ext cx="240" cy="443"/>
                </a:xfrm>
                <a:custGeom>
                  <a:avLst/>
                  <a:gdLst>
                    <a:gd name="G0" fmla="+- 0 0 0"/>
                    <a:gd name="G1" fmla="+- 21600 0 0"/>
                    <a:gd name="G2" fmla="+- 21600 0 0"/>
                    <a:gd name="T0" fmla="*/ 0 w 21600"/>
                    <a:gd name="T1" fmla="*/ 0 h 41034"/>
                    <a:gd name="T2" fmla="*/ 9427 w 21600"/>
                    <a:gd name="T3" fmla="*/ 41034 h 41034"/>
                    <a:gd name="T4" fmla="*/ 0 w 21600"/>
                    <a:gd name="T5" fmla="*/ 21600 h 41034"/>
                  </a:gdLst>
                  <a:ahLst/>
                  <a:cxnLst>
                    <a:cxn ang="0">
                      <a:pos x="T0" y="T1"/>
                    </a:cxn>
                    <a:cxn ang="0">
                      <a:pos x="T2" y="T3"/>
                    </a:cxn>
                    <a:cxn ang="0">
                      <a:pos x="T4" y="T5"/>
                    </a:cxn>
                  </a:cxnLst>
                  <a:rect l="0" t="0" r="r" b="b"/>
                  <a:pathLst>
                    <a:path w="21600" h="41034" fill="none" extrusionOk="0">
                      <a:moveTo>
                        <a:pt x="-1" y="0"/>
                      </a:moveTo>
                      <a:cubicBezTo>
                        <a:pt x="11929" y="0"/>
                        <a:pt x="21600" y="9670"/>
                        <a:pt x="21600" y="21600"/>
                      </a:cubicBezTo>
                      <a:cubicBezTo>
                        <a:pt x="21600" y="29874"/>
                        <a:pt x="16872" y="37422"/>
                        <a:pt x="9427" y="41034"/>
                      </a:cubicBezTo>
                    </a:path>
                    <a:path w="21600" h="41034" stroke="0" extrusionOk="0">
                      <a:moveTo>
                        <a:pt x="-1" y="0"/>
                      </a:moveTo>
                      <a:cubicBezTo>
                        <a:pt x="11929" y="0"/>
                        <a:pt x="21600" y="9670"/>
                        <a:pt x="21600" y="21600"/>
                      </a:cubicBezTo>
                      <a:cubicBezTo>
                        <a:pt x="21600" y="29874"/>
                        <a:pt x="16872" y="37422"/>
                        <a:pt x="9427" y="41034"/>
                      </a:cubicBezTo>
                      <a:lnTo>
                        <a:pt x="0" y="21600"/>
                      </a:lnTo>
                      <a:close/>
                    </a:path>
                  </a:pathLst>
                </a:custGeom>
                <a:noFill/>
                <a:ln w="25400">
                  <a:solidFill>
                    <a:srgbClr val="FC0128"/>
                  </a:solidFill>
                  <a:prstDash val="dash"/>
                  <a:round/>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effectLst/>
                  </a:endParaRPr>
                </a:p>
              </p:txBody>
            </p:sp>
            <p:sp>
              <p:nvSpPr>
                <p:cNvPr id="41" name="AutoShape 37"/>
                <p:cNvSpPr>
                  <a:spLocks noChangeArrowheads="1"/>
                </p:cNvSpPr>
                <p:nvPr/>
              </p:nvSpPr>
              <p:spPr bwMode="auto">
                <a:xfrm>
                  <a:off x="2784" y="3648"/>
                  <a:ext cx="432" cy="576"/>
                </a:xfrm>
                <a:prstGeom prst="curvedRightArrow">
                  <a:avLst>
                    <a:gd name="adj1" fmla="val 5741"/>
                    <a:gd name="adj2" fmla="val 32407"/>
                    <a:gd name="adj3" fmla="val 33333"/>
                  </a:avLst>
                </a:prstGeom>
                <a:solidFill>
                  <a:srgbClr val="FC0128"/>
                </a:solidFill>
                <a:ln w="1270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effectLst/>
                  </a:endParaRPr>
                </a:p>
              </p:txBody>
            </p:sp>
            <p:sp>
              <p:nvSpPr>
                <p:cNvPr id="42" name="Text Box 38"/>
                <p:cNvSpPr txBox="1">
                  <a:spLocks noChangeArrowheads="1"/>
                </p:cNvSpPr>
                <p:nvPr/>
              </p:nvSpPr>
              <p:spPr bwMode="auto">
                <a:xfrm>
                  <a:off x="3168" y="3504"/>
                  <a:ext cx="203" cy="336"/>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0" tIns="45702" rIns="91400" bIns="45702">
                  <a:spAutoFit/>
                </a:bodyPr>
                <a:lstStyle/>
                <a:p>
                  <a:r>
                    <a:rPr lang="en-US" sz="2400" b="1" dirty="0">
                      <a:solidFill>
                        <a:srgbClr val="FC0128"/>
                      </a:solidFill>
                      <a:effectLst/>
                      <a:latin typeface="Symbol" pitchFamily="18" charset="2"/>
                    </a:rPr>
                    <a:t>m</a:t>
                  </a:r>
                  <a:r>
                    <a:rPr lang="en-US" sz="2400" b="1" baseline="30000" dirty="0">
                      <a:solidFill>
                        <a:srgbClr val="FC0128"/>
                      </a:solidFill>
                      <a:effectLst/>
                      <a:latin typeface="Times New Roman" pitchFamily="18" charset="0"/>
                    </a:rPr>
                    <a:t>-</a:t>
                  </a:r>
                  <a:endParaRPr lang="en-US" sz="2400" b="1" dirty="0">
                    <a:solidFill>
                      <a:srgbClr val="FC0128"/>
                    </a:solidFill>
                    <a:effectLst/>
                    <a:latin typeface="Times New Roman" pitchFamily="18" charset="0"/>
                  </a:endParaRPr>
                </a:p>
              </p:txBody>
            </p:sp>
          </p:grpSp>
          <mc:AlternateContent xmlns:mc="http://schemas.openxmlformats.org/markup-compatibility/2006" xmlns:a14="http://schemas.microsoft.com/office/drawing/2010/main">
            <mc:Choice Requires="a14">
              <p:sp>
                <p:nvSpPr>
                  <p:cNvPr id="8" name="TextBox 7"/>
                  <p:cNvSpPr txBox="1"/>
                  <p:nvPr/>
                </p:nvSpPr>
                <p:spPr>
                  <a:xfrm>
                    <a:off x="2632409" y="5441753"/>
                    <a:ext cx="3694513" cy="6705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000" b="1" i="1" smtClean="0">
                                  <a:solidFill>
                                    <a:schemeClr val="tx1"/>
                                  </a:solidFill>
                                  <a:effectLst/>
                                  <a:latin typeface="Cambria Math"/>
                                </a:rPr>
                              </m:ctrlPr>
                            </m:fPr>
                            <m:num>
                              <m:r>
                                <a:rPr lang="en-US" sz="2000" b="1" i="0" smtClean="0">
                                  <a:solidFill>
                                    <a:schemeClr val="tx1"/>
                                  </a:solidFill>
                                  <a:effectLst/>
                                  <a:latin typeface="Cambria Math"/>
                                </a:rPr>
                                <m:t>𝟏</m:t>
                              </m:r>
                            </m:num>
                            <m:den>
                              <m:r>
                                <a:rPr lang="en-US" sz="2000" b="1" i="0" smtClean="0">
                                  <a:solidFill>
                                    <a:schemeClr val="tx1"/>
                                  </a:solidFill>
                                  <a:effectLst/>
                                  <a:latin typeface="Cambria Math"/>
                                  <a:ea typeface="Cambria Math"/>
                                </a:rPr>
                                <m:t>𝛕</m:t>
                              </m:r>
                            </m:den>
                          </m:f>
                          <m:r>
                            <a:rPr lang="en-US" sz="2000" b="1" i="0" smtClean="0">
                              <a:solidFill>
                                <a:schemeClr val="tx1"/>
                              </a:solidFill>
                              <a:effectLst/>
                              <a:latin typeface="Cambria Math"/>
                            </a:rPr>
                            <m:t>=</m:t>
                          </m:r>
                          <m:sSub>
                            <m:sSubPr>
                              <m:ctrlPr>
                                <a:rPr lang="en-US" sz="2000" b="1" i="1" smtClean="0">
                                  <a:solidFill>
                                    <a:schemeClr val="tx1"/>
                                  </a:solidFill>
                                  <a:effectLst/>
                                  <a:latin typeface="Cambria Math"/>
                                </a:rPr>
                              </m:ctrlPr>
                            </m:sSubPr>
                            <m:e>
                              <m:r>
                                <a:rPr lang="el-GR" sz="2000" b="1" i="0" smtClean="0">
                                  <a:solidFill>
                                    <a:schemeClr val="tx1"/>
                                  </a:solidFill>
                                  <a:effectLst/>
                                  <a:latin typeface="Cambria Math"/>
                                  <a:ea typeface="Cambria Math"/>
                                </a:rPr>
                                <m:t>𝚲</m:t>
                              </m:r>
                            </m:e>
                            <m:sub>
                              <m:r>
                                <a:rPr lang="en-US" sz="2000" b="1" i="0" smtClean="0">
                                  <a:solidFill>
                                    <a:schemeClr val="tx1"/>
                                  </a:solidFill>
                                  <a:effectLst/>
                                  <a:latin typeface="Cambria Math"/>
                                </a:rPr>
                                <m:t>𝐭𝐨𝐭𝐚𝐥</m:t>
                              </m:r>
                            </m:sub>
                          </m:sSub>
                          <m:r>
                            <a:rPr lang="en-US" sz="2000" b="1" i="0" smtClean="0">
                              <a:solidFill>
                                <a:schemeClr val="accent6"/>
                              </a:solidFill>
                              <a:effectLst/>
                              <a:latin typeface="Cambria Math"/>
                            </a:rPr>
                            <m:t>=</m:t>
                          </m:r>
                          <m:sSub>
                            <m:sSubPr>
                              <m:ctrlPr>
                                <a:rPr lang="en-US" sz="2000" b="1" i="1" smtClean="0">
                                  <a:solidFill>
                                    <a:schemeClr val="accent6"/>
                                  </a:solidFill>
                                  <a:effectLst/>
                                  <a:latin typeface="Cambria Math"/>
                                </a:rPr>
                              </m:ctrlPr>
                            </m:sSubPr>
                            <m:e>
                              <m:r>
                                <a:rPr lang="el-GR" sz="2000" b="1" i="0">
                                  <a:solidFill>
                                    <a:schemeClr val="accent6"/>
                                  </a:solidFill>
                                  <a:effectLst/>
                                  <a:latin typeface="Cambria Math"/>
                                  <a:ea typeface="Cambria Math"/>
                                </a:rPr>
                                <m:t>𝚲</m:t>
                              </m:r>
                            </m:e>
                            <m:sub>
                              <m:r>
                                <a:rPr lang="en-US" sz="2000" b="1" i="0" smtClean="0">
                                  <a:solidFill>
                                    <a:schemeClr val="accent6"/>
                                  </a:solidFill>
                                  <a:effectLst/>
                                  <a:latin typeface="Cambria Math"/>
                                </a:rPr>
                                <m:t>𝐝𝐞𝐜𝐚𝐲</m:t>
                              </m:r>
                            </m:sub>
                          </m:sSub>
                          <m:r>
                            <a:rPr lang="en-US" sz="2000" b="1" i="0" smtClean="0">
                              <a:solidFill>
                                <a:schemeClr val="accent6"/>
                              </a:solidFill>
                              <a:effectLst/>
                              <a:latin typeface="Cambria Math"/>
                            </a:rPr>
                            <m:t>+</m:t>
                          </m:r>
                          <m:sSub>
                            <m:sSubPr>
                              <m:ctrlPr>
                                <a:rPr lang="en-US" sz="2000" b="1" i="1" smtClean="0">
                                  <a:solidFill>
                                    <a:srgbClr val="FC0128"/>
                                  </a:solidFill>
                                  <a:effectLst/>
                                  <a:latin typeface="Cambria Math"/>
                                </a:rPr>
                              </m:ctrlPr>
                            </m:sSubPr>
                            <m:e>
                              <m:r>
                                <a:rPr lang="el-GR" sz="2000" b="1" i="0">
                                  <a:solidFill>
                                    <a:srgbClr val="FC0128"/>
                                  </a:solidFill>
                                  <a:effectLst/>
                                  <a:latin typeface="Cambria Math"/>
                                  <a:ea typeface="Cambria Math"/>
                                </a:rPr>
                                <m:t>𝚲</m:t>
                              </m:r>
                            </m:e>
                            <m:sub>
                              <m:r>
                                <a:rPr lang="en-US" sz="2000" b="1" i="0" smtClean="0">
                                  <a:solidFill>
                                    <a:srgbClr val="FC0128"/>
                                  </a:solidFill>
                                  <a:effectLst/>
                                  <a:latin typeface="Cambria Math"/>
                                </a:rPr>
                                <m:t>𝐜𝐚𝐩𝐭𝐮𝐫𝐞</m:t>
                              </m:r>
                            </m:sub>
                          </m:sSub>
                        </m:oMath>
                      </m:oMathPara>
                    </a14:m>
                    <a:endParaRPr lang="en-US" sz="2000" b="1" dirty="0">
                      <a:solidFill>
                        <a:schemeClr val="accent6"/>
                      </a:solidFill>
                      <a:effectLst/>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632409" y="5441753"/>
                    <a:ext cx="3694513" cy="670505"/>
                  </a:xfrm>
                  <a:prstGeom prst="rect">
                    <a:avLst/>
                  </a:prstGeom>
                  <a:blipFill rotWithShape="1">
                    <a:blip r:embed="rId5"/>
                    <a:stretch>
                      <a:fillRect/>
                    </a:stretch>
                  </a:blipFill>
                </p:spPr>
                <p:txBody>
                  <a:bodyPr/>
                  <a:lstStyle/>
                  <a:p>
                    <a:r>
                      <a:rPr lang="en-US">
                        <a:noFill/>
                      </a:rPr>
                      <a:t> </a:t>
                    </a:r>
                  </a:p>
                </p:txBody>
              </p:sp>
            </mc:Fallback>
          </mc:AlternateContent>
          <p:grpSp>
            <p:nvGrpSpPr>
              <p:cNvPr id="11" name="Group 10"/>
              <p:cNvGrpSpPr/>
              <p:nvPr/>
            </p:nvGrpSpPr>
            <p:grpSpPr>
              <a:xfrm>
                <a:off x="5382816" y="6046414"/>
                <a:ext cx="2758971" cy="405267"/>
                <a:chOff x="5255555" y="6318857"/>
                <a:chExt cx="2758971" cy="405267"/>
              </a:xfrm>
            </p:grpSpPr>
            <p:sp>
              <p:nvSpPr>
                <p:cNvPr id="9" name="Left-Up Arrow 8"/>
                <p:cNvSpPr/>
                <p:nvPr/>
              </p:nvSpPr>
              <p:spPr bwMode="auto">
                <a:xfrm flipH="1">
                  <a:off x="5255555" y="6318857"/>
                  <a:ext cx="526256" cy="331220"/>
                </a:xfrm>
                <a:prstGeom prst="leftUpArrow">
                  <a:avLst/>
                </a:prstGeom>
                <a:ln>
                  <a:solidFill>
                    <a:srgbClr val="FF0000"/>
                  </a:solidFill>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folHlink"/>
                    </a:solidFill>
                    <a:effectLst/>
                    <a:latin typeface="Arial" pitchFamily="34" charset="0"/>
                  </a:endParaRPr>
                </a:p>
              </p:txBody>
            </p:sp>
            <p:sp>
              <p:nvSpPr>
                <p:cNvPr id="10" name="TextBox 9"/>
                <p:cNvSpPr txBox="1"/>
                <p:nvPr/>
              </p:nvSpPr>
              <p:spPr>
                <a:xfrm>
                  <a:off x="5893433" y="6400959"/>
                  <a:ext cx="2121093" cy="323165"/>
                </a:xfrm>
                <a:prstGeom prst="rect">
                  <a:avLst/>
                </a:prstGeom>
                <a:noFill/>
              </p:spPr>
              <p:txBody>
                <a:bodyPr wrap="none" rtlCol="0">
                  <a:spAutoFit/>
                </a:bodyPr>
                <a:lstStyle/>
                <a:p>
                  <a:r>
                    <a:rPr lang="en-US" b="1" dirty="0" smtClean="0">
                      <a:solidFill>
                        <a:srgbClr val="FF0000"/>
                      </a:solidFill>
                      <a:effectLst/>
                    </a:rPr>
                    <a:t>Extract physics here</a:t>
                  </a:r>
                  <a:endParaRPr lang="en-US" b="1" dirty="0">
                    <a:solidFill>
                      <a:srgbClr val="FF0000"/>
                    </a:solidFill>
                    <a:effectLst/>
                  </a:endParaRPr>
                </a:p>
              </p:txBody>
            </p:sp>
          </p:grpSp>
        </p:grpSp>
        <p:sp>
          <p:nvSpPr>
            <p:cNvPr id="23" name="Content Placeholder 1"/>
            <p:cNvSpPr txBox="1">
              <a:spLocks/>
            </p:cNvSpPr>
            <p:nvPr/>
          </p:nvSpPr>
          <p:spPr bwMode="auto">
            <a:xfrm>
              <a:off x="347330" y="3811686"/>
              <a:ext cx="8446180" cy="1938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57200" lvl="1" indent="0" eaLnBrk="1" hangingPunct="1">
                <a:lnSpc>
                  <a:spcPct val="90000"/>
                </a:lnSpc>
                <a:spcBef>
                  <a:spcPct val="30000"/>
                </a:spcBef>
                <a:buClr>
                  <a:srgbClr val="000000"/>
                </a:buClr>
                <a:buSzPct val="75000"/>
                <a:buFontTx/>
                <a:buNone/>
              </a:pPr>
              <a:endParaRPr lang="en-US" sz="2000" dirty="0" smtClean="0">
                <a:solidFill>
                  <a:srgbClr val="000000"/>
                </a:solidFill>
                <a:effectLst/>
              </a:endParaRPr>
            </a:p>
            <a:p>
              <a:pPr lvl="1" eaLnBrk="1" hangingPunct="1">
                <a:lnSpc>
                  <a:spcPct val="90000"/>
                </a:lnSpc>
                <a:spcBef>
                  <a:spcPct val="30000"/>
                </a:spcBef>
                <a:buClr>
                  <a:srgbClr val="000000"/>
                </a:buClr>
                <a:buSzPct val="75000"/>
              </a:pPr>
              <a:r>
                <a:rPr lang="en-US" sz="2000" dirty="0" smtClean="0">
                  <a:solidFill>
                    <a:srgbClr val="FC0128"/>
                  </a:solidFill>
                  <a:effectLst/>
                </a:rPr>
                <a:t>Negative </a:t>
              </a:r>
              <a:r>
                <a:rPr lang="en-US" sz="2000" dirty="0" err="1" smtClean="0">
                  <a:solidFill>
                    <a:srgbClr val="FC0128"/>
                  </a:solidFill>
                  <a:effectLst/>
                </a:rPr>
                <a:t>muons</a:t>
              </a:r>
              <a:r>
                <a:rPr lang="en-US" sz="2000" dirty="0" smtClean="0">
                  <a:solidFill>
                    <a:srgbClr val="FC0128"/>
                  </a:solidFill>
                  <a:effectLst/>
                </a:rPr>
                <a:t> </a:t>
              </a:r>
              <a:r>
                <a:rPr lang="en-US" sz="2000" dirty="0" smtClean="0">
                  <a:solidFill>
                    <a:srgbClr val="000000"/>
                  </a:solidFill>
                  <a:effectLst/>
                </a:rPr>
                <a:t>form “1-electron-like” </a:t>
              </a:r>
              <a:r>
                <a:rPr lang="en-US" sz="2000" dirty="0" err="1" smtClean="0">
                  <a:solidFill>
                    <a:srgbClr val="000000"/>
                  </a:solidFill>
                  <a:effectLst/>
                </a:rPr>
                <a:t>muonic</a:t>
              </a:r>
              <a:r>
                <a:rPr lang="en-US" sz="2000" dirty="0" smtClean="0">
                  <a:solidFill>
                    <a:srgbClr val="000000"/>
                  </a:solidFill>
                  <a:effectLst/>
                </a:rPr>
                <a:t> atoms and either decay </a:t>
              </a:r>
              <a:r>
                <a:rPr lang="en-US" sz="2000" b="1" i="1" dirty="0" smtClean="0">
                  <a:solidFill>
                    <a:srgbClr val="000000"/>
                  </a:solidFill>
                  <a:effectLst/>
                </a:rPr>
                <a:t>or</a:t>
              </a:r>
              <a:r>
                <a:rPr lang="en-US" sz="2000" dirty="0" smtClean="0">
                  <a:solidFill>
                    <a:srgbClr val="000000"/>
                  </a:solidFill>
                  <a:effectLst/>
                </a:rPr>
                <a:t>, undergo nuclear capture.</a:t>
              </a:r>
            </a:p>
            <a:p>
              <a:pPr marL="914400" lvl="2" indent="0" eaLnBrk="1" hangingPunct="1">
                <a:lnSpc>
                  <a:spcPct val="90000"/>
                </a:lnSpc>
                <a:spcBef>
                  <a:spcPct val="30000"/>
                </a:spcBef>
                <a:buClr>
                  <a:srgbClr val="000000"/>
                </a:buClr>
                <a:buSzPct val="75000"/>
                <a:buFontTx/>
                <a:buNone/>
              </a:pPr>
              <a:endParaRPr lang="en-US" sz="1600" dirty="0" smtClean="0">
                <a:solidFill>
                  <a:srgbClr val="000000"/>
                </a:solidFill>
                <a:effectLst/>
              </a:endParaRPr>
            </a:p>
            <a:p>
              <a:pPr lvl="2" eaLnBrk="1" hangingPunct="1">
                <a:lnSpc>
                  <a:spcPct val="90000"/>
                </a:lnSpc>
                <a:spcBef>
                  <a:spcPct val="30000"/>
                </a:spcBef>
                <a:buClr>
                  <a:srgbClr val="000000"/>
                </a:buClr>
                <a:buSzPct val="75000"/>
              </a:pPr>
              <a:r>
                <a:rPr lang="en-US" sz="1600" dirty="0" smtClean="0">
                  <a:solidFill>
                    <a:srgbClr val="000000"/>
                  </a:solidFill>
                  <a:effectLst/>
                </a:rPr>
                <a:t>The decay and capture rates add; lifetime is “shorter” </a:t>
              </a:r>
            </a:p>
          </p:txBody>
        </p:sp>
      </p:grpSp>
      <p:grpSp>
        <p:nvGrpSpPr>
          <p:cNvPr id="3" name="Group 2"/>
          <p:cNvGrpSpPr/>
          <p:nvPr/>
        </p:nvGrpSpPr>
        <p:grpSpPr>
          <a:xfrm>
            <a:off x="347330" y="2181700"/>
            <a:ext cx="8446180" cy="1868825"/>
            <a:chOff x="347330" y="2181700"/>
            <a:chExt cx="8446180" cy="1868825"/>
          </a:xfrm>
        </p:grpSpPr>
        <p:grpSp>
          <p:nvGrpSpPr>
            <p:cNvPr id="7" name="Group 6"/>
            <p:cNvGrpSpPr/>
            <p:nvPr/>
          </p:nvGrpSpPr>
          <p:grpSpPr>
            <a:xfrm>
              <a:off x="6326922" y="2971800"/>
              <a:ext cx="1524000" cy="1078725"/>
              <a:chOff x="203200" y="1524000"/>
              <a:chExt cx="1524000" cy="1078725"/>
            </a:xfrm>
          </p:grpSpPr>
          <p:sp>
            <p:nvSpPr>
              <p:cNvPr id="32" name="AutoShape 37"/>
              <p:cNvSpPr>
                <a:spLocks noChangeArrowheads="1"/>
              </p:cNvSpPr>
              <p:nvPr/>
            </p:nvSpPr>
            <p:spPr bwMode="auto">
              <a:xfrm>
                <a:off x="203200" y="1810245"/>
                <a:ext cx="914400" cy="792480"/>
              </a:xfrm>
              <a:prstGeom prst="curvedRightArrow">
                <a:avLst>
                  <a:gd name="adj1" fmla="val 5741"/>
                  <a:gd name="adj2" fmla="val 32407"/>
                  <a:gd name="adj3" fmla="val 33333"/>
                </a:avLst>
              </a:prstGeom>
              <a:solidFill>
                <a:srgbClr val="FC0128"/>
              </a:solidFill>
              <a:ln w="12700">
                <a:noFill/>
                <a:miter lim="800000"/>
                <a:headEnd/>
                <a:tailEnd/>
              </a:ln>
              <a:effectLst/>
              <a:extLst/>
            </p:spPr>
            <p:txBody>
              <a:bodyPr wrap="none" anchor="ctr"/>
              <a:lstStyle/>
              <a:p>
                <a:endParaRPr lang="en-US">
                  <a:effectLst/>
                </a:endParaRPr>
              </a:p>
            </p:txBody>
          </p:sp>
          <p:sp>
            <p:nvSpPr>
              <p:cNvPr id="33" name="Text Box 38"/>
              <p:cNvSpPr txBox="1">
                <a:spLocks noChangeArrowheads="1"/>
              </p:cNvSpPr>
              <p:nvPr/>
            </p:nvSpPr>
            <p:spPr bwMode="auto">
              <a:xfrm>
                <a:off x="1021161" y="1524000"/>
                <a:ext cx="429683" cy="461628"/>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0" tIns="45702" rIns="91400" bIns="45702">
                <a:spAutoFit/>
              </a:bodyPr>
              <a:lstStyle/>
              <a:p>
                <a:r>
                  <a:rPr lang="en-US" sz="2400" b="1" dirty="0" smtClean="0">
                    <a:solidFill>
                      <a:srgbClr val="FC0128"/>
                    </a:solidFill>
                    <a:effectLst/>
                    <a:latin typeface="Times New Roman" pitchFamily="18" charset="0"/>
                    <a:cs typeface="Times New Roman" pitchFamily="18" charset="0"/>
                  </a:rPr>
                  <a:t>e</a:t>
                </a:r>
                <a:r>
                  <a:rPr lang="en-US" sz="2400" b="1" baseline="30000" dirty="0" smtClean="0">
                    <a:solidFill>
                      <a:srgbClr val="FC0128"/>
                    </a:solidFill>
                    <a:effectLst/>
                    <a:latin typeface="Times New Roman" pitchFamily="18" charset="0"/>
                  </a:rPr>
                  <a:t>-</a:t>
                </a:r>
                <a:endParaRPr lang="en-US" sz="2400" b="1" dirty="0">
                  <a:solidFill>
                    <a:srgbClr val="FC0128"/>
                  </a:solidFill>
                  <a:effectLst/>
                  <a:latin typeface="Times New Roman" pitchFamily="18" charset="0"/>
                </a:endParaRPr>
              </a:p>
            </p:txBody>
          </p:sp>
          <p:sp>
            <p:nvSpPr>
              <p:cNvPr id="37" name="Text Box 41"/>
              <p:cNvSpPr txBox="1">
                <a:spLocks noChangeArrowheads="1"/>
              </p:cNvSpPr>
              <p:nvPr/>
            </p:nvSpPr>
            <p:spPr bwMode="auto">
              <a:xfrm>
                <a:off x="1021161" y="1899755"/>
                <a:ext cx="426639" cy="400073"/>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0" tIns="45702" rIns="91400" bIns="45702">
                <a:spAutoFit/>
              </a:bodyPr>
              <a:lstStyle/>
              <a:p>
                <a:r>
                  <a:rPr lang="en-US" sz="2000" b="1" dirty="0" smtClean="0">
                    <a:solidFill>
                      <a:srgbClr val="0000FF"/>
                    </a:solidFill>
                    <a:effectLst/>
                    <a:latin typeface="Symbol" pitchFamily="18" charset="2"/>
                  </a:rPr>
                  <a:t>m</a:t>
                </a:r>
                <a:r>
                  <a:rPr lang="en-US" sz="2000" b="1" baseline="30000" dirty="0" smtClean="0">
                    <a:solidFill>
                      <a:srgbClr val="0000FF"/>
                    </a:solidFill>
                    <a:effectLst/>
                    <a:latin typeface="Symbol" pitchFamily="18" charset="2"/>
                  </a:rPr>
                  <a:t>+</a:t>
                </a:r>
                <a:endParaRPr lang="en-US" sz="2000" b="1" dirty="0">
                  <a:solidFill>
                    <a:srgbClr val="0000FF"/>
                  </a:solidFill>
                  <a:effectLst/>
                  <a:latin typeface="Symbol" pitchFamily="18" charset="2"/>
                </a:endParaRPr>
              </a:p>
            </p:txBody>
          </p:sp>
          <p:sp>
            <p:nvSpPr>
              <p:cNvPr id="35" name="Arc 42"/>
              <p:cNvSpPr>
                <a:spLocks/>
              </p:cNvSpPr>
              <p:nvPr/>
            </p:nvSpPr>
            <p:spPr bwMode="auto">
              <a:xfrm flipV="1">
                <a:off x="1219200" y="1861151"/>
                <a:ext cx="508000" cy="609494"/>
              </a:xfrm>
              <a:custGeom>
                <a:avLst/>
                <a:gdLst>
                  <a:gd name="G0" fmla="+- 0 0 0"/>
                  <a:gd name="G1" fmla="+- 21600 0 0"/>
                  <a:gd name="G2" fmla="+- 21600 0 0"/>
                  <a:gd name="T0" fmla="*/ 0 w 21600"/>
                  <a:gd name="T1" fmla="*/ 0 h 41034"/>
                  <a:gd name="T2" fmla="*/ 9427 w 21600"/>
                  <a:gd name="T3" fmla="*/ 41034 h 41034"/>
                  <a:gd name="T4" fmla="*/ 0 w 21600"/>
                  <a:gd name="T5" fmla="*/ 21600 h 41034"/>
                </a:gdLst>
                <a:ahLst/>
                <a:cxnLst>
                  <a:cxn ang="0">
                    <a:pos x="T0" y="T1"/>
                  </a:cxn>
                  <a:cxn ang="0">
                    <a:pos x="T2" y="T3"/>
                  </a:cxn>
                  <a:cxn ang="0">
                    <a:pos x="T4" y="T5"/>
                  </a:cxn>
                </a:cxnLst>
                <a:rect l="0" t="0" r="r" b="b"/>
                <a:pathLst>
                  <a:path w="21600" h="41034" fill="none" extrusionOk="0">
                    <a:moveTo>
                      <a:pt x="-1" y="0"/>
                    </a:moveTo>
                    <a:cubicBezTo>
                      <a:pt x="11929" y="0"/>
                      <a:pt x="21600" y="9670"/>
                      <a:pt x="21600" y="21600"/>
                    </a:cubicBezTo>
                    <a:cubicBezTo>
                      <a:pt x="21600" y="29874"/>
                      <a:pt x="16872" y="37422"/>
                      <a:pt x="9427" y="41034"/>
                    </a:cubicBezTo>
                  </a:path>
                  <a:path w="21600" h="41034" stroke="0" extrusionOk="0">
                    <a:moveTo>
                      <a:pt x="-1" y="0"/>
                    </a:moveTo>
                    <a:cubicBezTo>
                      <a:pt x="11929" y="0"/>
                      <a:pt x="21600" y="9670"/>
                      <a:pt x="21600" y="21600"/>
                    </a:cubicBezTo>
                    <a:cubicBezTo>
                      <a:pt x="21600" y="29874"/>
                      <a:pt x="16872" y="37422"/>
                      <a:pt x="9427" y="41034"/>
                    </a:cubicBezTo>
                    <a:lnTo>
                      <a:pt x="0" y="21600"/>
                    </a:lnTo>
                    <a:close/>
                  </a:path>
                </a:pathLst>
              </a:custGeom>
              <a:noFill/>
              <a:ln w="25400">
                <a:solidFill>
                  <a:srgbClr val="FC0128"/>
                </a:solidFill>
                <a:prstDash val="dash"/>
                <a:round/>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effectLst/>
                </a:endParaRPr>
              </a:p>
            </p:txBody>
          </p:sp>
          <p:sp>
            <p:nvSpPr>
              <p:cNvPr id="6" name="Oval 5"/>
              <p:cNvSpPr/>
              <p:nvPr/>
            </p:nvSpPr>
            <p:spPr bwMode="auto">
              <a:xfrm>
                <a:off x="887282" y="2051994"/>
                <a:ext cx="140475" cy="140475"/>
              </a:xfrm>
              <a:prstGeom prst="ellipse">
                <a:avLst/>
              </a:prstGeom>
              <a:solidFill>
                <a:srgbClr val="0000FF"/>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folHlink"/>
                  </a:solidFill>
                  <a:effectLst/>
                  <a:latin typeface="Arial" pitchFamily="34" charset="0"/>
                </a:endParaRPr>
              </a:p>
            </p:txBody>
          </p:sp>
        </p:grpSp>
        <p:sp>
          <p:nvSpPr>
            <p:cNvPr id="24" name="Content Placeholder 1"/>
            <p:cNvSpPr txBox="1">
              <a:spLocks/>
            </p:cNvSpPr>
            <p:nvPr/>
          </p:nvSpPr>
          <p:spPr bwMode="auto">
            <a:xfrm>
              <a:off x="347330" y="2181700"/>
              <a:ext cx="8446180" cy="132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eaLnBrk="1" hangingPunct="1">
                <a:lnSpc>
                  <a:spcPct val="90000"/>
                </a:lnSpc>
                <a:spcBef>
                  <a:spcPct val="30000"/>
                </a:spcBef>
                <a:buClr>
                  <a:srgbClr val="000000"/>
                </a:buClr>
                <a:buSzPct val="75000"/>
              </a:pPr>
              <a:r>
                <a:rPr lang="en-US" sz="2400" b="1" dirty="0" smtClean="0">
                  <a:solidFill>
                    <a:srgbClr val="0070C0"/>
                  </a:solidFill>
                  <a:effectLst/>
                </a:rPr>
                <a:t>Muons stopped in matter:</a:t>
              </a:r>
              <a:endParaRPr lang="en-US" sz="2000" dirty="0" smtClean="0">
                <a:solidFill>
                  <a:srgbClr val="000000"/>
                </a:solidFill>
                <a:effectLst/>
              </a:endParaRPr>
            </a:p>
            <a:p>
              <a:pPr lvl="1" eaLnBrk="1" hangingPunct="1">
                <a:lnSpc>
                  <a:spcPct val="90000"/>
                </a:lnSpc>
                <a:spcBef>
                  <a:spcPct val="30000"/>
                </a:spcBef>
                <a:buClr>
                  <a:srgbClr val="000000"/>
                </a:buClr>
                <a:buSzPct val="75000"/>
              </a:pPr>
              <a:r>
                <a:rPr lang="en-US" sz="2000" dirty="0" smtClean="0">
                  <a:solidFill>
                    <a:srgbClr val="0000FF"/>
                  </a:solidFill>
                  <a:effectLst/>
                </a:rPr>
                <a:t>Positive </a:t>
              </a:r>
              <a:r>
                <a:rPr lang="en-US" sz="2000" dirty="0" err="1" smtClean="0">
                  <a:solidFill>
                    <a:srgbClr val="0000FF"/>
                  </a:solidFill>
                  <a:effectLst/>
                </a:rPr>
                <a:t>muons</a:t>
              </a:r>
              <a:r>
                <a:rPr lang="en-US" sz="2000" dirty="0" smtClean="0">
                  <a:solidFill>
                    <a:srgbClr val="0000FF"/>
                  </a:solidFill>
                  <a:effectLst/>
                </a:rPr>
                <a:t> </a:t>
              </a:r>
              <a:r>
                <a:rPr lang="en-US" sz="2000" dirty="0" smtClean="0">
                  <a:solidFill>
                    <a:srgbClr val="000000"/>
                  </a:solidFill>
                  <a:effectLst/>
                </a:rPr>
                <a:t>decay “as if” free, or form atomic-bound </a:t>
              </a:r>
              <a:r>
                <a:rPr lang="en-US" sz="2000" dirty="0" err="1" smtClean="0">
                  <a:solidFill>
                    <a:srgbClr val="000000"/>
                  </a:solidFill>
                  <a:effectLst/>
                </a:rPr>
                <a:t>muonium</a:t>
              </a:r>
              <a:r>
                <a:rPr lang="en-US" sz="2000" dirty="0" smtClean="0">
                  <a:solidFill>
                    <a:srgbClr val="000000"/>
                  </a:solidFill>
                  <a:effectLst/>
                </a:rPr>
                <a:t> … with a lifetime shift expected at the ~ ppb level</a:t>
              </a:r>
            </a:p>
            <a:p>
              <a:pPr lvl="1" eaLnBrk="1" hangingPunct="1">
                <a:lnSpc>
                  <a:spcPct val="90000"/>
                </a:lnSpc>
                <a:spcBef>
                  <a:spcPct val="30000"/>
                </a:spcBef>
                <a:buClr>
                  <a:srgbClr val="000000"/>
                </a:buClr>
                <a:buSzPct val="75000"/>
              </a:pPr>
              <a:r>
                <a:rPr lang="en-US" sz="2000" dirty="0" smtClean="0">
                  <a:solidFill>
                    <a:srgbClr val="000000"/>
                  </a:solidFill>
                  <a:effectLst/>
                  <a:sym typeface="Wingdings" pitchFamily="2" charset="2"/>
                </a:rPr>
                <a:t> most precise Fermi Constant</a:t>
              </a:r>
              <a:endParaRPr lang="en-US" sz="2000" dirty="0" smtClean="0">
                <a:solidFill>
                  <a:srgbClr val="000000"/>
                </a:solidFill>
                <a:effectLst/>
              </a:endParaRPr>
            </a:p>
            <a:p>
              <a:pPr lvl="1" eaLnBrk="1" hangingPunct="1">
                <a:lnSpc>
                  <a:spcPct val="90000"/>
                </a:lnSpc>
                <a:spcBef>
                  <a:spcPct val="30000"/>
                </a:spcBef>
                <a:buClr>
                  <a:srgbClr val="000000"/>
                </a:buClr>
                <a:buSzPct val="75000"/>
              </a:pPr>
              <a:endParaRPr lang="en-US" sz="2000" dirty="0" smtClean="0">
                <a:solidFill>
                  <a:srgbClr val="000000"/>
                </a:solidFill>
                <a:effectLst/>
              </a:endParaRPr>
            </a:p>
            <a:p>
              <a:pPr marL="457200" lvl="1" indent="0" eaLnBrk="1" hangingPunct="1">
                <a:lnSpc>
                  <a:spcPct val="90000"/>
                </a:lnSpc>
                <a:spcBef>
                  <a:spcPct val="30000"/>
                </a:spcBef>
                <a:buClr>
                  <a:srgbClr val="000000"/>
                </a:buClr>
                <a:buSzPct val="75000"/>
                <a:buFontTx/>
                <a:buNone/>
              </a:pPr>
              <a:endParaRPr lang="en-US" sz="2000" dirty="0" smtClean="0">
                <a:solidFill>
                  <a:srgbClr val="000000"/>
                </a:solidFill>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7634" name="Rectangle 5"/>
          <p:cNvSpPr>
            <a:spLocks noGrp="1" noChangeArrowheads="1"/>
          </p:cNvSpPr>
          <p:nvPr>
            <p:ph type="ctrTitle"/>
          </p:nvPr>
        </p:nvSpPr>
        <p:spPr>
          <a:xfrm>
            <a:off x="685800" y="228600"/>
            <a:ext cx="7772400" cy="685800"/>
          </a:xfrm>
        </p:spPr>
        <p:txBody>
          <a:bodyPr/>
          <a:lstStyle/>
          <a:p>
            <a:pPr eaLnBrk="1" hangingPunct="1"/>
            <a:r>
              <a:rPr lang="en-US" dirty="0" smtClean="0">
                <a:solidFill>
                  <a:srgbClr val="FFFF66"/>
                </a:solidFill>
              </a:rPr>
              <a:t>Analysis &amp; Results</a:t>
            </a:r>
          </a:p>
        </p:txBody>
      </p:sp>
      <p:sp>
        <p:nvSpPr>
          <p:cNvPr id="2" name="Subtitle 1"/>
          <p:cNvSpPr>
            <a:spLocks noGrp="1"/>
          </p:cNvSpPr>
          <p:nvPr>
            <p:ph type="subTitle" idx="1"/>
          </p:nvPr>
        </p:nvSpPr>
        <p:spPr>
          <a:xfrm>
            <a:off x="1371600" y="4876800"/>
            <a:ext cx="6400800" cy="1752600"/>
          </a:xfrm>
        </p:spPr>
        <p:txBody>
          <a:bodyPr/>
          <a:lstStyle/>
          <a:p>
            <a:pPr marL="342900" indent="-342900" algn="l">
              <a:buClr>
                <a:schemeClr val="bg1"/>
              </a:buClr>
              <a:buFont typeface="Wingdings" pitchFamily="2" charset="2"/>
              <a:buChar char="§"/>
            </a:pPr>
            <a:r>
              <a:rPr lang="en-US" dirty="0" err="1" smtClean="0">
                <a:solidFill>
                  <a:schemeClr val="bg1"/>
                </a:solidFill>
              </a:rPr>
              <a:t>MuLan</a:t>
            </a:r>
            <a:endParaRPr lang="en-US" dirty="0" smtClean="0">
              <a:solidFill>
                <a:schemeClr val="bg1"/>
              </a:solidFill>
            </a:endParaRPr>
          </a:p>
          <a:p>
            <a:pPr marL="342900" indent="-342900" algn="l">
              <a:buClr>
                <a:schemeClr val="bg1"/>
              </a:buClr>
              <a:buFont typeface="Wingdings" pitchFamily="2" charset="2"/>
              <a:buChar char="§"/>
            </a:pPr>
            <a:endParaRPr lang="en-US" dirty="0" smtClean="0">
              <a:solidFill>
                <a:schemeClr val="bg1"/>
              </a:solidFill>
            </a:endParaRPr>
          </a:p>
          <a:p>
            <a:pPr marL="342900" indent="-342900" algn="l">
              <a:buClr>
                <a:schemeClr val="bg1"/>
              </a:buClr>
              <a:buFont typeface="Wingdings" pitchFamily="2" charset="2"/>
              <a:buChar char="§"/>
            </a:pPr>
            <a:r>
              <a:rPr lang="en-US" dirty="0" err="1" smtClean="0">
                <a:solidFill>
                  <a:schemeClr val="bg1"/>
                </a:solidFill>
              </a:rPr>
              <a:t>MuCap</a:t>
            </a:r>
            <a:endParaRPr lang="en-US" dirty="0">
              <a:solidFill>
                <a:schemeClr val="bg1"/>
              </a:solidFill>
            </a:endParaRPr>
          </a:p>
        </p:txBody>
      </p:sp>
      <mc:AlternateContent xmlns:mc="http://schemas.openxmlformats.org/markup-compatibility/2006" xmlns:a14="http://schemas.microsoft.com/office/drawing/2010/main">
        <mc:Choice Requires="a14">
          <p:sp>
            <p:nvSpPr>
              <p:cNvPr id="5" name="TextBox 4"/>
              <p:cNvSpPr txBox="1"/>
              <p:nvPr/>
            </p:nvSpPr>
            <p:spPr>
              <a:xfrm>
                <a:off x="3048000" y="4800600"/>
                <a:ext cx="2286000" cy="576633"/>
              </a:xfrm>
              <a:prstGeom prst="rect">
                <a:avLst/>
              </a:prstGeom>
              <a:solidFill>
                <a:schemeClr val="accent3">
                  <a:lumMod val="85000"/>
                </a:schemeClr>
              </a:solidFill>
              <a:ln>
                <a:solidFill>
                  <a:schemeClr val="tx1"/>
                </a:solidFill>
              </a:ln>
            </p:spPr>
            <p:txBody>
              <a:bodyPr wrap="square" rtlCol="0">
                <a:spAutoFit/>
              </a:bodyPr>
              <a:lstStyle/>
              <a:p>
                <a:pPr/>
                <a14:m>
                  <m:oMathPara xmlns:m="http://schemas.openxmlformats.org/officeDocument/2006/math">
                    <m:oMathParaPr>
                      <m:jc m:val="center"/>
                    </m:oMathParaPr>
                    <m:oMath xmlns:m="http://schemas.openxmlformats.org/officeDocument/2006/math">
                      <m:sSub>
                        <m:sSubPr>
                          <m:ctrlPr>
                            <a:rPr lang="en-US" sz="2800" i="1" smtClean="0">
                              <a:solidFill>
                                <a:srgbClr val="0000FF"/>
                              </a:solidFill>
                              <a:effectLst/>
                              <a:latin typeface="Cambria Math"/>
                            </a:rPr>
                          </m:ctrlPr>
                        </m:sSubPr>
                        <m:e>
                          <m:r>
                            <m:rPr>
                              <m:sty m:val="p"/>
                            </m:rPr>
                            <a:rPr lang="en-US" sz="2800" b="0" i="0" smtClean="0">
                              <a:solidFill>
                                <a:srgbClr val="0000FF"/>
                              </a:solidFill>
                              <a:effectLst/>
                              <a:latin typeface="Cambria Math"/>
                              <a:ea typeface="Cambria Math"/>
                            </a:rPr>
                            <m:t>τ</m:t>
                          </m:r>
                        </m:e>
                        <m:sub>
                          <m:sSup>
                            <m:sSupPr>
                              <m:ctrlPr>
                                <a:rPr lang="en-US" sz="2800" i="1" smtClean="0">
                                  <a:solidFill>
                                    <a:srgbClr val="0000FF"/>
                                  </a:solidFill>
                                  <a:effectLst/>
                                  <a:latin typeface="Cambria Math"/>
                                </a:rPr>
                              </m:ctrlPr>
                            </m:sSupPr>
                            <m:e>
                              <m:r>
                                <m:rPr>
                                  <m:sty m:val="p"/>
                                </m:rPr>
                                <a:rPr lang="en-US" sz="2800" b="0" i="0" smtClean="0">
                                  <a:solidFill>
                                    <a:srgbClr val="0000FF"/>
                                  </a:solidFill>
                                  <a:effectLst/>
                                  <a:latin typeface="Cambria Math"/>
                                  <a:ea typeface="Cambria Math"/>
                                </a:rPr>
                                <m:t>μ</m:t>
                              </m:r>
                            </m:e>
                            <m:sup>
                              <m:r>
                                <a:rPr lang="en-US" sz="2800" b="0" i="0" smtClean="0">
                                  <a:solidFill>
                                    <a:srgbClr val="0000FF"/>
                                  </a:solidFill>
                                  <a:effectLst/>
                                  <a:latin typeface="Cambria Math"/>
                                </a:rPr>
                                <m:t>+</m:t>
                              </m:r>
                            </m:sup>
                          </m:sSup>
                        </m:sub>
                      </m:sSub>
                      <m:r>
                        <a:rPr lang="en-US" sz="2800" i="1">
                          <a:solidFill>
                            <a:srgbClr val="0000FF"/>
                          </a:solidFill>
                          <a:effectLst/>
                          <a:latin typeface="Cambria Math"/>
                          <a:ea typeface="Cambria Math"/>
                        </a:rPr>
                        <m:t>→  </m:t>
                      </m:r>
                      <m:sSub>
                        <m:sSubPr>
                          <m:ctrlPr>
                            <a:rPr lang="en-US" sz="2800" i="1">
                              <a:solidFill>
                                <a:srgbClr val="0000FF"/>
                              </a:solidFill>
                              <a:effectLst/>
                              <a:latin typeface="Cambria Math"/>
                              <a:ea typeface="Cambria Math"/>
                            </a:rPr>
                          </m:ctrlPr>
                        </m:sSubPr>
                        <m:e>
                          <m:r>
                            <a:rPr lang="en-US" sz="2800" i="1">
                              <a:solidFill>
                                <a:srgbClr val="0000FF"/>
                              </a:solidFill>
                              <a:effectLst/>
                              <a:latin typeface="Cambria Math"/>
                              <a:ea typeface="Cambria Math"/>
                            </a:rPr>
                            <m:t>𝐺</m:t>
                          </m:r>
                        </m:e>
                        <m:sub>
                          <m:r>
                            <a:rPr lang="en-US" sz="2800" i="1">
                              <a:solidFill>
                                <a:srgbClr val="0000FF"/>
                              </a:solidFill>
                              <a:effectLst/>
                              <a:latin typeface="Cambria Math"/>
                              <a:ea typeface="Cambria Math"/>
                            </a:rPr>
                            <m:t>𝐹</m:t>
                          </m:r>
                        </m:sub>
                      </m:sSub>
                    </m:oMath>
                  </m:oMathPara>
                </a14:m>
                <a:endParaRPr lang="en-US" sz="2800" dirty="0">
                  <a:solidFill>
                    <a:srgbClr val="0000FF"/>
                  </a:solidFill>
                  <a:effectLst/>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048000" y="4800600"/>
                <a:ext cx="2286000" cy="576633"/>
              </a:xfrm>
              <a:prstGeom prst="rect">
                <a:avLst/>
              </a:prstGeom>
              <a:blipFill rotWithShape="1">
                <a:blip r:embed="rId2"/>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066393" y="5709745"/>
                <a:ext cx="3342290" cy="560282"/>
              </a:xfrm>
              <a:prstGeom prst="rect">
                <a:avLst/>
              </a:prstGeom>
              <a:solidFill>
                <a:schemeClr val="accent3">
                  <a:lumMod val="85000"/>
                </a:schemeClr>
              </a:solidFill>
              <a:ln>
                <a:solidFill>
                  <a:schemeClr val="tx1"/>
                </a:solidFill>
              </a:ln>
            </p:spPr>
            <p:txBody>
              <a:bodyPr wrap="square" rtlCol="0">
                <a:spAutoFit/>
              </a:bodyPr>
              <a:lstStyle/>
              <a:p>
                <a:pPr/>
                <a14:m>
                  <m:oMathPara xmlns:m="http://schemas.openxmlformats.org/officeDocument/2006/math">
                    <m:oMathParaPr>
                      <m:jc m:val="center"/>
                    </m:oMathParaPr>
                    <m:oMath xmlns:m="http://schemas.openxmlformats.org/officeDocument/2006/math">
                      <m:sSub>
                        <m:sSubPr>
                          <m:ctrlPr>
                            <a:rPr lang="en-US" sz="2800" i="1" smtClean="0">
                              <a:solidFill>
                                <a:srgbClr val="FC0128"/>
                              </a:solidFill>
                              <a:effectLst/>
                              <a:latin typeface="Cambria Math"/>
                            </a:rPr>
                          </m:ctrlPr>
                        </m:sSubPr>
                        <m:e>
                          <m:sSub>
                            <m:sSubPr>
                              <m:ctrlPr>
                                <a:rPr lang="en-US" sz="2800" i="1" smtClean="0">
                                  <a:solidFill>
                                    <a:srgbClr val="FC0128"/>
                                  </a:solidFill>
                                  <a:effectLst/>
                                  <a:latin typeface="Cambria Math"/>
                                </a:rPr>
                              </m:ctrlPr>
                            </m:sSubPr>
                            <m:e>
                              <m:r>
                                <m:rPr>
                                  <m:sty m:val="p"/>
                                </m:rPr>
                                <a:rPr lang="en-US" sz="2800">
                                  <a:solidFill>
                                    <a:srgbClr val="FC0128"/>
                                  </a:solidFill>
                                  <a:effectLst/>
                                  <a:latin typeface="Cambria Math"/>
                                  <a:ea typeface="Cambria Math"/>
                                </a:rPr>
                                <m:t>τ</m:t>
                              </m:r>
                            </m:e>
                            <m:sub>
                              <m:sSup>
                                <m:sSupPr>
                                  <m:ctrlPr>
                                    <a:rPr lang="en-US" sz="2800" i="1">
                                      <a:solidFill>
                                        <a:srgbClr val="FC0128"/>
                                      </a:solidFill>
                                      <a:effectLst/>
                                      <a:latin typeface="Cambria Math"/>
                                    </a:rPr>
                                  </m:ctrlPr>
                                </m:sSupPr>
                                <m:e>
                                  <m:r>
                                    <m:rPr>
                                      <m:sty m:val="p"/>
                                    </m:rPr>
                                    <a:rPr lang="en-US" sz="2800">
                                      <a:solidFill>
                                        <a:srgbClr val="FC0128"/>
                                      </a:solidFill>
                                      <a:effectLst/>
                                      <a:latin typeface="Cambria Math"/>
                                      <a:ea typeface="Cambria Math"/>
                                    </a:rPr>
                                    <m:t>μ</m:t>
                                  </m:r>
                                </m:e>
                                <m:sup>
                                  <m:r>
                                    <a:rPr lang="en-US" sz="2800" b="0" i="0" smtClean="0">
                                      <a:solidFill>
                                        <a:srgbClr val="FC0128"/>
                                      </a:solidFill>
                                      <a:effectLst/>
                                      <a:latin typeface="Cambria Math"/>
                                      <a:ea typeface="Cambria Math"/>
                                    </a:rPr>
                                    <m:t>−</m:t>
                                  </m:r>
                                </m:sup>
                              </m:sSup>
                            </m:sub>
                          </m:sSub>
                          <m:r>
                            <a:rPr lang="en-US" sz="2800" i="1">
                              <a:solidFill>
                                <a:srgbClr val="FC0128"/>
                              </a:solidFill>
                              <a:effectLst/>
                              <a:latin typeface="Cambria Math"/>
                              <a:ea typeface="Cambria Math"/>
                            </a:rPr>
                            <m:t>→</m:t>
                          </m:r>
                          <m:r>
                            <m:rPr>
                              <m:sty m:val="p"/>
                            </m:rPr>
                            <a:rPr lang="en-US" sz="2800">
                              <a:solidFill>
                                <a:srgbClr val="FC0128"/>
                              </a:solidFill>
                              <a:effectLst/>
                              <a:latin typeface="Cambria Math"/>
                              <a:ea typeface="Cambria Math"/>
                            </a:rPr>
                            <m:t>Λ</m:t>
                          </m:r>
                        </m:e>
                        <m:sub>
                          <m:r>
                            <a:rPr lang="en-US" sz="2800" b="0" i="1" smtClean="0">
                              <a:solidFill>
                                <a:srgbClr val="FC0128"/>
                              </a:solidFill>
                              <a:effectLst/>
                              <a:latin typeface="Cambria Math"/>
                              <a:ea typeface="Cambria Math"/>
                            </a:rPr>
                            <m:t>𝑠</m:t>
                          </m:r>
                        </m:sub>
                      </m:sSub>
                      <m:r>
                        <a:rPr lang="en-US" sz="2800" b="0" i="1" smtClean="0">
                          <a:solidFill>
                            <a:srgbClr val="FC0128"/>
                          </a:solidFill>
                          <a:effectLst/>
                          <a:latin typeface="Cambria Math"/>
                        </a:rPr>
                        <m:t> </m:t>
                      </m:r>
                      <m:r>
                        <a:rPr lang="en-US" sz="2800" b="0" i="1" smtClean="0">
                          <a:solidFill>
                            <a:srgbClr val="FC0128"/>
                          </a:solidFill>
                          <a:effectLst/>
                          <a:latin typeface="Cambria Math"/>
                          <a:ea typeface="Cambria Math"/>
                        </a:rPr>
                        <m:t>→ </m:t>
                      </m:r>
                      <m:sSub>
                        <m:sSubPr>
                          <m:ctrlPr>
                            <a:rPr lang="en-US" sz="2800" b="0" i="1" smtClean="0">
                              <a:solidFill>
                                <a:srgbClr val="FC0128"/>
                              </a:solidFill>
                              <a:effectLst/>
                              <a:latin typeface="Cambria Math"/>
                              <a:ea typeface="Cambria Math"/>
                            </a:rPr>
                          </m:ctrlPr>
                        </m:sSubPr>
                        <m:e>
                          <m:r>
                            <a:rPr lang="en-US" sz="2800" b="0" i="1" smtClean="0">
                              <a:solidFill>
                                <a:srgbClr val="FC0128"/>
                              </a:solidFill>
                              <a:effectLst/>
                              <a:latin typeface="Cambria Math"/>
                              <a:ea typeface="Cambria Math"/>
                            </a:rPr>
                            <m:t>𝑔</m:t>
                          </m:r>
                        </m:e>
                        <m:sub>
                          <m:r>
                            <a:rPr lang="en-US" sz="2800" b="0" i="1" smtClean="0">
                              <a:solidFill>
                                <a:srgbClr val="FC0128"/>
                              </a:solidFill>
                              <a:effectLst/>
                              <a:latin typeface="Cambria Math"/>
                              <a:ea typeface="Cambria Math"/>
                            </a:rPr>
                            <m:t>𝑃</m:t>
                          </m:r>
                        </m:sub>
                      </m:sSub>
                    </m:oMath>
                  </m:oMathPara>
                </a14:m>
                <a:endParaRPr lang="en-US" sz="2800" dirty="0">
                  <a:solidFill>
                    <a:srgbClr val="FC0128"/>
                  </a:solidFill>
                  <a:effectLst/>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066393" y="5709745"/>
                <a:ext cx="3342290" cy="560282"/>
              </a:xfrm>
              <a:prstGeom prst="rect">
                <a:avLst/>
              </a:prstGeom>
              <a:blipFill rotWithShape="1">
                <a:blip r:embed="rId3"/>
                <a:stretch>
                  <a:fillRect/>
                </a:stretch>
              </a:blipFill>
              <a:ln>
                <a:solidFill>
                  <a:schemeClr val="tx1"/>
                </a:solidFill>
              </a:ln>
            </p:spPr>
            <p:txBody>
              <a:bodyPr/>
              <a:lstStyle/>
              <a:p>
                <a:r>
                  <a:rPr lang="en-US">
                    <a:noFill/>
                  </a:rPr>
                  <a:t> </a:t>
                </a:r>
              </a:p>
            </p:txBody>
          </p:sp>
        </mc:Fallback>
      </mc:AlternateContent>
      <p:pic>
        <p:nvPicPr>
          <p:cNvPr id="7" name="Content Placeholder 5"/>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133600" y="1219200"/>
            <a:ext cx="4718027" cy="319785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8" name="TextBox 7"/>
              <p:cNvSpPr txBox="1"/>
              <p:nvPr/>
            </p:nvSpPr>
            <p:spPr>
              <a:xfrm>
                <a:off x="5097905" y="2362200"/>
                <a:ext cx="769495" cy="560282"/>
              </a:xfrm>
              <a:prstGeom prst="rect">
                <a:avLst/>
              </a:prstGeom>
              <a:solidFill>
                <a:srgbClr val="FFFFFF">
                  <a:lumMod val="85000"/>
                </a:srgbClr>
              </a:solidFill>
              <a:ln>
                <a:solidFill>
                  <a:srgbClr val="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sSub>
                        <m:sSubPr>
                          <m:ctrlPr>
                            <a:rPr kumimoji="0" lang="en-US" sz="2800" b="0" i="1" u="none" strike="noStrike" kern="0" cap="none" spc="0" normalizeH="0" baseline="0" noProof="0" smtClean="0">
                              <a:ln>
                                <a:noFill/>
                              </a:ln>
                              <a:solidFill>
                                <a:srgbClr val="FF0000"/>
                              </a:solidFill>
                              <a:effectLst/>
                              <a:uLnTx/>
                              <a:uFillTx/>
                              <a:latin typeface="Cambria Math"/>
                            </a:rPr>
                          </m:ctrlPr>
                        </m:sSubPr>
                        <m:e>
                          <m:r>
                            <a:rPr kumimoji="0" lang="en-US" sz="2800" b="0" i="0" u="none" strike="noStrike" kern="0" cap="none" spc="0" normalizeH="0" baseline="0" noProof="0" smtClean="0">
                              <a:ln>
                                <a:noFill/>
                              </a:ln>
                              <a:solidFill>
                                <a:srgbClr val="FF0000"/>
                              </a:solidFill>
                              <a:effectLst/>
                              <a:uLnTx/>
                              <a:uFillTx/>
                              <a:latin typeface="Cambria Math"/>
                            </a:rPr>
                            <m:t>  </m:t>
                          </m:r>
                          <m:r>
                            <m:rPr>
                              <m:sty m:val="p"/>
                            </m:rPr>
                            <a:rPr kumimoji="0" lang="en-US" sz="2800" b="0" i="0" u="none" strike="noStrike" kern="0" cap="none" spc="0" normalizeH="0" baseline="0" noProof="0" smtClean="0">
                              <a:ln>
                                <a:noFill/>
                              </a:ln>
                              <a:solidFill>
                                <a:srgbClr val="FF0000"/>
                              </a:solidFill>
                              <a:effectLst/>
                              <a:uLnTx/>
                              <a:uFillTx/>
                              <a:latin typeface="Cambria Math"/>
                              <a:ea typeface="Cambria Math"/>
                            </a:rPr>
                            <m:t>τ</m:t>
                          </m:r>
                        </m:e>
                        <m:sub>
                          <m:sSup>
                            <m:sSupPr>
                              <m:ctrlPr>
                                <a:rPr kumimoji="0" lang="en-US" sz="2800" b="0" i="1" u="none" strike="noStrike" kern="0" cap="none" spc="0" normalizeH="0" baseline="0" noProof="0" smtClean="0">
                                  <a:ln>
                                    <a:noFill/>
                                  </a:ln>
                                  <a:solidFill>
                                    <a:srgbClr val="FF0000"/>
                                  </a:solidFill>
                                  <a:effectLst/>
                                  <a:uLnTx/>
                                  <a:uFillTx/>
                                  <a:latin typeface="Cambria Math"/>
                                </a:rPr>
                              </m:ctrlPr>
                            </m:sSupPr>
                            <m:e>
                              <m:r>
                                <m:rPr>
                                  <m:sty m:val="p"/>
                                </m:rPr>
                                <a:rPr kumimoji="0" lang="en-US" sz="2800" b="0" i="0" u="none" strike="noStrike" kern="0" cap="none" spc="0" normalizeH="0" baseline="0" noProof="0" smtClean="0">
                                  <a:ln>
                                    <a:noFill/>
                                  </a:ln>
                                  <a:solidFill>
                                    <a:srgbClr val="FF0000"/>
                                  </a:solidFill>
                                  <a:effectLst/>
                                  <a:uLnTx/>
                                  <a:uFillTx/>
                                  <a:latin typeface="Cambria Math"/>
                                  <a:ea typeface="Cambria Math"/>
                                </a:rPr>
                                <m:t>μ</m:t>
                              </m:r>
                            </m:e>
                            <m:sup>
                              <m:r>
                                <a:rPr kumimoji="0" lang="en-US" sz="2800" b="0" i="0" u="none" strike="noStrike" kern="0" cap="none" spc="0" normalizeH="0" baseline="0" noProof="0" smtClean="0">
                                  <a:ln>
                                    <a:noFill/>
                                  </a:ln>
                                  <a:solidFill>
                                    <a:srgbClr val="FF0000"/>
                                  </a:solidFill>
                                  <a:effectLst/>
                                  <a:uLnTx/>
                                  <a:uFillTx/>
                                  <a:latin typeface="Cambria Math"/>
                                </a:rPr>
                                <m:t>−</m:t>
                              </m:r>
                            </m:sup>
                          </m:sSup>
                        </m:sub>
                      </m:sSub>
                    </m:oMath>
                  </m:oMathPara>
                </a14:m>
                <a:endParaRPr kumimoji="0" lang="en-US" sz="2800" b="0" i="0" u="none" strike="noStrike" kern="0" cap="none" spc="0" normalizeH="0" baseline="0" noProof="0" dirty="0">
                  <a:ln>
                    <a:noFill/>
                  </a:ln>
                  <a:solidFill>
                    <a:srgbClr val="0000FF"/>
                  </a:solidFill>
                  <a:effectLst/>
                  <a:uLnTx/>
                  <a:uFillTx/>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5097905" y="2362200"/>
                <a:ext cx="769495" cy="560282"/>
              </a:xfrm>
              <a:prstGeom prst="rect">
                <a:avLst/>
              </a:prstGeom>
              <a:blipFill rotWithShape="1">
                <a:blip r:embed="rId5"/>
                <a:stretch>
                  <a:fillRect/>
                </a:stretch>
              </a:blipFill>
              <a:ln>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876550" y="2922482"/>
                <a:ext cx="769495" cy="576633"/>
              </a:xfrm>
              <a:prstGeom prst="rect">
                <a:avLst/>
              </a:prstGeom>
              <a:solidFill>
                <a:schemeClr val="accent3">
                  <a:lumMod val="85000"/>
                </a:schemeClr>
              </a:solidFill>
              <a:ln>
                <a:solidFill>
                  <a:schemeClr val="tx1"/>
                </a:solidFill>
              </a:ln>
            </p:spPr>
            <p:txBody>
              <a:bodyPr wrap="square" rtlCol="0">
                <a:spAutoFit/>
              </a:bodyPr>
              <a:lstStyle/>
              <a:p>
                <a:pPr/>
                <a14:m>
                  <m:oMathPara xmlns:m="http://schemas.openxmlformats.org/officeDocument/2006/math">
                    <m:oMathParaPr>
                      <m:jc m:val="center"/>
                    </m:oMathParaPr>
                    <m:oMath xmlns:m="http://schemas.openxmlformats.org/officeDocument/2006/math">
                      <m:sSub>
                        <m:sSubPr>
                          <m:ctrlPr>
                            <a:rPr lang="en-US" sz="2800" i="1" smtClean="0">
                              <a:solidFill>
                                <a:srgbClr val="0000FF"/>
                              </a:solidFill>
                              <a:effectLst/>
                              <a:latin typeface="Cambria Math"/>
                            </a:rPr>
                          </m:ctrlPr>
                        </m:sSubPr>
                        <m:e>
                          <m:r>
                            <a:rPr lang="en-US" sz="2800" b="0" i="0" smtClean="0">
                              <a:solidFill>
                                <a:srgbClr val="0000FF"/>
                              </a:solidFill>
                              <a:effectLst/>
                              <a:latin typeface="Cambria Math"/>
                            </a:rPr>
                            <m:t>  </m:t>
                          </m:r>
                          <m:r>
                            <m:rPr>
                              <m:sty m:val="p"/>
                            </m:rPr>
                            <a:rPr lang="en-US" sz="2800" b="0" i="0" smtClean="0">
                              <a:solidFill>
                                <a:srgbClr val="0000FF"/>
                              </a:solidFill>
                              <a:effectLst/>
                              <a:latin typeface="Cambria Math"/>
                              <a:ea typeface="Cambria Math"/>
                            </a:rPr>
                            <m:t>τ</m:t>
                          </m:r>
                        </m:e>
                        <m:sub>
                          <m:sSup>
                            <m:sSupPr>
                              <m:ctrlPr>
                                <a:rPr lang="en-US" sz="2800" i="1" smtClean="0">
                                  <a:solidFill>
                                    <a:srgbClr val="0000FF"/>
                                  </a:solidFill>
                                  <a:effectLst/>
                                  <a:latin typeface="Cambria Math"/>
                                </a:rPr>
                              </m:ctrlPr>
                            </m:sSupPr>
                            <m:e>
                              <m:r>
                                <m:rPr>
                                  <m:sty m:val="p"/>
                                </m:rPr>
                                <a:rPr lang="en-US" sz="2800" b="0" i="0" smtClean="0">
                                  <a:solidFill>
                                    <a:srgbClr val="0000FF"/>
                                  </a:solidFill>
                                  <a:effectLst/>
                                  <a:latin typeface="Cambria Math"/>
                                  <a:ea typeface="Cambria Math"/>
                                </a:rPr>
                                <m:t>μ</m:t>
                              </m:r>
                            </m:e>
                            <m:sup>
                              <m:r>
                                <a:rPr lang="en-US" sz="2800" b="0" i="0" smtClean="0">
                                  <a:solidFill>
                                    <a:srgbClr val="0000FF"/>
                                  </a:solidFill>
                                  <a:effectLst/>
                                  <a:latin typeface="Cambria Math"/>
                                </a:rPr>
                                <m:t>+</m:t>
                              </m:r>
                            </m:sup>
                          </m:sSup>
                        </m:sub>
                      </m:sSub>
                    </m:oMath>
                  </m:oMathPara>
                </a14:m>
                <a:endParaRPr lang="en-US" sz="2800" dirty="0">
                  <a:solidFill>
                    <a:srgbClr val="0000FF"/>
                  </a:solidFill>
                  <a:effectLst/>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876550" y="2922482"/>
                <a:ext cx="769495" cy="576633"/>
              </a:xfrm>
              <a:prstGeom prst="rect">
                <a:avLst/>
              </a:prstGeom>
              <a:blipFill rotWithShape="1">
                <a:blip r:embed="rId6"/>
                <a:stretch>
                  <a:fillRect/>
                </a:stretch>
              </a:blipFill>
              <a:ln>
                <a:solidFill>
                  <a:schemeClr val="tx1"/>
                </a:solidFill>
              </a:ln>
            </p:spPr>
            <p:txBody>
              <a:bodyPr/>
              <a:lstStyle/>
              <a:p>
                <a:r>
                  <a:rPr lang="en-US">
                    <a:noFill/>
                  </a:rPr>
                  <a:t> </a:t>
                </a:r>
              </a:p>
            </p:txBody>
          </p:sp>
        </mc:Fallback>
      </mc:AlternateContent>
      <p:sp>
        <p:nvSpPr>
          <p:cNvPr id="10" name="TextBox 9"/>
          <p:cNvSpPr txBox="1"/>
          <p:nvPr/>
        </p:nvSpPr>
        <p:spPr>
          <a:xfrm>
            <a:off x="3935730" y="2209800"/>
            <a:ext cx="655949" cy="1107996"/>
          </a:xfrm>
          <a:prstGeom prst="rect">
            <a:avLst/>
          </a:prstGeom>
          <a:noFill/>
        </p:spPr>
        <p:txBody>
          <a:bodyPr wrap="none" rtlCol="0">
            <a:spAutoFit/>
          </a:bodyPr>
          <a:lstStyle/>
          <a:p>
            <a:r>
              <a:rPr lang="en-US" sz="6600" dirty="0" smtClean="0">
                <a:solidFill>
                  <a:schemeClr val="tx1"/>
                </a:solidFill>
              </a:rPr>
              <a:t>?</a:t>
            </a:r>
            <a:endParaRPr lang="en-US" sz="6600" dirty="0">
              <a:solidFill>
                <a:schemeClr val="tx1"/>
              </a:solidFill>
            </a:endParaRPr>
          </a:p>
        </p:txBody>
      </p:sp>
    </p:spTree>
    <p:extLst>
      <p:ext uri="{BB962C8B-B14F-4D97-AF65-F5344CB8AC3E}">
        <p14:creationId xmlns:p14="http://schemas.microsoft.com/office/powerpoint/2010/main" val="39071473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1" name="Rectangle 4"/>
          <p:cNvSpPr>
            <a:spLocks noGrp="1" noChangeArrowheads="1"/>
          </p:cNvSpPr>
          <p:nvPr>
            <p:ph type="title"/>
          </p:nvPr>
        </p:nvSpPr>
        <p:spPr>
          <a:xfrm>
            <a:off x="865188" y="43233"/>
            <a:ext cx="8001000" cy="533400"/>
          </a:xfrm>
        </p:spPr>
        <p:txBody>
          <a:bodyPr/>
          <a:lstStyle/>
          <a:p>
            <a:pPr algn="l"/>
            <a:r>
              <a:rPr lang="en-US" sz="2400" dirty="0" err="1" smtClean="0">
                <a:solidFill>
                  <a:schemeClr val="tx2"/>
                </a:solidFill>
              </a:rPr>
              <a:t>MuLan</a:t>
            </a:r>
            <a:r>
              <a:rPr lang="en-US" sz="2400" dirty="0" smtClean="0"/>
              <a:t> fit of 30,000 AK-3 pileup-corrected runs</a:t>
            </a:r>
          </a:p>
        </p:txBody>
      </p:sp>
      <p:pic>
        <p:nvPicPr>
          <p:cNvPr id="598030"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227388"/>
            <a:ext cx="6248400" cy="36306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0" y="3952875"/>
            <a:ext cx="6465888" cy="2905125"/>
            <a:chOff x="1219200" y="3952875"/>
            <a:chExt cx="6465888" cy="2905125"/>
          </a:xfrm>
        </p:grpSpPr>
        <p:grpSp>
          <p:nvGrpSpPr>
            <p:cNvPr id="598034" name="Group 18"/>
            <p:cNvGrpSpPr>
              <a:grpSpLocks/>
            </p:cNvGrpSpPr>
            <p:nvPr/>
          </p:nvGrpSpPr>
          <p:grpSpPr bwMode="auto">
            <a:xfrm>
              <a:off x="2046288" y="3952875"/>
              <a:ext cx="5638800" cy="2430463"/>
              <a:chOff x="1289" y="2490"/>
              <a:chExt cx="3552" cy="1531"/>
            </a:xfrm>
          </p:grpSpPr>
          <p:sp>
            <p:nvSpPr>
              <p:cNvPr id="598031" name="Rectangle 15"/>
              <p:cNvSpPr>
                <a:spLocks noChangeArrowheads="1"/>
              </p:cNvSpPr>
              <p:nvPr/>
            </p:nvSpPr>
            <p:spPr bwMode="auto">
              <a:xfrm>
                <a:off x="1289" y="2490"/>
                <a:ext cx="3552" cy="309"/>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defRPr/>
                </a:pPr>
                <a:endParaRPr lang="en-US"/>
              </a:p>
            </p:txBody>
          </p:sp>
          <p:sp>
            <p:nvSpPr>
              <p:cNvPr id="217097" name="Text Box 16"/>
              <p:cNvSpPr txBox="1">
                <a:spLocks noChangeArrowheads="1"/>
              </p:cNvSpPr>
              <p:nvPr/>
            </p:nvSpPr>
            <p:spPr bwMode="auto">
              <a:xfrm>
                <a:off x="1728" y="3360"/>
                <a:ext cx="1632" cy="17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500">
                    <a:solidFill>
                      <a:schemeClr val="folHlink"/>
                    </a:solidFill>
                    <a:latin typeface="Arial" pitchFamily="34" charset="0"/>
                  </a:defRPr>
                </a:lvl1pPr>
                <a:lvl2pPr marL="742950" indent="-285750">
                  <a:defRPr sz="1500">
                    <a:solidFill>
                      <a:schemeClr val="folHlink"/>
                    </a:solidFill>
                    <a:latin typeface="Arial" pitchFamily="34" charset="0"/>
                  </a:defRPr>
                </a:lvl2pPr>
                <a:lvl3pPr marL="1143000" indent="-228600">
                  <a:defRPr sz="1500">
                    <a:solidFill>
                      <a:schemeClr val="folHlink"/>
                    </a:solidFill>
                    <a:latin typeface="Arial" pitchFamily="34" charset="0"/>
                  </a:defRPr>
                </a:lvl3pPr>
                <a:lvl4pPr marL="1600200" indent="-228600">
                  <a:defRPr sz="1500">
                    <a:solidFill>
                      <a:schemeClr val="folHlink"/>
                    </a:solidFill>
                    <a:latin typeface="Arial" pitchFamily="34" charset="0"/>
                  </a:defRPr>
                </a:lvl4pPr>
                <a:lvl5pPr marL="2057400" indent="-228600">
                  <a:defRPr sz="1500">
                    <a:solidFill>
                      <a:schemeClr val="folHlink"/>
                    </a:solidFill>
                    <a:latin typeface="Arial" pitchFamily="34" charset="0"/>
                  </a:defRPr>
                </a:lvl5pPr>
                <a:lvl6pPr marL="2514600" indent="-228600" algn="ctr" eaLnBrk="0" fontAlgn="base" hangingPunct="0">
                  <a:spcBef>
                    <a:spcPct val="0"/>
                  </a:spcBef>
                  <a:spcAft>
                    <a:spcPct val="0"/>
                  </a:spcAft>
                  <a:defRPr sz="1500">
                    <a:solidFill>
                      <a:schemeClr val="folHlink"/>
                    </a:solidFill>
                    <a:latin typeface="Arial" pitchFamily="34" charset="0"/>
                  </a:defRPr>
                </a:lvl6pPr>
                <a:lvl7pPr marL="2971800" indent="-228600" algn="ctr" eaLnBrk="0" fontAlgn="base" hangingPunct="0">
                  <a:spcBef>
                    <a:spcPct val="0"/>
                  </a:spcBef>
                  <a:spcAft>
                    <a:spcPct val="0"/>
                  </a:spcAft>
                  <a:defRPr sz="1500">
                    <a:solidFill>
                      <a:schemeClr val="folHlink"/>
                    </a:solidFill>
                    <a:latin typeface="Arial" pitchFamily="34" charset="0"/>
                  </a:defRPr>
                </a:lvl7pPr>
                <a:lvl8pPr marL="3429000" indent="-228600" algn="ctr" eaLnBrk="0" fontAlgn="base" hangingPunct="0">
                  <a:spcBef>
                    <a:spcPct val="0"/>
                  </a:spcBef>
                  <a:spcAft>
                    <a:spcPct val="0"/>
                  </a:spcAft>
                  <a:defRPr sz="1500">
                    <a:solidFill>
                      <a:schemeClr val="folHlink"/>
                    </a:solidFill>
                    <a:latin typeface="Arial" pitchFamily="34" charset="0"/>
                  </a:defRPr>
                </a:lvl8pPr>
                <a:lvl9pPr marL="3886200" indent="-228600" algn="ctr" eaLnBrk="0" fontAlgn="base" hangingPunct="0">
                  <a:spcBef>
                    <a:spcPct val="0"/>
                  </a:spcBef>
                  <a:spcAft>
                    <a:spcPct val="0"/>
                  </a:spcAft>
                  <a:defRPr sz="1500">
                    <a:solidFill>
                      <a:schemeClr val="folHlink"/>
                    </a:solidFill>
                    <a:latin typeface="Arial" pitchFamily="34" charset="0"/>
                  </a:defRPr>
                </a:lvl9pPr>
              </a:lstStyle>
              <a:p>
                <a:pPr algn="l">
                  <a:spcBef>
                    <a:spcPct val="50000"/>
                  </a:spcBef>
                </a:pPr>
                <a:r>
                  <a:rPr lang="en-US" sz="1800" b="1" dirty="0">
                    <a:solidFill>
                      <a:schemeClr val="bg2"/>
                    </a:solidFill>
                    <a:effectLst/>
                  </a:rPr>
                  <a:t>tau </a:t>
                </a:r>
                <a:r>
                  <a:rPr lang="en-US" sz="1800" b="1" dirty="0" err="1">
                    <a:solidFill>
                      <a:schemeClr val="bg2"/>
                    </a:solidFill>
                    <a:effectLst/>
                  </a:rPr>
                  <a:t>vs</a:t>
                </a:r>
                <a:r>
                  <a:rPr lang="en-US" sz="1800" b="1" dirty="0">
                    <a:solidFill>
                      <a:schemeClr val="bg2"/>
                    </a:solidFill>
                    <a:effectLst/>
                  </a:rPr>
                  <a:t> fit start time</a:t>
                </a:r>
              </a:p>
            </p:txBody>
          </p:sp>
          <p:sp>
            <p:nvSpPr>
              <p:cNvPr id="217098" name="Text Box 17"/>
              <p:cNvSpPr txBox="1">
                <a:spLocks noChangeArrowheads="1"/>
              </p:cNvSpPr>
              <p:nvPr/>
            </p:nvSpPr>
            <p:spPr bwMode="auto">
              <a:xfrm>
                <a:off x="1721" y="3559"/>
                <a:ext cx="1200" cy="4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500">
                    <a:solidFill>
                      <a:schemeClr val="folHlink"/>
                    </a:solidFill>
                    <a:latin typeface="Arial" pitchFamily="34" charset="0"/>
                  </a:defRPr>
                </a:lvl1pPr>
                <a:lvl2pPr marL="742950" indent="-285750">
                  <a:defRPr sz="1500">
                    <a:solidFill>
                      <a:schemeClr val="folHlink"/>
                    </a:solidFill>
                    <a:latin typeface="Arial" pitchFamily="34" charset="0"/>
                  </a:defRPr>
                </a:lvl2pPr>
                <a:lvl3pPr marL="1143000" indent="-228600">
                  <a:defRPr sz="1500">
                    <a:solidFill>
                      <a:schemeClr val="folHlink"/>
                    </a:solidFill>
                    <a:latin typeface="Arial" pitchFamily="34" charset="0"/>
                  </a:defRPr>
                </a:lvl3pPr>
                <a:lvl4pPr marL="1600200" indent="-228600">
                  <a:defRPr sz="1500">
                    <a:solidFill>
                      <a:schemeClr val="folHlink"/>
                    </a:solidFill>
                    <a:latin typeface="Arial" pitchFamily="34" charset="0"/>
                  </a:defRPr>
                </a:lvl4pPr>
                <a:lvl5pPr marL="2057400" indent="-228600">
                  <a:defRPr sz="1500">
                    <a:solidFill>
                      <a:schemeClr val="folHlink"/>
                    </a:solidFill>
                    <a:latin typeface="Arial" pitchFamily="34" charset="0"/>
                  </a:defRPr>
                </a:lvl5pPr>
                <a:lvl6pPr marL="2514600" indent="-228600" algn="ctr" eaLnBrk="0" fontAlgn="base" hangingPunct="0">
                  <a:spcBef>
                    <a:spcPct val="0"/>
                  </a:spcBef>
                  <a:spcAft>
                    <a:spcPct val="0"/>
                  </a:spcAft>
                  <a:defRPr sz="1500">
                    <a:solidFill>
                      <a:schemeClr val="folHlink"/>
                    </a:solidFill>
                    <a:latin typeface="Arial" pitchFamily="34" charset="0"/>
                  </a:defRPr>
                </a:lvl6pPr>
                <a:lvl7pPr marL="2971800" indent="-228600" algn="ctr" eaLnBrk="0" fontAlgn="base" hangingPunct="0">
                  <a:spcBef>
                    <a:spcPct val="0"/>
                  </a:spcBef>
                  <a:spcAft>
                    <a:spcPct val="0"/>
                  </a:spcAft>
                  <a:defRPr sz="1500">
                    <a:solidFill>
                      <a:schemeClr val="folHlink"/>
                    </a:solidFill>
                    <a:latin typeface="Arial" pitchFamily="34" charset="0"/>
                  </a:defRPr>
                </a:lvl7pPr>
                <a:lvl8pPr marL="3429000" indent="-228600" algn="ctr" eaLnBrk="0" fontAlgn="base" hangingPunct="0">
                  <a:spcBef>
                    <a:spcPct val="0"/>
                  </a:spcBef>
                  <a:spcAft>
                    <a:spcPct val="0"/>
                  </a:spcAft>
                  <a:defRPr sz="1500">
                    <a:solidFill>
                      <a:schemeClr val="folHlink"/>
                    </a:solidFill>
                    <a:latin typeface="Arial" pitchFamily="34" charset="0"/>
                  </a:defRPr>
                </a:lvl8pPr>
                <a:lvl9pPr marL="3886200" indent="-228600" algn="ctr" eaLnBrk="0" fontAlgn="base" hangingPunct="0">
                  <a:spcBef>
                    <a:spcPct val="0"/>
                  </a:spcBef>
                  <a:spcAft>
                    <a:spcPct val="0"/>
                  </a:spcAft>
                  <a:defRPr sz="1500">
                    <a:solidFill>
                      <a:schemeClr val="folHlink"/>
                    </a:solidFill>
                    <a:latin typeface="Arial" pitchFamily="34" charset="0"/>
                  </a:defRPr>
                </a:lvl9pPr>
              </a:lstStyle>
              <a:p>
                <a:pPr algn="l">
                  <a:spcBef>
                    <a:spcPct val="50000"/>
                  </a:spcBef>
                </a:pPr>
                <a:r>
                  <a:rPr lang="en-US" sz="1600" b="1">
                    <a:solidFill>
                      <a:srgbClr val="FF0000"/>
                    </a:solidFill>
                    <a:effectLst/>
                  </a:rPr>
                  <a:t>Red band</a:t>
                </a:r>
                <a:r>
                  <a:rPr lang="en-US" sz="1600" b="1">
                    <a:solidFill>
                      <a:schemeClr val="tx1"/>
                    </a:solidFill>
                    <a:effectLst/>
                  </a:rPr>
                  <a:t> is the set-subset allowed variance</a:t>
                </a:r>
              </a:p>
            </p:txBody>
          </p:sp>
        </p:grpSp>
        <p:sp>
          <p:nvSpPr>
            <p:cNvPr id="598035" name="Text Box 19"/>
            <p:cNvSpPr txBox="1">
              <a:spLocks noChangeArrowheads="1"/>
            </p:cNvSpPr>
            <p:nvPr/>
          </p:nvSpPr>
          <p:spPr bwMode="auto">
            <a:xfrm>
              <a:off x="1219200" y="5181600"/>
              <a:ext cx="914400" cy="549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500">
                  <a:solidFill>
                    <a:schemeClr val="folHlink"/>
                  </a:solidFill>
                  <a:latin typeface="Arial" pitchFamily="34" charset="0"/>
                </a:defRPr>
              </a:lvl1pPr>
              <a:lvl2pPr marL="742950" indent="-285750">
                <a:defRPr sz="1500">
                  <a:solidFill>
                    <a:schemeClr val="folHlink"/>
                  </a:solidFill>
                  <a:latin typeface="Arial" pitchFamily="34" charset="0"/>
                </a:defRPr>
              </a:lvl2pPr>
              <a:lvl3pPr marL="1143000" indent="-228600">
                <a:defRPr sz="1500">
                  <a:solidFill>
                    <a:schemeClr val="folHlink"/>
                  </a:solidFill>
                  <a:latin typeface="Arial" pitchFamily="34" charset="0"/>
                </a:defRPr>
              </a:lvl3pPr>
              <a:lvl4pPr marL="1600200" indent="-228600">
                <a:defRPr sz="1500">
                  <a:solidFill>
                    <a:schemeClr val="folHlink"/>
                  </a:solidFill>
                  <a:latin typeface="Arial" pitchFamily="34" charset="0"/>
                </a:defRPr>
              </a:lvl4pPr>
              <a:lvl5pPr marL="2057400" indent="-228600">
                <a:defRPr sz="1500">
                  <a:solidFill>
                    <a:schemeClr val="folHlink"/>
                  </a:solidFill>
                  <a:latin typeface="Arial" pitchFamily="34" charset="0"/>
                </a:defRPr>
              </a:lvl5pPr>
              <a:lvl6pPr marL="2514600" indent="-228600" algn="ctr" eaLnBrk="0" fontAlgn="base" hangingPunct="0">
                <a:spcBef>
                  <a:spcPct val="0"/>
                </a:spcBef>
                <a:spcAft>
                  <a:spcPct val="0"/>
                </a:spcAft>
                <a:defRPr sz="1500">
                  <a:solidFill>
                    <a:schemeClr val="folHlink"/>
                  </a:solidFill>
                  <a:latin typeface="Arial" pitchFamily="34" charset="0"/>
                </a:defRPr>
              </a:lvl6pPr>
              <a:lvl7pPr marL="2971800" indent="-228600" algn="ctr" eaLnBrk="0" fontAlgn="base" hangingPunct="0">
                <a:spcBef>
                  <a:spcPct val="0"/>
                </a:spcBef>
                <a:spcAft>
                  <a:spcPct val="0"/>
                </a:spcAft>
                <a:defRPr sz="1500">
                  <a:solidFill>
                    <a:schemeClr val="folHlink"/>
                  </a:solidFill>
                  <a:latin typeface="Arial" pitchFamily="34" charset="0"/>
                </a:defRPr>
              </a:lvl7pPr>
              <a:lvl8pPr marL="3429000" indent="-228600" algn="ctr" eaLnBrk="0" fontAlgn="base" hangingPunct="0">
                <a:spcBef>
                  <a:spcPct val="0"/>
                </a:spcBef>
                <a:spcAft>
                  <a:spcPct val="0"/>
                </a:spcAft>
                <a:defRPr sz="1500">
                  <a:solidFill>
                    <a:schemeClr val="folHlink"/>
                  </a:solidFill>
                  <a:latin typeface="Arial" pitchFamily="34" charset="0"/>
                </a:defRPr>
              </a:lvl8pPr>
              <a:lvl9pPr marL="3886200" indent="-228600" algn="ctr" eaLnBrk="0" fontAlgn="base" hangingPunct="0">
                <a:spcBef>
                  <a:spcPct val="0"/>
                </a:spcBef>
                <a:spcAft>
                  <a:spcPct val="0"/>
                </a:spcAft>
                <a:defRPr sz="1500">
                  <a:solidFill>
                    <a:schemeClr val="folHlink"/>
                  </a:solidFill>
                  <a:latin typeface="Arial" pitchFamily="34" charset="0"/>
                </a:defRPr>
              </a:lvl9pPr>
            </a:lstStyle>
            <a:p>
              <a:pPr algn="l"/>
              <a:r>
                <a:rPr lang="en-US" sz="1800" b="1" dirty="0">
                  <a:solidFill>
                    <a:schemeClr val="tx1"/>
                  </a:solidFill>
                  <a:effectLst/>
                </a:rPr>
                <a:t>Relative </a:t>
              </a:r>
              <a:r>
                <a:rPr lang="en-US" sz="1800" b="1" dirty="0">
                  <a:solidFill>
                    <a:schemeClr val="tx1"/>
                  </a:solidFill>
                  <a:effectLst/>
                  <a:latin typeface="Symbol" pitchFamily="18" charset="2"/>
                </a:rPr>
                <a:t>t</a:t>
              </a:r>
              <a:r>
                <a:rPr lang="en-US" sz="1800" b="1" dirty="0">
                  <a:solidFill>
                    <a:schemeClr val="tx1"/>
                  </a:solidFill>
                  <a:effectLst/>
                </a:rPr>
                <a:t> (ppm)</a:t>
              </a:r>
            </a:p>
          </p:txBody>
        </p:sp>
        <p:sp>
          <p:nvSpPr>
            <p:cNvPr id="598036" name="Rectangle 20"/>
            <p:cNvSpPr>
              <a:spLocks noChangeArrowheads="1"/>
            </p:cNvSpPr>
            <p:nvPr/>
          </p:nvSpPr>
          <p:spPr bwMode="auto">
            <a:xfrm>
              <a:off x="2514600" y="6629400"/>
              <a:ext cx="4876800" cy="2286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l"/>
              <a:r>
                <a:rPr lang="en-US" sz="1800" b="1">
                  <a:solidFill>
                    <a:schemeClr val="tx1"/>
                  </a:solidFill>
                  <a:effectLst/>
                </a:rPr>
                <a:t>0                                                                     9 </a:t>
              </a:r>
              <a:r>
                <a:rPr lang="en-US" sz="1800" b="1">
                  <a:solidFill>
                    <a:schemeClr val="tx1"/>
                  </a:solidFill>
                  <a:effectLst/>
                  <a:latin typeface="Symbol" pitchFamily="18" charset="2"/>
                </a:rPr>
                <a:t>m</a:t>
              </a:r>
              <a:r>
                <a:rPr lang="en-US" sz="1800" b="1">
                  <a:solidFill>
                    <a:schemeClr val="tx1"/>
                  </a:solidFill>
                  <a:effectLst/>
                </a:rPr>
                <a:t>s</a:t>
              </a:r>
            </a:p>
          </p:txBody>
        </p:sp>
      </p:grpSp>
      <mc:AlternateContent xmlns:mc="http://schemas.openxmlformats.org/markup-compatibility/2006" xmlns:a14="http://schemas.microsoft.com/office/drawing/2010/main">
        <mc:Choice Requires="a14">
          <p:sp>
            <p:nvSpPr>
              <p:cNvPr id="19" name="TextBox 18"/>
              <p:cNvSpPr txBox="1"/>
              <p:nvPr/>
            </p:nvSpPr>
            <p:spPr>
              <a:xfrm>
                <a:off x="0" y="0"/>
                <a:ext cx="769495" cy="576633"/>
              </a:xfrm>
              <a:prstGeom prst="rect">
                <a:avLst/>
              </a:prstGeom>
              <a:solidFill>
                <a:schemeClr val="accent3">
                  <a:lumMod val="85000"/>
                </a:schemeClr>
              </a:solidFill>
              <a:ln>
                <a:solidFill>
                  <a:schemeClr val="tx1"/>
                </a:solidFill>
              </a:ln>
            </p:spPr>
            <p:txBody>
              <a:bodyPr wrap="square" rtlCol="0">
                <a:spAutoFit/>
              </a:bodyPr>
              <a:lstStyle/>
              <a:p>
                <a:pPr/>
                <a14:m>
                  <m:oMathPara xmlns:m="http://schemas.openxmlformats.org/officeDocument/2006/math">
                    <m:oMathParaPr>
                      <m:jc m:val="center"/>
                    </m:oMathParaPr>
                    <m:oMath xmlns:m="http://schemas.openxmlformats.org/officeDocument/2006/math">
                      <m:sSub>
                        <m:sSubPr>
                          <m:ctrlPr>
                            <a:rPr lang="en-US" sz="2800" i="1" smtClean="0">
                              <a:solidFill>
                                <a:srgbClr val="0000FF"/>
                              </a:solidFill>
                              <a:effectLst/>
                              <a:latin typeface="Cambria Math"/>
                            </a:rPr>
                          </m:ctrlPr>
                        </m:sSubPr>
                        <m:e>
                          <m:r>
                            <a:rPr lang="en-US" sz="2800" b="0" i="0" smtClean="0">
                              <a:solidFill>
                                <a:srgbClr val="0000FF"/>
                              </a:solidFill>
                              <a:effectLst/>
                              <a:latin typeface="Cambria Math"/>
                            </a:rPr>
                            <m:t>  </m:t>
                          </m:r>
                          <m:r>
                            <m:rPr>
                              <m:sty m:val="p"/>
                            </m:rPr>
                            <a:rPr lang="en-US" sz="2800" b="0" i="0" smtClean="0">
                              <a:solidFill>
                                <a:srgbClr val="0000FF"/>
                              </a:solidFill>
                              <a:effectLst/>
                              <a:latin typeface="Cambria Math"/>
                              <a:ea typeface="Cambria Math"/>
                            </a:rPr>
                            <m:t>τ</m:t>
                          </m:r>
                        </m:e>
                        <m:sub>
                          <m:sSup>
                            <m:sSupPr>
                              <m:ctrlPr>
                                <a:rPr lang="en-US" sz="2800" i="1" smtClean="0">
                                  <a:solidFill>
                                    <a:srgbClr val="0000FF"/>
                                  </a:solidFill>
                                  <a:effectLst/>
                                  <a:latin typeface="Cambria Math"/>
                                </a:rPr>
                              </m:ctrlPr>
                            </m:sSupPr>
                            <m:e>
                              <m:r>
                                <m:rPr>
                                  <m:sty m:val="p"/>
                                </m:rPr>
                                <a:rPr lang="en-US" sz="2800" b="0" i="0" smtClean="0">
                                  <a:solidFill>
                                    <a:srgbClr val="0000FF"/>
                                  </a:solidFill>
                                  <a:effectLst/>
                                  <a:latin typeface="Cambria Math"/>
                                  <a:ea typeface="Cambria Math"/>
                                </a:rPr>
                                <m:t>μ</m:t>
                              </m:r>
                            </m:e>
                            <m:sup>
                              <m:r>
                                <a:rPr lang="en-US" sz="2800" b="0" i="0" smtClean="0">
                                  <a:solidFill>
                                    <a:srgbClr val="0000FF"/>
                                  </a:solidFill>
                                  <a:effectLst/>
                                  <a:latin typeface="Cambria Math"/>
                                </a:rPr>
                                <m:t>+</m:t>
                              </m:r>
                            </m:sup>
                          </m:sSup>
                        </m:sub>
                      </m:sSub>
                    </m:oMath>
                  </m:oMathPara>
                </a14:m>
                <a:endParaRPr lang="en-US" sz="2800" dirty="0">
                  <a:solidFill>
                    <a:srgbClr val="0000FF"/>
                  </a:solidFill>
                  <a:effectLst/>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0" y="0"/>
                <a:ext cx="769495" cy="576633"/>
              </a:xfrm>
              <a:prstGeom prst="rect">
                <a:avLst/>
              </a:prstGeom>
              <a:blipFill rotWithShape="1">
                <a:blip r:embed="rId5"/>
                <a:stretch>
                  <a:fillRect/>
                </a:stretch>
              </a:blipFill>
              <a:ln>
                <a:solidFill>
                  <a:schemeClr val="tx1"/>
                </a:solidFill>
              </a:ln>
            </p:spPr>
            <p:txBody>
              <a:bodyPr/>
              <a:lstStyle/>
              <a:p>
                <a:r>
                  <a:rPr lang="en-US">
                    <a:noFill/>
                  </a:rPr>
                  <a:t> </a:t>
                </a:r>
              </a:p>
            </p:txBody>
          </p:sp>
        </mc:Fallback>
      </mc:AlternateContent>
      <p:grpSp>
        <p:nvGrpSpPr>
          <p:cNvPr id="217092" name="Group 13"/>
          <p:cNvGrpSpPr>
            <a:grpSpLocks/>
          </p:cNvGrpSpPr>
          <p:nvPr/>
        </p:nvGrpSpPr>
        <p:grpSpPr bwMode="auto">
          <a:xfrm>
            <a:off x="0" y="838200"/>
            <a:ext cx="9204325" cy="3287713"/>
            <a:chOff x="0" y="528"/>
            <a:chExt cx="5798" cy="2071"/>
          </a:xfrm>
        </p:grpSpPr>
        <p:pic>
          <p:nvPicPr>
            <p:cNvPr id="217099"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0" y="576"/>
              <a:ext cx="2918" cy="202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710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28"/>
              <a:ext cx="2944" cy="206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8023" name="Oval 7"/>
            <p:cNvSpPr>
              <a:spLocks noChangeArrowheads="1"/>
            </p:cNvSpPr>
            <p:nvPr/>
          </p:nvSpPr>
          <p:spPr bwMode="auto">
            <a:xfrm>
              <a:off x="2448" y="960"/>
              <a:ext cx="448" cy="134"/>
            </a:xfrm>
            <a:prstGeom prst="ellipse">
              <a:avLst/>
            </a:prstGeom>
            <a:noFill/>
            <a:ln w="12700">
              <a:solidFill>
                <a:schemeClr val="accent2"/>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defRPr/>
              </a:pPr>
              <a:endParaRPr lang="en-US"/>
            </a:p>
          </p:txBody>
        </p:sp>
        <p:sp>
          <p:nvSpPr>
            <p:cNvPr id="217102" name="Text Box 8"/>
            <p:cNvSpPr txBox="1">
              <a:spLocks noChangeArrowheads="1"/>
            </p:cNvSpPr>
            <p:nvPr/>
          </p:nvSpPr>
          <p:spPr bwMode="auto">
            <a:xfrm>
              <a:off x="2256" y="1968"/>
              <a:ext cx="672" cy="17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500">
                  <a:solidFill>
                    <a:schemeClr val="folHlink"/>
                  </a:solidFill>
                  <a:latin typeface="Arial" pitchFamily="34" charset="0"/>
                </a:defRPr>
              </a:lvl1pPr>
              <a:lvl2pPr marL="742950" indent="-285750">
                <a:defRPr sz="1500">
                  <a:solidFill>
                    <a:schemeClr val="folHlink"/>
                  </a:solidFill>
                  <a:latin typeface="Arial" pitchFamily="34" charset="0"/>
                </a:defRPr>
              </a:lvl2pPr>
              <a:lvl3pPr marL="1143000" indent="-228600">
                <a:defRPr sz="1500">
                  <a:solidFill>
                    <a:schemeClr val="folHlink"/>
                  </a:solidFill>
                  <a:latin typeface="Arial" pitchFamily="34" charset="0"/>
                </a:defRPr>
              </a:lvl3pPr>
              <a:lvl4pPr marL="1600200" indent="-228600">
                <a:defRPr sz="1500">
                  <a:solidFill>
                    <a:schemeClr val="folHlink"/>
                  </a:solidFill>
                  <a:latin typeface="Arial" pitchFamily="34" charset="0"/>
                </a:defRPr>
              </a:lvl4pPr>
              <a:lvl5pPr marL="2057400" indent="-228600">
                <a:defRPr sz="1500">
                  <a:solidFill>
                    <a:schemeClr val="folHlink"/>
                  </a:solidFill>
                  <a:latin typeface="Arial" pitchFamily="34" charset="0"/>
                </a:defRPr>
              </a:lvl5pPr>
              <a:lvl6pPr marL="2514600" indent="-228600" algn="ctr" eaLnBrk="0" fontAlgn="base" hangingPunct="0">
                <a:spcBef>
                  <a:spcPct val="0"/>
                </a:spcBef>
                <a:spcAft>
                  <a:spcPct val="0"/>
                </a:spcAft>
                <a:defRPr sz="1500">
                  <a:solidFill>
                    <a:schemeClr val="folHlink"/>
                  </a:solidFill>
                  <a:latin typeface="Arial" pitchFamily="34" charset="0"/>
                </a:defRPr>
              </a:lvl6pPr>
              <a:lvl7pPr marL="2971800" indent="-228600" algn="ctr" eaLnBrk="0" fontAlgn="base" hangingPunct="0">
                <a:spcBef>
                  <a:spcPct val="0"/>
                </a:spcBef>
                <a:spcAft>
                  <a:spcPct val="0"/>
                </a:spcAft>
                <a:defRPr sz="1500">
                  <a:solidFill>
                    <a:schemeClr val="folHlink"/>
                  </a:solidFill>
                  <a:latin typeface="Arial" pitchFamily="34" charset="0"/>
                </a:defRPr>
              </a:lvl7pPr>
              <a:lvl8pPr marL="3429000" indent="-228600" algn="ctr" eaLnBrk="0" fontAlgn="base" hangingPunct="0">
                <a:spcBef>
                  <a:spcPct val="0"/>
                </a:spcBef>
                <a:spcAft>
                  <a:spcPct val="0"/>
                </a:spcAft>
                <a:defRPr sz="1500">
                  <a:solidFill>
                    <a:schemeClr val="folHlink"/>
                  </a:solidFill>
                  <a:latin typeface="Arial" pitchFamily="34" charset="0"/>
                </a:defRPr>
              </a:lvl8pPr>
              <a:lvl9pPr marL="3886200" indent="-228600" algn="ctr" eaLnBrk="0" fontAlgn="base" hangingPunct="0">
                <a:spcBef>
                  <a:spcPct val="0"/>
                </a:spcBef>
                <a:spcAft>
                  <a:spcPct val="0"/>
                </a:spcAft>
                <a:defRPr sz="1500">
                  <a:solidFill>
                    <a:schemeClr val="folHlink"/>
                  </a:solidFill>
                  <a:latin typeface="Arial" pitchFamily="34" charset="0"/>
                </a:defRPr>
              </a:lvl9pPr>
            </a:lstStyle>
            <a:p>
              <a:pPr algn="l">
                <a:spcBef>
                  <a:spcPct val="50000"/>
                </a:spcBef>
              </a:pPr>
              <a:r>
                <a:rPr lang="en-US" sz="1800" b="1">
                  <a:solidFill>
                    <a:schemeClr val="bg2"/>
                  </a:solidFill>
                  <a:effectLst/>
                </a:rPr>
                <a:t>22 </a:t>
              </a:r>
              <a:r>
                <a:rPr lang="en-US" sz="1800" b="1">
                  <a:solidFill>
                    <a:schemeClr val="bg2"/>
                  </a:solidFill>
                  <a:effectLst/>
                  <a:latin typeface="Symbol" pitchFamily="18" charset="2"/>
                </a:rPr>
                <a:t>m</a:t>
              </a:r>
              <a:r>
                <a:rPr lang="en-US" sz="1800" b="1">
                  <a:solidFill>
                    <a:schemeClr val="bg2"/>
                  </a:solidFill>
                  <a:effectLst/>
                </a:rPr>
                <a:t>s</a:t>
              </a:r>
            </a:p>
          </p:txBody>
        </p:sp>
        <p:sp>
          <p:nvSpPr>
            <p:cNvPr id="598025" name="Line 9"/>
            <p:cNvSpPr>
              <a:spLocks noChangeShapeType="1"/>
            </p:cNvSpPr>
            <p:nvPr/>
          </p:nvSpPr>
          <p:spPr bwMode="auto">
            <a:xfrm>
              <a:off x="2493" y="2141"/>
              <a:ext cx="128" cy="217"/>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defRPr/>
              </a:pPr>
              <a:endParaRPr lang="en-US"/>
            </a:p>
          </p:txBody>
        </p:sp>
        <p:sp>
          <p:nvSpPr>
            <p:cNvPr id="217104" name="Text Box 10"/>
            <p:cNvSpPr txBox="1">
              <a:spLocks noChangeArrowheads="1"/>
            </p:cNvSpPr>
            <p:nvPr/>
          </p:nvSpPr>
          <p:spPr bwMode="auto">
            <a:xfrm>
              <a:off x="1008" y="1152"/>
              <a:ext cx="816" cy="13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500">
                  <a:solidFill>
                    <a:schemeClr val="folHlink"/>
                  </a:solidFill>
                  <a:latin typeface="Arial" pitchFamily="34" charset="0"/>
                </a:defRPr>
              </a:lvl1pPr>
              <a:lvl2pPr marL="742950" indent="-285750">
                <a:defRPr sz="1500">
                  <a:solidFill>
                    <a:schemeClr val="folHlink"/>
                  </a:solidFill>
                  <a:latin typeface="Arial" pitchFamily="34" charset="0"/>
                </a:defRPr>
              </a:lvl2pPr>
              <a:lvl3pPr marL="1143000" indent="-228600">
                <a:defRPr sz="1500">
                  <a:solidFill>
                    <a:schemeClr val="folHlink"/>
                  </a:solidFill>
                  <a:latin typeface="Arial" pitchFamily="34" charset="0"/>
                </a:defRPr>
              </a:lvl3pPr>
              <a:lvl4pPr marL="1600200" indent="-228600">
                <a:defRPr sz="1500">
                  <a:solidFill>
                    <a:schemeClr val="folHlink"/>
                  </a:solidFill>
                  <a:latin typeface="Arial" pitchFamily="34" charset="0"/>
                </a:defRPr>
              </a:lvl4pPr>
              <a:lvl5pPr marL="2057400" indent="-228600">
                <a:defRPr sz="1500">
                  <a:solidFill>
                    <a:schemeClr val="folHlink"/>
                  </a:solidFill>
                  <a:latin typeface="Arial" pitchFamily="34" charset="0"/>
                </a:defRPr>
              </a:lvl5pPr>
              <a:lvl6pPr marL="2514600" indent="-228600" algn="ctr" eaLnBrk="0" fontAlgn="base" hangingPunct="0">
                <a:spcBef>
                  <a:spcPct val="0"/>
                </a:spcBef>
                <a:spcAft>
                  <a:spcPct val="0"/>
                </a:spcAft>
                <a:defRPr sz="1500">
                  <a:solidFill>
                    <a:schemeClr val="folHlink"/>
                  </a:solidFill>
                  <a:latin typeface="Arial" pitchFamily="34" charset="0"/>
                </a:defRPr>
              </a:lvl6pPr>
              <a:lvl7pPr marL="2971800" indent="-228600" algn="ctr" eaLnBrk="0" fontAlgn="base" hangingPunct="0">
                <a:spcBef>
                  <a:spcPct val="0"/>
                </a:spcBef>
                <a:spcAft>
                  <a:spcPct val="0"/>
                </a:spcAft>
                <a:defRPr sz="1500">
                  <a:solidFill>
                    <a:schemeClr val="folHlink"/>
                  </a:solidFill>
                  <a:latin typeface="Arial" pitchFamily="34" charset="0"/>
                </a:defRPr>
              </a:lvl7pPr>
              <a:lvl8pPr marL="3429000" indent="-228600" algn="ctr" eaLnBrk="0" fontAlgn="base" hangingPunct="0">
                <a:spcBef>
                  <a:spcPct val="0"/>
                </a:spcBef>
                <a:spcAft>
                  <a:spcPct val="0"/>
                </a:spcAft>
                <a:defRPr sz="1500">
                  <a:solidFill>
                    <a:schemeClr val="folHlink"/>
                  </a:solidFill>
                  <a:latin typeface="Arial" pitchFamily="34" charset="0"/>
                </a:defRPr>
              </a:lvl8pPr>
              <a:lvl9pPr marL="3886200" indent="-228600" algn="ctr" eaLnBrk="0" fontAlgn="base" hangingPunct="0">
                <a:spcBef>
                  <a:spcPct val="0"/>
                </a:spcBef>
                <a:spcAft>
                  <a:spcPct val="0"/>
                </a:spcAft>
                <a:defRPr sz="1500">
                  <a:solidFill>
                    <a:schemeClr val="folHlink"/>
                  </a:solidFill>
                  <a:latin typeface="Arial" pitchFamily="34" charset="0"/>
                </a:defRPr>
              </a:lvl9pPr>
            </a:lstStyle>
            <a:p>
              <a:pPr algn="l">
                <a:spcBef>
                  <a:spcPct val="50000"/>
                </a:spcBef>
              </a:pPr>
              <a:r>
                <a:rPr lang="en-US" sz="1400" b="1">
                  <a:solidFill>
                    <a:schemeClr val="bg2"/>
                  </a:solidFill>
                  <a:effectLst/>
                </a:rPr>
                <a:t>ppm </a:t>
              </a:r>
              <a:r>
                <a:rPr lang="en-US" sz="1400" b="1">
                  <a:solidFill>
                    <a:schemeClr val="bg2"/>
                  </a:solidFill>
                  <a:effectLst/>
                  <a:latin typeface="Symbol" pitchFamily="18" charset="2"/>
                </a:rPr>
                <a:t>t</a:t>
              </a:r>
              <a:r>
                <a:rPr lang="en-US" sz="1400" b="1" baseline="-25000">
                  <a:solidFill>
                    <a:schemeClr val="bg2"/>
                  </a:solidFill>
                  <a:effectLst/>
                  <a:latin typeface="Symbol" pitchFamily="18" charset="2"/>
                </a:rPr>
                <a:t>m</a:t>
              </a:r>
              <a:r>
                <a:rPr lang="en-US" sz="1400" b="1">
                  <a:solidFill>
                    <a:schemeClr val="bg2"/>
                  </a:solidFill>
                  <a:effectLst/>
                </a:rPr>
                <a:t> + </a:t>
              </a:r>
              <a:r>
                <a:rPr lang="en-US" sz="1400" b="1">
                  <a:solidFill>
                    <a:schemeClr val="bg2"/>
                  </a:solidFill>
                  <a:effectLst/>
                  <a:latin typeface="Symbol" pitchFamily="18" charset="2"/>
                </a:rPr>
                <a:t>D</a:t>
              </a:r>
              <a:r>
                <a:rPr lang="en-US" sz="1400" b="1" baseline="-25000">
                  <a:solidFill>
                    <a:schemeClr val="bg2"/>
                  </a:solidFill>
                  <a:effectLst/>
                </a:rPr>
                <a:t>secret</a:t>
              </a:r>
              <a:endParaRPr lang="en-US" sz="1400" b="1" baseline="-25000">
                <a:solidFill>
                  <a:schemeClr val="tx1"/>
                </a:solidFill>
                <a:effectLst/>
              </a:endParaRPr>
            </a:p>
          </p:txBody>
        </p:sp>
        <p:sp>
          <p:nvSpPr>
            <p:cNvPr id="598027" name="Line 11"/>
            <p:cNvSpPr>
              <a:spLocks noChangeShapeType="1"/>
            </p:cNvSpPr>
            <p:nvPr/>
          </p:nvSpPr>
          <p:spPr bwMode="auto">
            <a:xfrm>
              <a:off x="1709" y="1213"/>
              <a:ext cx="192" cy="0"/>
            </a:xfrm>
            <a:prstGeom prst="line">
              <a:avLst/>
            </a:prstGeom>
            <a:noFill/>
            <a:ln w="22225">
              <a:solidFill>
                <a:schemeClr val="bg2"/>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defRPr/>
              </a:pPr>
              <a:endParaRPr lang="en-US"/>
            </a:p>
          </p:txBody>
        </p:sp>
        <p:sp>
          <p:nvSpPr>
            <p:cNvPr id="598028" name="Line 12"/>
            <p:cNvSpPr>
              <a:spLocks noChangeShapeType="1"/>
            </p:cNvSpPr>
            <p:nvPr/>
          </p:nvSpPr>
          <p:spPr bwMode="auto">
            <a:xfrm>
              <a:off x="2448" y="1248"/>
              <a:ext cx="38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defRPr/>
              </a:pPr>
              <a:endParaRPr lang="en-US"/>
            </a:p>
          </p:txBody>
        </p:sp>
      </p:grpSp>
      <p:pic>
        <p:nvPicPr>
          <p:cNvPr id="22" name="Picture 1"/>
          <p:cNvPicPr>
            <a:picLocks noChangeAspect="1" noChangeArrowheads="1"/>
          </p:cNvPicPr>
          <p:nvPr/>
        </p:nvPicPr>
        <p:blipFill rotWithShape="1">
          <a:blip r:embed="rId8">
            <a:extLst>
              <a:ext uri="{28A0092B-C50C-407E-A947-70E740481C1C}">
                <a14:useLocalDpi xmlns:a14="http://schemas.microsoft.com/office/drawing/2010/main" val="0"/>
              </a:ext>
            </a:extLst>
          </a:blip>
          <a:srcRect l="53576" t="3951" b="54432"/>
          <a:stretch/>
        </p:blipFill>
        <p:spPr>
          <a:xfrm>
            <a:off x="5886698" y="4339727"/>
            <a:ext cx="3104902" cy="2137273"/>
          </a:xfrm>
          <a:prstGeom prst="rect">
            <a:avLst/>
          </a:prstGeom>
        </p:spPr>
      </p:pic>
      <p:sp>
        <p:nvSpPr>
          <p:cNvPr id="4" name="Down Arrow 3"/>
          <p:cNvSpPr/>
          <p:nvPr/>
        </p:nvSpPr>
        <p:spPr bwMode="auto">
          <a:xfrm>
            <a:off x="7010400" y="3330556"/>
            <a:ext cx="762000" cy="1112339"/>
          </a:xfrm>
          <a:prstGeom prst="downArrow">
            <a:avLst/>
          </a:prstGeom>
          <a:solidFill>
            <a:srgbClr val="FF0000"/>
          </a:solidFill>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folHlink"/>
              </a:solidFill>
              <a:effectLst>
                <a:outerShdw blurRad="38100" dist="38100" dir="2700000" algn="tl">
                  <a:srgbClr val="000000">
                    <a:alpha val="43137"/>
                  </a:srgbClr>
                </a:outerShdw>
              </a:effectLst>
              <a:latin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2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4159" y="3225667"/>
            <a:ext cx="3836988" cy="360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242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2412" y="1206388"/>
            <a:ext cx="4724400"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24260" name="Rectangle 4"/>
          <p:cNvSpPr>
            <a:spLocks noGrp="1" noChangeArrowheads="1"/>
          </p:cNvSpPr>
          <p:nvPr>
            <p:ph type="title"/>
          </p:nvPr>
        </p:nvSpPr>
        <p:spPr>
          <a:xfrm>
            <a:off x="914400" y="180975"/>
            <a:ext cx="8269288" cy="733425"/>
          </a:xfrm>
        </p:spPr>
        <p:txBody>
          <a:bodyPr/>
          <a:lstStyle/>
          <a:p>
            <a:pPr algn="l" eaLnBrk="1" hangingPunct="1"/>
            <a:r>
              <a:rPr lang="en-US" sz="2400" dirty="0" smtClean="0"/>
              <a:t>Quartz data fits well as a simple sum, exploiting the symmetry of the detector. The </a:t>
            </a:r>
            <a:r>
              <a:rPr lang="en-US" sz="2400" dirty="0" err="1" smtClean="0">
                <a:latin typeface="Symbol" pitchFamily="18" charset="2"/>
              </a:rPr>
              <a:t>m</a:t>
            </a:r>
            <a:r>
              <a:rPr lang="en-US" sz="2400" dirty="0" err="1" smtClean="0"/>
              <a:t>SR</a:t>
            </a:r>
            <a:r>
              <a:rPr lang="en-US" sz="2400" dirty="0" smtClean="0"/>
              <a:t> remnants vanish.</a:t>
            </a:r>
          </a:p>
        </p:txBody>
      </p:sp>
      <p:pic>
        <p:nvPicPr>
          <p:cNvPr id="22426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66800"/>
            <a:ext cx="5257800"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24262" name="Rectangle 6"/>
          <p:cNvSpPr>
            <a:spLocks noChangeArrowheads="1"/>
          </p:cNvSpPr>
          <p:nvPr/>
        </p:nvSpPr>
        <p:spPr bwMode="auto">
          <a:xfrm>
            <a:off x="3449638" y="1558925"/>
            <a:ext cx="1676400" cy="228600"/>
          </a:xfrm>
          <a:prstGeom prst="rect">
            <a:avLst/>
          </a:prstGeom>
          <a:noFill/>
          <a:ln w="127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algn="l" eaLnBrk="1" hangingPunct="1"/>
            <a:endParaRPr lang="en-US" sz="1800">
              <a:solidFill>
                <a:srgbClr val="000000"/>
              </a:solidFill>
              <a:effectLst/>
            </a:endParaRPr>
          </a:p>
        </p:txBody>
      </p:sp>
      <mc:AlternateContent xmlns:mc="http://schemas.openxmlformats.org/markup-compatibility/2006" xmlns:a14="http://schemas.microsoft.com/office/drawing/2010/main">
        <mc:Choice Requires="a14">
          <p:sp>
            <p:nvSpPr>
              <p:cNvPr id="7" name="TextBox 6"/>
              <p:cNvSpPr txBox="1"/>
              <p:nvPr/>
            </p:nvSpPr>
            <p:spPr>
              <a:xfrm>
                <a:off x="0" y="0"/>
                <a:ext cx="769495" cy="576633"/>
              </a:xfrm>
              <a:prstGeom prst="rect">
                <a:avLst/>
              </a:prstGeom>
              <a:solidFill>
                <a:schemeClr val="accent3">
                  <a:lumMod val="85000"/>
                </a:schemeClr>
              </a:solidFill>
              <a:ln>
                <a:solidFill>
                  <a:schemeClr val="tx1"/>
                </a:solidFill>
              </a:ln>
            </p:spPr>
            <p:txBody>
              <a:bodyPr wrap="square" rtlCol="0">
                <a:spAutoFit/>
              </a:bodyPr>
              <a:lstStyle/>
              <a:p>
                <a:pPr/>
                <a14:m>
                  <m:oMathPara xmlns:m="http://schemas.openxmlformats.org/officeDocument/2006/math">
                    <m:oMathParaPr>
                      <m:jc m:val="center"/>
                    </m:oMathParaPr>
                    <m:oMath xmlns:m="http://schemas.openxmlformats.org/officeDocument/2006/math">
                      <m:sSub>
                        <m:sSubPr>
                          <m:ctrlPr>
                            <a:rPr lang="en-US" sz="2800" i="1" smtClean="0">
                              <a:solidFill>
                                <a:srgbClr val="0000FF"/>
                              </a:solidFill>
                              <a:effectLst/>
                              <a:latin typeface="Cambria Math"/>
                            </a:rPr>
                          </m:ctrlPr>
                        </m:sSubPr>
                        <m:e>
                          <m:r>
                            <a:rPr lang="en-US" sz="2800" b="0" i="0" smtClean="0">
                              <a:solidFill>
                                <a:srgbClr val="0000FF"/>
                              </a:solidFill>
                              <a:effectLst/>
                              <a:latin typeface="Cambria Math"/>
                            </a:rPr>
                            <m:t>  </m:t>
                          </m:r>
                          <m:r>
                            <m:rPr>
                              <m:sty m:val="p"/>
                            </m:rPr>
                            <a:rPr lang="en-US" sz="2800" b="0" i="0" smtClean="0">
                              <a:solidFill>
                                <a:srgbClr val="0000FF"/>
                              </a:solidFill>
                              <a:effectLst/>
                              <a:latin typeface="Cambria Math"/>
                              <a:ea typeface="Cambria Math"/>
                            </a:rPr>
                            <m:t>τ</m:t>
                          </m:r>
                        </m:e>
                        <m:sub>
                          <m:sSup>
                            <m:sSupPr>
                              <m:ctrlPr>
                                <a:rPr lang="en-US" sz="2800" i="1" smtClean="0">
                                  <a:solidFill>
                                    <a:srgbClr val="0000FF"/>
                                  </a:solidFill>
                                  <a:effectLst/>
                                  <a:latin typeface="Cambria Math"/>
                                </a:rPr>
                              </m:ctrlPr>
                            </m:sSupPr>
                            <m:e>
                              <m:r>
                                <m:rPr>
                                  <m:sty m:val="p"/>
                                </m:rPr>
                                <a:rPr lang="en-US" sz="2800" b="0" i="0" smtClean="0">
                                  <a:solidFill>
                                    <a:srgbClr val="0000FF"/>
                                  </a:solidFill>
                                  <a:effectLst/>
                                  <a:latin typeface="Cambria Math"/>
                                  <a:ea typeface="Cambria Math"/>
                                </a:rPr>
                                <m:t>μ</m:t>
                              </m:r>
                            </m:e>
                            <m:sup>
                              <m:r>
                                <a:rPr lang="en-US" sz="2800" b="0" i="0" smtClean="0">
                                  <a:solidFill>
                                    <a:srgbClr val="0000FF"/>
                                  </a:solidFill>
                                  <a:effectLst/>
                                  <a:latin typeface="Cambria Math"/>
                                </a:rPr>
                                <m:t>+</m:t>
                              </m:r>
                            </m:sup>
                          </m:sSup>
                        </m:sub>
                      </m:sSub>
                    </m:oMath>
                  </m:oMathPara>
                </a14:m>
                <a:endParaRPr lang="en-US" sz="2800" dirty="0">
                  <a:solidFill>
                    <a:srgbClr val="0000FF"/>
                  </a:solidFill>
                  <a:effectLst/>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0" y="0"/>
                <a:ext cx="769495" cy="576633"/>
              </a:xfrm>
              <a:prstGeom prst="rect">
                <a:avLst/>
              </a:prstGeom>
              <a:blipFill rotWithShape="1">
                <a:blip r:embed="rId5"/>
                <a:stretch>
                  <a:fillRect/>
                </a:stretch>
              </a:blipFill>
              <a:ln>
                <a:solidFill>
                  <a:schemeClr val="tx1"/>
                </a:solidFill>
              </a:ln>
            </p:spPr>
            <p:txBody>
              <a:bodyPr/>
              <a:lstStyle/>
              <a:p>
                <a:r>
                  <a:rPr lang="en-US">
                    <a:noFill/>
                  </a:rPr>
                  <a:t> </a:t>
                </a:r>
              </a:p>
            </p:txBody>
          </p:sp>
        </mc:Fallback>
      </mc:AlternateContent>
      <p:grpSp>
        <p:nvGrpSpPr>
          <p:cNvPr id="8" name="Group 12"/>
          <p:cNvGrpSpPr>
            <a:grpSpLocks/>
          </p:cNvGrpSpPr>
          <p:nvPr/>
        </p:nvGrpSpPr>
        <p:grpSpPr bwMode="auto">
          <a:xfrm>
            <a:off x="616751" y="3502025"/>
            <a:ext cx="4572000" cy="3119438"/>
            <a:chOff x="1392" y="2208"/>
            <a:chExt cx="2880" cy="1965"/>
          </a:xfrm>
        </p:grpSpPr>
        <p:pic>
          <p:nvPicPr>
            <p:cNvPr id="9"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92" y="2208"/>
              <a:ext cx="2880" cy="196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11"/>
            <p:cNvSpPr txBox="1">
              <a:spLocks noChangeArrowheads="1"/>
            </p:cNvSpPr>
            <p:nvPr/>
          </p:nvSpPr>
          <p:spPr bwMode="auto">
            <a:xfrm>
              <a:off x="1819" y="3698"/>
              <a:ext cx="1392" cy="17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l"/>
              <a:r>
                <a:rPr lang="en-US" sz="1800" b="1" dirty="0">
                  <a:solidFill>
                    <a:schemeClr val="tx1"/>
                  </a:solidFill>
                  <a:effectLst/>
                </a:rPr>
                <a:t>Start-time scan</a:t>
              </a: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TextBox 6"/>
          <p:cNvSpPr txBox="1">
            <a:spLocks noChangeArrowheads="1"/>
          </p:cNvSpPr>
          <p:nvPr/>
        </p:nvSpPr>
        <p:spPr bwMode="auto">
          <a:xfrm>
            <a:off x="799975" y="23277"/>
            <a:ext cx="78868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500">
                <a:solidFill>
                  <a:schemeClr val="folHlink"/>
                </a:solidFill>
                <a:latin typeface="Arial" pitchFamily="34" charset="0"/>
              </a:defRPr>
            </a:lvl1pPr>
            <a:lvl2pPr marL="742950" indent="-285750">
              <a:defRPr sz="1500">
                <a:solidFill>
                  <a:schemeClr val="folHlink"/>
                </a:solidFill>
                <a:latin typeface="Arial" pitchFamily="34" charset="0"/>
              </a:defRPr>
            </a:lvl2pPr>
            <a:lvl3pPr marL="1143000" indent="-228600">
              <a:defRPr sz="1500">
                <a:solidFill>
                  <a:schemeClr val="folHlink"/>
                </a:solidFill>
                <a:latin typeface="Arial" pitchFamily="34" charset="0"/>
              </a:defRPr>
            </a:lvl3pPr>
            <a:lvl4pPr marL="1600200" indent="-228600">
              <a:defRPr sz="1500">
                <a:solidFill>
                  <a:schemeClr val="folHlink"/>
                </a:solidFill>
                <a:latin typeface="Arial" pitchFamily="34" charset="0"/>
              </a:defRPr>
            </a:lvl4pPr>
            <a:lvl5pPr marL="2057400" indent="-228600">
              <a:defRPr sz="1500">
                <a:solidFill>
                  <a:schemeClr val="folHlink"/>
                </a:solidFill>
                <a:latin typeface="Arial" pitchFamily="34" charset="0"/>
              </a:defRPr>
            </a:lvl5pPr>
            <a:lvl6pPr marL="2514600" indent="-228600" algn="ctr" eaLnBrk="0" fontAlgn="base" hangingPunct="0">
              <a:spcBef>
                <a:spcPct val="0"/>
              </a:spcBef>
              <a:spcAft>
                <a:spcPct val="0"/>
              </a:spcAft>
              <a:defRPr sz="1500">
                <a:solidFill>
                  <a:schemeClr val="folHlink"/>
                </a:solidFill>
                <a:latin typeface="Arial" pitchFamily="34" charset="0"/>
              </a:defRPr>
            </a:lvl6pPr>
            <a:lvl7pPr marL="2971800" indent="-228600" algn="ctr" eaLnBrk="0" fontAlgn="base" hangingPunct="0">
              <a:spcBef>
                <a:spcPct val="0"/>
              </a:spcBef>
              <a:spcAft>
                <a:spcPct val="0"/>
              </a:spcAft>
              <a:defRPr sz="1500">
                <a:solidFill>
                  <a:schemeClr val="folHlink"/>
                </a:solidFill>
                <a:latin typeface="Arial" pitchFamily="34" charset="0"/>
              </a:defRPr>
            </a:lvl7pPr>
            <a:lvl8pPr marL="3429000" indent="-228600" algn="ctr" eaLnBrk="0" fontAlgn="base" hangingPunct="0">
              <a:spcBef>
                <a:spcPct val="0"/>
              </a:spcBef>
              <a:spcAft>
                <a:spcPct val="0"/>
              </a:spcAft>
              <a:defRPr sz="1500">
                <a:solidFill>
                  <a:schemeClr val="folHlink"/>
                </a:solidFill>
                <a:latin typeface="Arial" pitchFamily="34" charset="0"/>
              </a:defRPr>
            </a:lvl8pPr>
            <a:lvl9pPr marL="3886200" indent="-228600" algn="ctr" eaLnBrk="0" fontAlgn="base" hangingPunct="0">
              <a:spcBef>
                <a:spcPct val="0"/>
              </a:spcBef>
              <a:spcAft>
                <a:spcPct val="0"/>
              </a:spcAft>
              <a:defRPr sz="1500">
                <a:solidFill>
                  <a:schemeClr val="folHlink"/>
                </a:solidFill>
                <a:latin typeface="Arial" pitchFamily="34" charset="0"/>
              </a:defRPr>
            </a:lvl9pPr>
          </a:lstStyle>
          <a:p>
            <a:pPr algn="l" eaLnBrk="1" hangingPunct="1"/>
            <a:r>
              <a:rPr lang="en-US" sz="2400" dirty="0">
                <a:solidFill>
                  <a:schemeClr val="tx1"/>
                </a:solidFill>
                <a:effectLst/>
              </a:rPr>
              <a:t>A small asymmetry exists front / back owing to residual longitudinal polarization</a:t>
            </a:r>
          </a:p>
        </p:txBody>
      </p:sp>
      <p:grpSp>
        <p:nvGrpSpPr>
          <p:cNvPr id="683036" name="Group 28"/>
          <p:cNvGrpSpPr>
            <a:grpSpLocks/>
          </p:cNvGrpSpPr>
          <p:nvPr/>
        </p:nvGrpSpPr>
        <p:grpSpPr bwMode="auto">
          <a:xfrm>
            <a:off x="4758081" y="3576638"/>
            <a:ext cx="4313238" cy="2962275"/>
            <a:chOff x="3619" y="2304"/>
            <a:chExt cx="2717" cy="1866"/>
          </a:xfrm>
        </p:grpSpPr>
        <p:pic>
          <p:nvPicPr>
            <p:cNvPr id="2201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6" y="2304"/>
              <a:ext cx="2640" cy="1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0179" name="TextBox 8"/>
            <p:cNvSpPr txBox="1">
              <a:spLocks noChangeArrowheads="1"/>
            </p:cNvSpPr>
            <p:nvPr/>
          </p:nvSpPr>
          <p:spPr bwMode="auto">
            <a:xfrm rot="-5400000">
              <a:off x="2857" y="3162"/>
              <a:ext cx="1756"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500">
                  <a:solidFill>
                    <a:schemeClr val="folHlink"/>
                  </a:solidFill>
                  <a:latin typeface="Arial" pitchFamily="34" charset="0"/>
                </a:defRPr>
              </a:lvl1pPr>
              <a:lvl2pPr marL="742950" indent="-285750">
                <a:defRPr sz="1500">
                  <a:solidFill>
                    <a:schemeClr val="folHlink"/>
                  </a:solidFill>
                  <a:latin typeface="Arial" pitchFamily="34" charset="0"/>
                </a:defRPr>
              </a:lvl2pPr>
              <a:lvl3pPr marL="1143000" indent="-228600">
                <a:defRPr sz="1500">
                  <a:solidFill>
                    <a:schemeClr val="folHlink"/>
                  </a:solidFill>
                  <a:latin typeface="Arial" pitchFamily="34" charset="0"/>
                </a:defRPr>
              </a:lvl3pPr>
              <a:lvl4pPr marL="1600200" indent="-228600">
                <a:defRPr sz="1500">
                  <a:solidFill>
                    <a:schemeClr val="folHlink"/>
                  </a:solidFill>
                  <a:latin typeface="Arial" pitchFamily="34" charset="0"/>
                </a:defRPr>
              </a:lvl4pPr>
              <a:lvl5pPr marL="2057400" indent="-228600">
                <a:defRPr sz="1500">
                  <a:solidFill>
                    <a:schemeClr val="folHlink"/>
                  </a:solidFill>
                  <a:latin typeface="Arial" pitchFamily="34" charset="0"/>
                </a:defRPr>
              </a:lvl5pPr>
              <a:lvl6pPr marL="2514600" indent="-228600" algn="ctr" eaLnBrk="0" fontAlgn="base" hangingPunct="0">
                <a:spcBef>
                  <a:spcPct val="0"/>
                </a:spcBef>
                <a:spcAft>
                  <a:spcPct val="0"/>
                </a:spcAft>
                <a:defRPr sz="1500">
                  <a:solidFill>
                    <a:schemeClr val="folHlink"/>
                  </a:solidFill>
                  <a:latin typeface="Arial" pitchFamily="34" charset="0"/>
                </a:defRPr>
              </a:lvl6pPr>
              <a:lvl7pPr marL="2971800" indent="-228600" algn="ctr" eaLnBrk="0" fontAlgn="base" hangingPunct="0">
                <a:spcBef>
                  <a:spcPct val="0"/>
                </a:spcBef>
                <a:spcAft>
                  <a:spcPct val="0"/>
                </a:spcAft>
                <a:defRPr sz="1500">
                  <a:solidFill>
                    <a:schemeClr val="folHlink"/>
                  </a:solidFill>
                  <a:latin typeface="Arial" pitchFamily="34" charset="0"/>
                </a:defRPr>
              </a:lvl7pPr>
              <a:lvl8pPr marL="3429000" indent="-228600" algn="ctr" eaLnBrk="0" fontAlgn="base" hangingPunct="0">
                <a:spcBef>
                  <a:spcPct val="0"/>
                </a:spcBef>
                <a:spcAft>
                  <a:spcPct val="0"/>
                </a:spcAft>
                <a:defRPr sz="1500">
                  <a:solidFill>
                    <a:schemeClr val="folHlink"/>
                  </a:solidFill>
                  <a:latin typeface="Arial" pitchFamily="34" charset="0"/>
                </a:defRPr>
              </a:lvl8pPr>
              <a:lvl9pPr marL="3886200" indent="-228600" algn="ctr" eaLnBrk="0" fontAlgn="base" hangingPunct="0">
                <a:spcBef>
                  <a:spcPct val="0"/>
                </a:spcBef>
                <a:spcAft>
                  <a:spcPct val="0"/>
                </a:spcAft>
                <a:defRPr sz="1500">
                  <a:solidFill>
                    <a:schemeClr val="folHlink"/>
                  </a:solidFill>
                  <a:latin typeface="Arial" pitchFamily="34" charset="0"/>
                </a:defRPr>
              </a:lvl9pPr>
            </a:lstStyle>
            <a:p>
              <a:pPr algn="l" eaLnBrk="1" hangingPunct="1"/>
              <a:r>
                <a:rPr lang="en-US" sz="1800" b="1">
                  <a:solidFill>
                    <a:srgbClr val="FF3300"/>
                  </a:solidFill>
                  <a:effectLst/>
                </a:rPr>
                <a:t>Opposite pairs summed</a:t>
              </a:r>
            </a:p>
          </p:txBody>
        </p:sp>
        <p:sp>
          <p:nvSpPr>
            <p:cNvPr id="220180" name="Text Box 18"/>
            <p:cNvSpPr txBox="1">
              <a:spLocks noChangeArrowheads="1"/>
            </p:cNvSpPr>
            <p:nvPr/>
          </p:nvSpPr>
          <p:spPr bwMode="auto">
            <a:xfrm>
              <a:off x="4272" y="3696"/>
              <a:ext cx="1488" cy="17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500">
                  <a:solidFill>
                    <a:schemeClr val="folHlink"/>
                  </a:solidFill>
                  <a:latin typeface="Arial" pitchFamily="34" charset="0"/>
                </a:defRPr>
              </a:lvl1pPr>
              <a:lvl2pPr marL="742950" indent="-285750">
                <a:defRPr sz="1500">
                  <a:solidFill>
                    <a:schemeClr val="folHlink"/>
                  </a:solidFill>
                  <a:latin typeface="Arial" pitchFamily="34" charset="0"/>
                </a:defRPr>
              </a:lvl2pPr>
              <a:lvl3pPr marL="1143000" indent="-228600">
                <a:defRPr sz="1500">
                  <a:solidFill>
                    <a:schemeClr val="folHlink"/>
                  </a:solidFill>
                  <a:latin typeface="Arial" pitchFamily="34" charset="0"/>
                </a:defRPr>
              </a:lvl3pPr>
              <a:lvl4pPr marL="1600200" indent="-228600">
                <a:defRPr sz="1500">
                  <a:solidFill>
                    <a:schemeClr val="folHlink"/>
                  </a:solidFill>
                  <a:latin typeface="Arial" pitchFamily="34" charset="0"/>
                </a:defRPr>
              </a:lvl4pPr>
              <a:lvl5pPr marL="2057400" indent="-228600">
                <a:defRPr sz="1500">
                  <a:solidFill>
                    <a:schemeClr val="folHlink"/>
                  </a:solidFill>
                  <a:latin typeface="Arial" pitchFamily="34" charset="0"/>
                </a:defRPr>
              </a:lvl5pPr>
              <a:lvl6pPr marL="2514600" indent="-228600" algn="ctr" eaLnBrk="0" fontAlgn="base" hangingPunct="0">
                <a:spcBef>
                  <a:spcPct val="0"/>
                </a:spcBef>
                <a:spcAft>
                  <a:spcPct val="0"/>
                </a:spcAft>
                <a:defRPr sz="1500">
                  <a:solidFill>
                    <a:schemeClr val="folHlink"/>
                  </a:solidFill>
                  <a:latin typeface="Arial" pitchFamily="34" charset="0"/>
                </a:defRPr>
              </a:lvl6pPr>
              <a:lvl7pPr marL="2971800" indent="-228600" algn="ctr" eaLnBrk="0" fontAlgn="base" hangingPunct="0">
                <a:spcBef>
                  <a:spcPct val="0"/>
                </a:spcBef>
                <a:spcAft>
                  <a:spcPct val="0"/>
                </a:spcAft>
                <a:defRPr sz="1500">
                  <a:solidFill>
                    <a:schemeClr val="folHlink"/>
                  </a:solidFill>
                  <a:latin typeface="Arial" pitchFamily="34" charset="0"/>
                </a:defRPr>
              </a:lvl7pPr>
              <a:lvl8pPr marL="3429000" indent="-228600" algn="ctr" eaLnBrk="0" fontAlgn="base" hangingPunct="0">
                <a:spcBef>
                  <a:spcPct val="0"/>
                </a:spcBef>
                <a:spcAft>
                  <a:spcPct val="0"/>
                </a:spcAft>
                <a:defRPr sz="1500">
                  <a:solidFill>
                    <a:schemeClr val="folHlink"/>
                  </a:solidFill>
                  <a:latin typeface="Arial" pitchFamily="34" charset="0"/>
                </a:defRPr>
              </a:lvl8pPr>
              <a:lvl9pPr marL="3886200" indent="-228600" algn="ctr" eaLnBrk="0" fontAlgn="base" hangingPunct="0">
                <a:spcBef>
                  <a:spcPct val="0"/>
                </a:spcBef>
                <a:spcAft>
                  <a:spcPct val="0"/>
                </a:spcAft>
                <a:defRPr sz="1500">
                  <a:solidFill>
                    <a:schemeClr val="folHlink"/>
                  </a:solidFill>
                  <a:latin typeface="Arial" pitchFamily="34" charset="0"/>
                </a:defRPr>
              </a:lvl9pPr>
            </a:lstStyle>
            <a:p>
              <a:pPr algn="l">
                <a:spcBef>
                  <a:spcPct val="50000"/>
                </a:spcBef>
              </a:pPr>
              <a:r>
                <a:rPr lang="en-US" sz="1800" b="1">
                  <a:solidFill>
                    <a:srgbClr val="FF3300"/>
                  </a:solidFill>
                  <a:effectLst/>
                </a:rPr>
                <a:t>“front-back folded” </a:t>
              </a:r>
            </a:p>
          </p:txBody>
        </p:sp>
      </p:grpSp>
      <p:grpSp>
        <p:nvGrpSpPr>
          <p:cNvPr id="683049" name="Group 41"/>
          <p:cNvGrpSpPr>
            <a:grpSpLocks/>
          </p:cNvGrpSpPr>
          <p:nvPr/>
        </p:nvGrpSpPr>
        <p:grpSpPr bwMode="auto">
          <a:xfrm>
            <a:off x="5334000" y="854798"/>
            <a:ext cx="3886200" cy="2833688"/>
            <a:chOff x="3312" y="1120"/>
            <a:chExt cx="2448" cy="1785"/>
          </a:xfrm>
        </p:grpSpPr>
        <p:pic>
          <p:nvPicPr>
            <p:cNvPr id="220176" name="Picture 31"/>
            <p:cNvPicPr>
              <a:picLocks noChangeAspect="1" noChangeArrowheads="1"/>
            </p:cNvPicPr>
            <p:nvPr/>
          </p:nvPicPr>
          <p:blipFill>
            <a:blip r:embed="rId3">
              <a:extLst>
                <a:ext uri="{28A0092B-C50C-407E-A947-70E740481C1C}">
                  <a14:useLocalDpi xmlns:a14="http://schemas.microsoft.com/office/drawing/2010/main" val="0"/>
                </a:ext>
              </a:extLst>
            </a:blip>
            <a:srcRect l="7692" t="8214"/>
            <a:stretch>
              <a:fillRect/>
            </a:stretch>
          </p:blipFill>
          <p:spPr bwMode="auto">
            <a:xfrm>
              <a:off x="3312" y="1296"/>
              <a:ext cx="2448" cy="160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0177" name="Text Box 32"/>
            <p:cNvSpPr txBox="1">
              <a:spLocks noChangeArrowheads="1"/>
            </p:cNvSpPr>
            <p:nvPr/>
          </p:nvSpPr>
          <p:spPr bwMode="auto">
            <a:xfrm>
              <a:off x="4511" y="1120"/>
              <a:ext cx="1216" cy="17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500">
                  <a:solidFill>
                    <a:schemeClr val="folHlink"/>
                  </a:solidFill>
                  <a:latin typeface="Arial" pitchFamily="34" charset="0"/>
                </a:defRPr>
              </a:lvl1pPr>
              <a:lvl2pPr marL="742950" indent="-285750">
                <a:defRPr sz="1500">
                  <a:solidFill>
                    <a:schemeClr val="folHlink"/>
                  </a:solidFill>
                  <a:latin typeface="Arial" pitchFamily="34" charset="0"/>
                </a:defRPr>
              </a:lvl2pPr>
              <a:lvl3pPr marL="1143000" indent="-228600">
                <a:defRPr sz="1500">
                  <a:solidFill>
                    <a:schemeClr val="folHlink"/>
                  </a:solidFill>
                  <a:latin typeface="Arial" pitchFamily="34" charset="0"/>
                </a:defRPr>
              </a:lvl3pPr>
              <a:lvl4pPr marL="1600200" indent="-228600">
                <a:defRPr sz="1500">
                  <a:solidFill>
                    <a:schemeClr val="folHlink"/>
                  </a:solidFill>
                  <a:latin typeface="Arial" pitchFamily="34" charset="0"/>
                </a:defRPr>
              </a:lvl4pPr>
              <a:lvl5pPr marL="2057400" indent="-228600">
                <a:defRPr sz="1500">
                  <a:solidFill>
                    <a:schemeClr val="folHlink"/>
                  </a:solidFill>
                  <a:latin typeface="Arial" pitchFamily="34" charset="0"/>
                </a:defRPr>
              </a:lvl5pPr>
              <a:lvl6pPr marL="2514600" indent="-228600" algn="ctr" eaLnBrk="0" fontAlgn="base" hangingPunct="0">
                <a:spcBef>
                  <a:spcPct val="0"/>
                </a:spcBef>
                <a:spcAft>
                  <a:spcPct val="0"/>
                </a:spcAft>
                <a:defRPr sz="1500">
                  <a:solidFill>
                    <a:schemeClr val="folHlink"/>
                  </a:solidFill>
                  <a:latin typeface="Arial" pitchFamily="34" charset="0"/>
                </a:defRPr>
              </a:lvl6pPr>
              <a:lvl7pPr marL="2971800" indent="-228600" algn="ctr" eaLnBrk="0" fontAlgn="base" hangingPunct="0">
                <a:spcBef>
                  <a:spcPct val="0"/>
                </a:spcBef>
                <a:spcAft>
                  <a:spcPct val="0"/>
                </a:spcAft>
                <a:defRPr sz="1500">
                  <a:solidFill>
                    <a:schemeClr val="folHlink"/>
                  </a:solidFill>
                  <a:latin typeface="Arial" pitchFamily="34" charset="0"/>
                </a:defRPr>
              </a:lvl7pPr>
              <a:lvl8pPr marL="3429000" indent="-228600" algn="ctr" eaLnBrk="0" fontAlgn="base" hangingPunct="0">
                <a:spcBef>
                  <a:spcPct val="0"/>
                </a:spcBef>
                <a:spcAft>
                  <a:spcPct val="0"/>
                </a:spcAft>
                <a:defRPr sz="1500">
                  <a:solidFill>
                    <a:schemeClr val="folHlink"/>
                  </a:solidFill>
                  <a:latin typeface="Arial" pitchFamily="34" charset="0"/>
                </a:defRPr>
              </a:lvl8pPr>
              <a:lvl9pPr marL="3886200" indent="-228600" algn="ctr" eaLnBrk="0" fontAlgn="base" hangingPunct="0">
                <a:spcBef>
                  <a:spcPct val="0"/>
                </a:spcBef>
                <a:spcAft>
                  <a:spcPct val="0"/>
                </a:spcAft>
                <a:defRPr sz="1500">
                  <a:solidFill>
                    <a:schemeClr val="folHlink"/>
                  </a:solidFill>
                  <a:latin typeface="Arial" pitchFamily="34" charset="0"/>
                </a:defRPr>
              </a:lvl9pPr>
            </a:lstStyle>
            <a:p>
              <a:pPr algn="l"/>
              <a:r>
                <a:rPr lang="en-US" sz="1800" b="1" dirty="0">
                  <a:solidFill>
                    <a:schemeClr val="tx2"/>
                  </a:solidFill>
                  <a:effectLst/>
                </a:rPr>
                <a:t>85 Opposite Pairs</a:t>
              </a:r>
            </a:p>
          </p:txBody>
        </p:sp>
      </p:grpSp>
      <p:grpSp>
        <p:nvGrpSpPr>
          <p:cNvPr id="3" name="Group 2"/>
          <p:cNvGrpSpPr/>
          <p:nvPr/>
        </p:nvGrpSpPr>
        <p:grpSpPr>
          <a:xfrm>
            <a:off x="70420" y="1104623"/>
            <a:ext cx="4410075" cy="5439846"/>
            <a:chOff x="70420" y="1104623"/>
            <a:chExt cx="4410075" cy="5439846"/>
          </a:xfrm>
        </p:grpSpPr>
        <p:grpSp>
          <p:nvGrpSpPr>
            <p:cNvPr id="220163" name="Group 27"/>
            <p:cNvGrpSpPr>
              <a:grpSpLocks/>
            </p:cNvGrpSpPr>
            <p:nvPr/>
          </p:nvGrpSpPr>
          <p:grpSpPr bwMode="auto">
            <a:xfrm>
              <a:off x="70420" y="3515519"/>
              <a:ext cx="4410075" cy="3028950"/>
              <a:chOff x="336" y="2208"/>
              <a:chExt cx="2778" cy="1908"/>
            </a:xfrm>
          </p:grpSpPr>
          <p:pic>
            <p:nvPicPr>
              <p:cNvPr id="22018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2208"/>
                <a:ext cx="2730" cy="1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0182" name="TextBox 8"/>
              <p:cNvSpPr txBox="1">
                <a:spLocks noChangeArrowheads="1"/>
              </p:cNvSpPr>
              <p:nvPr/>
            </p:nvSpPr>
            <p:spPr bwMode="auto">
              <a:xfrm rot="-5400000">
                <a:off x="118" y="3050"/>
                <a:ext cx="66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500">
                    <a:solidFill>
                      <a:schemeClr val="folHlink"/>
                    </a:solidFill>
                    <a:latin typeface="Arial" pitchFamily="34" charset="0"/>
                  </a:defRPr>
                </a:lvl1pPr>
                <a:lvl2pPr marL="742950" indent="-285750">
                  <a:defRPr sz="1500">
                    <a:solidFill>
                      <a:schemeClr val="folHlink"/>
                    </a:solidFill>
                    <a:latin typeface="Arial" pitchFamily="34" charset="0"/>
                  </a:defRPr>
                </a:lvl2pPr>
                <a:lvl3pPr marL="1143000" indent="-228600">
                  <a:defRPr sz="1500">
                    <a:solidFill>
                      <a:schemeClr val="folHlink"/>
                    </a:solidFill>
                    <a:latin typeface="Arial" pitchFamily="34" charset="0"/>
                  </a:defRPr>
                </a:lvl3pPr>
                <a:lvl4pPr marL="1600200" indent="-228600">
                  <a:defRPr sz="1500">
                    <a:solidFill>
                      <a:schemeClr val="folHlink"/>
                    </a:solidFill>
                    <a:latin typeface="Arial" pitchFamily="34" charset="0"/>
                  </a:defRPr>
                </a:lvl4pPr>
                <a:lvl5pPr marL="2057400" indent="-228600">
                  <a:defRPr sz="1500">
                    <a:solidFill>
                      <a:schemeClr val="folHlink"/>
                    </a:solidFill>
                    <a:latin typeface="Arial" pitchFamily="34" charset="0"/>
                  </a:defRPr>
                </a:lvl5pPr>
                <a:lvl6pPr marL="2514600" indent="-228600" algn="ctr" eaLnBrk="0" fontAlgn="base" hangingPunct="0">
                  <a:spcBef>
                    <a:spcPct val="0"/>
                  </a:spcBef>
                  <a:spcAft>
                    <a:spcPct val="0"/>
                  </a:spcAft>
                  <a:defRPr sz="1500">
                    <a:solidFill>
                      <a:schemeClr val="folHlink"/>
                    </a:solidFill>
                    <a:latin typeface="Arial" pitchFamily="34" charset="0"/>
                  </a:defRPr>
                </a:lvl6pPr>
                <a:lvl7pPr marL="2971800" indent="-228600" algn="ctr" eaLnBrk="0" fontAlgn="base" hangingPunct="0">
                  <a:spcBef>
                    <a:spcPct val="0"/>
                  </a:spcBef>
                  <a:spcAft>
                    <a:spcPct val="0"/>
                  </a:spcAft>
                  <a:defRPr sz="1500">
                    <a:solidFill>
                      <a:schemeClr val="folHlink"/>
                    </a:solidFill>
                    <a:latin typeface="Arial" pitchFamily="34" charset="0"/>
                  </a:defRPr>
                </a:lvl7pPr>
                <a:lvl8pPr marL="3429000" indent="-228600" algn="ctr" eaLnBrk="0" fontAlgn="base" hangingPunct="0">
                  <a:spcBef>
                    <a:spcPct val="0"/>
                  </a:spcBef>
                  <a:spcAft>
                    <a:spcPct val="0"/>
                  </a:spcAft>
                  <a:defRPr sz="1500">
                    <a:solidFill>
                      <a:schemeClr val="folHlink"/>
                    </a:solidFill>
                    <a:latin typeface="Arial" pitchFamily="34" charset="0"/>
                  </a:defRPr>
                </a:lvl8pPr>
                <a:lvl9pPr marL="3886200" indent="-228600" algn="ctr" eaLnBrk="0" fontAlgn="base" hangingPunct="0">
                  <a:spcBef>
                    <a:spcPct val="0"/>
                  </a:spcBef>
                  <a:spcAft>
                    <a:spcPct val="0"/>
                  </a:spcAft>
                  <a:defRPr sz="1500">
                    <a:solidFill>
                      <a:schemeClr val="folHlink"/>
                    </a:solidFill>
                    <a:latin typeface="Arial" pitchFamily="34" charset="0"/>
                  </a:defRPr>
                </a:lvl9pPr>
              </a:lstStyle>
              <a:p>
                <a:pPr algn="l" eaLnBrk="1" hangingPunct="1"/>
                <a:r>
                  <a:rPr lang="en-US" sz="1800" b="1">
                    <a:solidFill>
                      <a:srgbClr val="FF3300"/>
                    </a:solidFill>
                    <a:effectLst/>
                  </a:rPr>
                  <a:t>Lifetime</a:t>
                </a:r>
              </a:p>
            </p:txBody>
          </p:sp>
          <p:sp>
            <p:nvSpPr>
              <p:cNvPr id="220183" name="Text Box 16"/>
              <p:cNvSpPr txBox="1">
                <a:spLocks noChangeArrowheads="1"/>
              </p:cNvSpPr>
              <p:nvPr/>
            </p:nvSpPr>
            <p:spPr bwMode="auto">
              <a:xfrm>
                <a:off x="768" y="3648"/>
                <a:ext cx="384" cy="17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500">
                    <a:solidFill>
                      <a:schemeClr val="folHlink"/>
                    </a:solidFill>
                    <a:latin typeface="Arial" pitchFamily="34" charset="0"/>
                  </a:defRPr>
                </a:lvl1pPr>
                <a:lvl2pPr marL="742950" indent="-285750">
                  <a:defRPr sz="1500">
                    <a:solidFill>
                      <a:schemeClr val="folHlink"/>
                    </a:solidFill>
                    <a:latin typeface="Arial" pitchFamily="34" charset="0"/>
                  </a:defRPr>
                </a:lvl2pPr>
                <a:lvl3pPr marL="1143000" indent="-228600">
                  <a:defRPr sz="1500">
                    <a:solidFill>
                      <a:schemeClr val="folHlink"/>
                    </a:solidFill>
                    <a:latin typeface="Arial" pitchFamily="34" charset="0"/>
                  </a:defRPr>
                </a:lvl3pPr>
                <a:lvl4pPr marL="1600200" indent="-228600">
                  <a:defRPr sz="1500">
                    <a:solidFill>
                      <a:schemeClr val="folHlink"/>
                    </a:solidFill>
                    <a:latin typeface="Arial" pitchFamily="34" charset="0"/>
                  </a:defRPr>
                </a:lvl4pPr>
                <a:lvl5pPr marL="2057400" indent="-228600">
                  <a:defRPr sz="1500">
                    <a:solidFill>
                      <a:schemeClr val="folHlink"/>
                    </a:solidFill>
                    <a:latin typeface="Arial" pitchFamily="34" charset="0"/>
                  </a:defRPr>
                </a:lvl5pPr>
                <a:lvl6pPr marL="2514600" indent="-228600" algn="ctr" eaLnBrk="0" fontAlgn="base" hangingPunct="0">
                  <a:spcBef>
                    <a:spcPct val="0"/>
                  </a:spcBef>
                  <a:spcAft>
                    <a:spcPct val="0"/>
                  </a:spcAft>
                  <a:defRPr sz="1500">
                    <a:solidFill>
                      <a:schemeClr val="folHlink"/>
                    </a:solidFill>
                    <a:latin typeface="Arial" pitchFamily="34" charset="0"/>
                  </a:defRPr>
                </a:lvl6pPr>
                <a:lvl7pPr marL="2971800" indent="-228600" algn="ctr" eaLnBrk="0" fontAlgn="base" hangingPunct="0">
                  <a:spcBef>
                    <a:spcPct val="0"/>
                  </a:spcBef>
                  <a:spcAft>
                    <a:spcPct val="0"/>
                  </a:spcAft>
                  <a:defRPr sz="1500">
                    <a:solidFill>
                      <a:schemeClr val="folHlink"/>
                    </a:solidFill>
                    <a:latin typeface="Arial" pitchFamily="34" charset="0"/>
                  </a:defRPr>
                </a:lvl7pPr>
                <a:lvl8pPr marL="3429000" indent="-228600" algn="ctr" eaLnBrk="0" fontAlgn="base" hangingPunct="0">
                  <a:spcBef>
                    <a:spcPct val="0"/>
                  </a:spcBef>
                  <a:spcAft>
                    <a:spcPct val="0"/>
                  </a:spcAft>
                  <a:defRPr sz="1500">
                    <a:solidFill>
                      <a:schemeClr val="folHlink"/>
                    </a:solidFill>
                    <a:latin typeface="Arial" pitchFamily="34" charset="0"/>
                  </a:defRPr>
                </a:lvl8pPr>
                <a:lvl9pPr marL="3886200" indent="-228600" algn="ctr" eaLnBrk="0" fontAlgn="base" hangingPunct="0">
                  <a:spcBef>
                    <a:spcPct val="0"/>
                  </a:spcBef>
                  <a:spcAft>
                    <a:spcPct val="0"/>
                  </a:spcAft>
                  <a:defRPr sz="1500">
                    <a:solidFill>
                      <a:schemeClr val="folHlink"/>
                    </a:solidFill>
                    <a:latin typeface="Arial" pitchFamily="34" charset="0"/>
                  </a:defRPr>
                </a:lvl9pPr>
              </a:lstStyle>
              <a:p>
                <a:pPr algn="l">
                  <a:spcBef>
                    <a:spcPct val="50000"/>
                  </a:spcBef>
                </a:pPr>
                <a:r>
                  <a:rPr lang="en-US" sz="1800" b="1">
                    <a:solidFill>
                      <a:srgbClr val="FF3300"/>
                    </a:solidFill>
                    <a:effectLst/>
                  </a:rPr>
                  <a:t>Front</a:t>
                </a:r>
              </a:p>
            </p:txBody>
          </p:sp>
          <p:sp>
            <p:nvSpPr>
              <p:cNvPr id="220184" name="Text Box 17"/>
              <p:cNvSpPr txBox="1">
                <a:spLocks noChangeArrowheads="1"/>
              </p:cNvSpPr>
              <p:nvPr/>
            </p:nvSpPr>
            <p:spPr bwMode="auto">
              <a:xfrm>
                <a:off x="2352" y="3648"/>
                <a:ext cx="384" cy="17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500">
                    <a:solidFill>
                      <a:schemeClr val="folHlink"/>
                    </a:solidFill>
                    <a:latin typeface="Arial" pitchFamily="34" charset="0"/>
                  </a:defRPr>
                </a:lvl1pPr>
                <a:lvl2pPr marL="742950" indent="-285750">
                  <a:defRPr sz="1500">
                    <a:solidFill>
                      <a:schemeClr val="folHlink"/>
                    </a:solidFill>
                    <a:latin typeface="Arial" pitchFamily="34" charset="0"/>
                  </a:defRPr>
                </a:lvl2pPr>
                <a:lvl3pPr marL="1143000" indent="-228600">
                  <a:defRPr sz="1500">
                    <a:solidFill>
                      <a:schemeClr val="folHlink"/>
                    </a:solidFill>
                    <a:latin typeface="Arial" pitchFamily="34" charset="0"/>
                  </a:defRPr>
                </a:lvl3pPr>
                <a:lvl4pPr marL="1600200" indent="-228600">
                  <a:defRPr sz="1500">
                    <a:solidFill>
                      <a:schemeClr val="folHlink"/>
                    </a:solidFill>
                    <a:latin typeface="Arial" pitchFamily="34" charset="0"/>
                  </a:defRPr>
                </a:lvl4pPr>
                <a:lvl5pPr marL="2057400" indent="-228600">
                  <a:defRPr sz="1500">
                    <a:solidFill>
                      <a:schemeClr val="folHlink"/>
                    </a:solidFill>
                    <a:latin typeface="Arial" pitchFamily="34" charset="0"/>
                  </a:defRPr>
                </a:lvl5pPr>
                <a:lvl6pPr marL="2514600" indent="-228600" algn="ctr" eaLnBrk="0" fontAlgn="base" hangingPunct="0">
                  <a:spcBef>
                    <a:spcPct val="0"/>
                  </a:spcBef>
                  <a:spcAft>
                    <a:spcPct val="0"/>
                  </a:spcAft>
                  <a:defRPr sz="1500">
                    <a:solidFill>
                      <a:schemeClr val="folHlink"/>
                    </a:solidFill>
                    <a:latin typeface="Arial" pitchFamily="34" charset="0"/>
                  </a:defRPr>
                </a:lvl6pPr>
                <a:lvl7pPr marL="2971800" indent="-228600" algn="ctr" eaLnBrk="0" fontAlgn="base" hangingPunct="0">
                  <a:spcBef>
                    <a:spcPct val="0"/>
                  </a:spcBef>
                  <a:spcAft>
                    <a:spcPct val="0"/>
                  </a:spcAft>
                  <a:defRPr sz="1500">
                    <a:solidFill>
                      <a:schemeClr val="folHlink"/>
                    </a:solidFill>
                    <a:latin typeface="Arial" pitchFamily="34" charset="0"/>
                  </a:defRPr>
                </a:lvl7pPr>
                <a:lvl8pPr marL="3429000" indent="-228600" algn="ctr" eaLnBrk="0" fontAlgn="base" hangingPunct="0">
                  <a:spcBef>
                    <a:spcPct val="0"/>
                  </a:spcBef>
                  <a:spcAft>
                    <a:spcPct val="0"/>
                  </a:spcAft>
                  <a:defRPr sz="1500">
                    <a:solidFill>
                      <a:schemeClr val="folHlink"/>
                    </a:solidFill>
                    <a:latin typeface="Arial" pitchFamily="34" charset="0"/>
                  </a:defRPr>
                </a:lvl8pPr>
                <a:lvl9pPr marL="3886200" indent="-228600" algn="ctr" eaLnBrk="0" fontAlgn="base" hangingPunct="0">
                  <a:spcBef>
                    <a:spcPct val="0"/>
                  </a:spcBef>
                  <a:spcAft>
                    <a:spcPct val="0"/>
                  </a:spcAft>
                  <a:defRPr sz="1500">
                    <a:solidFill>
                      <a:schemeClr val="folHlink"/>
                    </a:solidFill>
                    <a:latin typeface="Arial" pitchFamily="34" charset="0"/>
                  </a:defRPr>
                </a:lvl9pPr>
              </a:lstStyle>
              <a:p>
                <a:pPr algn="l">
                  <a:spcBef>
                    <a:spcPct val="50000"/>
                  </a:spcBef>
                </a:pPr>
                <a:r>
                  <a:rPr lang="en-US" sz="1800" b="1">
                    <a:solidFill>
                      <a:srgbClr val="FF3300"/>
                    </a:solidFill>
                    <a:effectLst/>
                  </a:rPr>
                  <a:t>Back</a:t>
                </a:r>
              </a:p>
            </p:txBody>
          </p:sp>
        </p:grpSp>
        <p:grpSp>
          <p:nvGrpSpPr>
            <p:cNvPr id="683048" name="Group 40"/>
            <p:cNvGrpSpPr>
              <a:grpSpLocks/>
            </p:cNvGrpSpPr>
            <p:nvPr/>
          </p:nvGrpSpPr>
          <p:grpSpPr bwMode="auto">
            <a:xfrm>
              <a:off x="588736" y="1104623"/>
              <a:ext cx="3276600" cy="2555875"/>
              <a:chOff x="432" y="576"/>
              <a:chExt cx="2064" cy="1610"/>
            </a:xfrm>
          </p:grpSpPr>
          <p:pic>
            <p:nvPicPr>
              <p:cNvPr id="220174" name="Picture 36"/>
              <p:cNvPicPr>
                <a:picLocks noChangeAspect="1" noChangeArrowheads="1"/>
              </p:cNvPicPr>
              <p:nvPr/>
            </p:nvPicPr>
            <p:blipFill>
              <a:blip r:embed="rId5">
                <a:extLst>
                  <a:ext uri="{28A0092B-C50C-407E-A947-70E740481C1C}">
                    <a14:useLocalDpi xmlns:a14="http://schemas.microsoft.com/office/drawing/2010/main" val="0"/>
                  </a:ext>
                </a:extLst>
              </a:blip>
              <a:srcRect l="11789" r="3999" b="18961"/>
              <a:stretch>
                <a:fillRect/>
              </a:stretch>
            </p:blipFill>
            <p:spPr bwMode="auto">
              <a:xfrm>
                <a:off x="432" y="576"/>
                <a:ext cx="2064" cy="16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0175" name="Text Box 37"/>
              <p:cNvSpPr txBox="1">
                <a:spLocks noChangeArrowheads="1"/>
              </p:cNvSpPr>
              <p:nvPr/>
            </p:nvSpPr>
            <p:spPr bwMode="auto">
              <a:xfrm>
                <a:off x="432" y="675"/>
                <a:ext cx="1168" cy="173"/>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500">
                    <a:solidFill>
                      <a:schemeClr val="folHlink"/>
                    </a:solidFill>
                    <a:latin typeface="Arial" pitchFamily="34" charset="0"/>
                  </a:defRPr>
                </a:lvl1pPr>
                <a:lvl2pPr marL="742950" indent="-285750">
                  <a:defRPr sz="1500">
                    <a:solidFill>
                      <a:schemeClr val="folHlink"/>
                    </a:solidFill>
                    <a:latin typeface="Arial" pitchFamily="34" charset="0"/>
                  </a:defRPr>
                </a:lvl2pPr>
                <a:lvl3pPr marL="1143000" indent="-228600">
                  <a:defRPr sz="1500">
                    <a:solidFill>
                      <a:schemeClr val="folHlink"/>
                    </a:solidFill>
                    <a:latin typeface="Arial" pitchFamily="34" charset="0"/>
                  </a:defRPr>
                </a:lvl3pPr>
                <a:lvl4pPr marL="1600200" indent="-228600">
                  <a:defRPr sz="1500">
                    <a:solidFill>
                      <a:schemeClr val="folHlink"/>
                    </a:solidFill>
                    <a:latin typeface="Arial" pitchFamily="34" charset="0"/>
                  </a:defRPr>
                </a:lvl4pPr>
                <a:lvl5pPr marL="2057400" indent="-228600">
                  <a:defRPr sz="1500">
                    <a:solidFill>
                      <a:schemeClr val="folHlink"/>
                    </a:solidFill>
                    <a:latin typeface="Arial" pitchFamily="34" charset="0"/>
                  </a:defRPr>
                </a:lvl5pPr>
                <a:lvl6pPr marL="2514600" indent="-228600" algn="ctr" eaLnBrk="0" fontAlgn="base" hangingPunct="0">
                  <a:spcBef>
                    <a:spcPct val="0"/>
                  </a:spcBef>
                  <a:spcAft>
                    <a:spcPct val="0"/>
                  </a:spcAft>
                  <a:defRPr sz="1500">
                    <a:solidFill>
                      <a:schemeClr val="folHlink"/>
                    </a:solidFill>
                    <a:latin typeface="Arial" pitchFamily="34" charset="0"/>
                  </a:defRPr>
                </a:lvl6pPr>
                <a:lvl7pPr marL="2971800" indent="-228600" algn="ctr" eaLnBrk="0" fontAlgn="base" hangingPunct="0">
                  <a:spcBef>
                    <a:spcPct val="0"/>
                  </a:spcBef>
                  <a:spcAft>
                    <a:spcPct val="0"/>
                  </a:spcAft>
                  <a:defRPr sz="1500">
                    <a:solidFill>
                      <a:schemeClr val="folHlink"/>
                    </a:solidFill>
                    <a:latin typeface="Arial" pitchFamily="34" charset="0"/>
                  </a:defRPr>
                </a:lvl7pPr>
                <a:lvl8pPr marL="3429000" indent="-228600" algn="ctr" eaLnBrk="0" fontAlgn="base" hangingPunct="0">
                  <a:spcBef>
                    <a:spcPct val="0"/>
                  </a:spcBef>
                  <a:spcAft>
                    <a:spcPct val="0"/>
                  </a:spcAft>
                  <a:defRPr sz="1500">
                    <a:solidFill>
                      <a:schemeClr val="folHlink"/>
                    </a:solidFill>
                    <a:latin typeface="Arial" pitchFamily="34" charset="0"/>
                  </a:defRPr>
                </a:lvl8pPr>
                <a:lvl9pPr marL="3886200" indent="-228600" algn="ctr" eaLnBrk="0" fontAlgn="base" hangingPunct="0">
                  <a:spcBef>
                    <a:spcPct val="0"/>
                  </a:spcBef>
                  <a:spcAft>
                    <a:spcPct val="0"/>
                  </a:spcAft>
                  <a:defRPr sz="1500">
                    <a:solidFill>
                      <a:schemeClr val="folHlink"/>
                    </a:solidFill>
                    <a:latin typeface="Arial" pitchFamily="34" charset="0"/>
                  </a:defRPr>
                </a:lvl9pPr>
              </a:lstStyle>
              <a:p>
                <a:pPr algn="l"/>
                <a:r>
                  <a:rPr lang="en-US" sz="1800" b="1" dirty="0">
                    <a:solidFill>
                      <a:schemeClr val="tx2"/>
                    </a:solidFill>
                    <a:effectLst/>
                  </a:rPr>
                  <a:t>All 170 Detectors</a:t>
                </a:r>
              </a:p>
            </p:txBody>
          </p:sp>
        </p:grpSp>
      </p:grpSp>
      <mc:AlternateContent xmlns:mc="http://schemas.openxmlformats.org/markup-compatibility/2006" xmlns:a14="http://schemas.microsoft.com/office/drawing/2010/main">
        <mc:Choice Requires="a14">
          <p:sp>
            <p:nvSpPr>
              <p:cNvPr id="25" name="TextBox 24"/>
              <p:cNvSpPr txBox="1"/>
              <p:nvPr/>
            </p:nvSpPr>
            <p:spPr>
              <a:xfrm>
                <a:off x="0" y="0"/>
                <a:ext cx="769495" cy="576633"/>
              </a:xfrm>
              <a:prstGeom prst="rect">
                <a:avLst/>
              </a:prstGeom>
              <a:solidFill>
                <a:schemeClr val="accent3">
                  <a:lumMod val="85000"/>
                </a:schemeClr>
              </a:solidFill>
              <a:ln>
                <a:solidFill>
                  <a:schemeClr val="tx1"/>
                </a:solidFill>
              </a:ln>
            </p:spPr>
            <p:txBody>
              <a:bodyPr wrap="square" rtlCol="0">
                <a:spAutoFit/>
              </a:bodyPr>
              <a:lstStyle/>
              <a:p>
                <a:pPr/>
                <a14:m>
                  <m:oMathPara xmlns:m="http://schemas.openxmlformats.org/officeDocument/2006/math">
                    <m:oMathParaPr>
                      <m:jc m:val="center"/>
                    </m:oMathParaPr>
                    <m:oMath xmlns:m="http://schemas.openxmlformats.org/officeDocument/2006/math">
                      <m:sSub>
                        <m:sSubPr>
                          <m:ctrlPr>
                            <a:rPr lang="en-US" sz="2800" i="1" smtClean="0">
                              <a:solidFill>
                                <a:srgbClr val="0000FF"/>
                              </a:solidFill>
                              <a:effectLst/>
                              <a:latin typeface="Cambria Math"/>
                            </a:rPr>
                          </m:ctrlPr>
                        </m:sSubPr>
                        <m:e>
                          <m:r>
                            <a:rPr lang="en-US" sz="2800" b="0" i="0" smtClean="0">
                              <a:solidFill>
                                <a:srgbClr val="0000FF"/>
                              </a:solidFill>
                              <a:effectLst/>
                              <a:latin typeface="Cambria Math"/>
                            </a:rPr>
                            <m:t>  </m:t>
                          </m:r>
                          <m:r>
                            <m:rPr>
                              <m:sty m:val="p"/>
                            </m:rPr>
                            <a:rPr lang="en-US" sz="2800" b="0" i="0" smtClean="0">
                              <a:solidFill>
                                <a:srgbClr val="0000FF"/>
                              </a:solidFill>
                              <a:effectLst/>
                              <a:latin typeface="Cambria Math"/>
                              <a:ea typeface="Cambria Math"/>
                            </a:rPr>
                            <m:t>τ</m:t>
                          </m:r>
                        </m:e>
                        <m:sub>
                          <m:sSup>
                            <m:sSupPr>
                              <m:ctrlPr>
                                <a:rPr lang="en-US" sz="2800" i="1" smtClean="0">
                                  <a:solidFill>
                                    <a:srgbClr val="0000FF"/>
                                  </a:solidFill>
                                  <a:effectLst/>
                                  <a:latin typeface="Cambria Math"/>
                                </a:rPr>
                              </m:ctrlPr>
                            </m:sSupPr>
                            <m:e>
                              <m:r>
                                <m:rPr>
                                  <m:sty m:val="p"/>
                                </m:rPr>
                                <a:rPr lang="en-US" sz="2800" b="0" i="0" smtClean="0">
                                  <a:solidFill>
                                    <a:srgbClr val="0000FF"/>
                                  </a:solidFill>
                                  <a:effectLst/>
                                  <a:latin typeface="Cambria Math"/>
                                  <a:ea typeface="Cambria Math"/>
                                </a:rPr>
                                <m:t>μ</m:t>
                              </m:r>
                            </m:e>
                            <m:sup>
                              <m:r>
                                <a:rPr lang="en-US" sz="2800" b="0" i="0" smtClean="0">
                                  <a:solidFill>
                                    <a:srgbClr val="0000FF"/>
                                  </a:solidFill>
                                  <a:effectLst/>
                                  <a:latin typeface="Cambria Math"/>
                                </a:rPr>
                                <m:t>+</m:t>
                              </m:r>
                            </m:sup>
                          </m:sSup>
                        </m:sub>
                      </m:sSub>
                    </m:oMath>
                  </m:oMathPara>
                </a14:m>
                <a:endParaRPr lang="en-US" sz="2800" dirty="0">
                  <a:solidFill>
                    <a:srgbClr val="0000FF"/>
                  </a:solidFill>
                  <a:effectLst/>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0" y="0"/>
                <a:ext cx="769495" cy="576633"/>
              </a:xfrm>
              <a:prstGeom prst="rect">
                <a:avLst/>
              </a:prstGeom>
              <a:blipFill rotWithShape="1">
                <a:blip r:embed="rId7"/>
                <a:stretch>
                  <a:fillRect/>
                </a:stretch>
              </a:blipFill>
              <a:ln>
                <a:solidFill>
                  <a:schemeClr val="tx1"/>
                </a:solidFill>
              </a:ln>
            </p:spPr>
            <p:txBody>
              <a:bodyPr/>
              <a:lstStyle/>
              <a:p>
                <a:r>
                  <a:rPr lang="en-US">
                    <a:noFill/>
                  </a:rPr>
                  <a:t> </a:t>
                </a:r>
              </a:p>
            </p:txBody>
          </p:sp>
        </mc:Fallback>
      </mc:AlternateContent>
      <p:pic>
        <p:nvPicPr>
          <p:cNvPr id="220166" name="Picture 26" descr="DPH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3078354">
            <a:off x="5072406" y="818739"/>
            <a:ext cx="12954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0167" name="Oval 29"/>
          <p:cNvSpPr>
            <a:spLocks noChangeArrowheads="1"/>
          </p:cNvSpPr>
          <p:nvPr/>
        </p:nvSpPr>
        <p:spPr bwMode="auto">
          <a:xfrm>
            <a:off x="4319931" y="1799814"/>
            <a:ext cx="609600" cy="609600"/>
          </a:xfrm>
          <a:prstGeom prst="ellipse">
            <a:avLst/>
          </a:prstGeom>
          <a:solidFill>
            <a:srgbClr val="33CCFF"/>
          </a:solidFill>
          <a:ln w="9525">
            <a:solidFill>
              <a:srgbClr val="33CCFF"/>
            </a:solidFill>
            <a:round/>
            <a:headEnd/>
            <a:tailEnd/>
          </a:ln>
        </p:spPr>
        <p:txBody>
          <a:bodyPr wrap="none" anchor="ctr"/>
          <a:lstStyle/>
          <a:p>
            <a:pPr algn="l" eaLnBrk="1" hangingPunct="1"/>
            <a:endParaRPr lang="en-US" sz="1800">
              <a:solidFill>
                <a:schemeClr val="tx1"/>
              </a:solidFill>
              <a:effectLst/>
            </a:endParaRPr>
          </a:p>
        </p:txBody>
      </p:sp>
      <p:sp>
        <p:nvSpPr>
          <p:cNvPr id="87068" name="Line 28"/>
          <p:cNvSpPr>
            <a:spLocks noChangeShapeType="1"/>
          </p:cNvSpPr>
          <p:nvPr/>
        </p:nvSpPr>
        <p:spPr bwMode="auto">
          <a:xfrm rot="16200000">
            <a:off x="4623937" y="1495808"/>
            <a:ext cx="1588" cy="121920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US"/>
          </a:p>
        </p:txBody>
      </p:sp>
      <p:pic>
        <p:nvPicPr>
          <p:cNvPr id="683034" name="Picture 32" descr="DPH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3878354">
            <a:off x="2843556" y="2495139"/>
            <a:ext cx="12954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0168" name="Rectangle 30"/>
          <p:cNvSpPr>
            <a:spLocks noChangeArrowheads="1"/>
          </p:cNvSpPr>
          <p:nvPr/>
        </p:nvSpPr>
        <p:spPr bwMode="auto">
          <a:xfrm>
            <a:off x="4453281" y="1711778"/>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2400" dirty="0">
                <a:solidFill>
                  <a:schemeClr val="tx1"/>
                </a:solidFill>
                <a:effectLst/>
                <a:ea typeface="MS PGothic" pitchFamily="34" charset="-128"/>
                <a:sym typeface="Symbol" pitchFamily="18" charset="2"/>
              </a:rPr>
              <a:t></a:t>
            </a:r>
            <a:endParaRPr lang="en-US" sz="2400" dirty="0">
              <a:solidFill>
                <a:schemeClr val="tx1"/>
              </a:solidFill>
              <a:effectLst/>
              <a:ea typeface="MS PGothic" pitchFamily="34" charset="-128"/>
            </a:endParaRPr>
          </a:p>
        </p:txBody>
      </p:sp>
    </p:spTree>
    <p:extLst>
      <p:ext uri="{BB962C8B-B14F-4D97-AF65-F5344CB8AC3E}">
        <p14:creationId xmlns:p14="http://schemas.microsoft.com/office/powerpoint/2010/main" val="29350400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grpId="0" nodeType="clickEffect">
                                  <p:stCondLst>
                                    <p:cond delay="0"/>
                                  </p:stCondLst>
                                  <p:childTnLst>
                                    <p:animScale>
                                      <p:cBhvr>
                                        <p:cTn id="6" dur="1000" fill="hold"/>
                                        <p:tgtEl>
                                          <p:spTgt spid="87068"/>
                                        </p:tgtEl>
                                      </p:cBhvr>
                                      <p:by x="25000" y="25000"/>
                                    </p:animScale>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8303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830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6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p:txBody>
          <a:bodyPr/>
          <a:lstStyle/>
          <a:p>
            <a:r>
              <a:rPr lang="en-US" sz="3200" dirty="0" err="1" smtClean="0">
                <a:solidFill>
                  <a:schemeClr val="tx2"/>
                </a:solidFill>
              </a:rPr>
              <a:t>MuLan</a:t>
            </a:r>
            <a:r>
              <a:rPr lang="en-US" sz="3200" dirty="0" smtClean="0"/>
              <a:t> Final Errors and Numbers</a:t>
            </a:r>
            <a:endParaRPr lang="en-US" sz="2000" dirty="0" smtClean="0">
              <a:solidFill>
                <a:schemeClr val="bg2"/>
              </a:solidFill>
            </a:endParaRPr>
          </a:p>
        </p:txBody>
      </p:sp>
      <p:sp>
        <p:nvSpPr>
          <p:cNvPr id="638987" name="Rectangle 11"/>
          <p:cNvSpPr>
            <a:spLocks noChangeArrowheads="1"/>
          </p:cNvSpPr>
          <p:nvPr/>
        </p:nvSpPr>
        <p:spPr bwMode="auto">
          <a:xfrm>
            <a:off x="152400" y="3822799"/>
            <a:ext cx="6927850" cy="25241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defRPr/>
            </a:pPr>
            <a:endParaRPr lang="en-US"/>
          </a:p>
        </p:txBody>
      </p:sp>
      <p:graphicFrame>
        <p:nvGraphicFramePr>
          <p:cNvPr id="233476" name="Object 40"/>
          <p:cNvGraphicFramePr>
            <a:graphicFrameLocks noChangeAspect="1"/>
          </p:cNvGraphicFramePr>
          <p:nvPr>
            <p:extLst>
              <p:ext uri="{D42A27DB-BD31-4B8C-83A1-F6EECF244321}">
                <p14:modId xmlns:p14="http://schemas.microsoft.com/office/powerpoint/2010/main" val="149226100"/>
              </p:ext>
            </p:extLst>
          </p:nvPr>
        </p:nvGraphicFramePr>
        <p:xfrm>
          <a:off x="482600" y="1000125"/>
          <a:ext cx="7610475" cy="3200400"/>
        </p:xfrm>
        <a:graphic>
          <a:graphicData uri="http://schemas.openxmlformats.org/presentationml/2006/ole">
            <mc:AlternateContent xmlns:mc="http://schemas.openxmlformats.org/markup-compatibility/2006">
              <mc:Choice xmlns:v="urn:schemas-microsoft-com:vml" Requires="v">
                <p:oleObj spid="_x0000_s233562" name="Document" r:id="rId3" imgW="6682239" imgH="2810908" progId="Word.Document.8">
                  <p:embed/>
                </p:oleObj>
              </mc:Choice>
              <mc:Fallback>
                <p:oleObj name="Document" r:id="rId3" imgW="6682239" imgH="2810908" progId="Word.Document.8">
                  <p:embed/>
                  <p:pic>
                    <p:nvPicPr>
                      <p:cNvPr id="0" name="Object 40"/>
                      <p:cNvPicPr>
                        <a:picLocks noChangeAspect="1" noChangeArrowheads="1"/>
                      </p:cNvPicPr>
                      <p:nvPr/>
                    </p:nvPicPr>
                    <p:blipFill>
                      <a:blip r:embed="rId4"/>
                      <a:srcRect/>
                      <a:stretch>
                        <a:fillRect/>
                      </a:stretch>
                    </p:blipFill>
                    <p:spPr bwMode="auto">
                      <a:xfrm>
                        <a:off x="482600" y="1000125"/>
                        <a:ext cx="7610475" cy="3200400"/>
                      </a:xfrm>
                      <a:prstGeom prst="rect">
                        <a:avLst/>
                      </a:prstGeom>
                      <a:noFill/>
                      <a:ln>
                        <a:noFill/>
                      </a:ln>
                      <a:effectLst/>
                      <a:extLst/>
                    </p:spPr>
                  </p:pic>
                </p:oleObj>
              </mc:Fallback>
            </mc:AlternateContent>
          </a:graphicData>
        </a:graphic>
      </p:graphicFrame>
      <p:sp>
        <p:nvSpPr>
          <p:cNvPr id="233477" name="Text Box 46"/>
          <p:cNvSpPr txBox="1">
            <a:spLocks noChangeArrowheads="1"/>
          </p:cNvSpPr>
          <p:nvPr/>
        </p:nvSpPr>
        <p:spPr bwMode="auto">
          <a:xfrm>
            <a:off x="2209800" y="911067"/>
            <a:ext cx="2971800"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500">
                <a:solidFill>
                  <a:schemeClr val="folHlink"/>
                </a:solidFill>
                <a:latin typeface="Arial" pitchFamily="34" charset="0"/>
              </a:defRPr>
            </a:lvl1pPr>
            <a:lvl2pPr marL="742950" indent="-285750">
              <a:defRPr sz="1500">
                <a:solidFill>
                  <a:schemeClr val="folHlink"/>
                </a:solidFill>
                <a:latin typeface="Arial" pitchFamily="34" charset="0"/>
              </a:defRPr>
            </a:lvl2pPr>
            <a:lvl3pPr marL="1143000" indent="-228600">
              <a:defRPr sz="1500">
                <a:solidFill>
                  <a:schemeClr val="folHlink"/>
                </a:solidFill>
                <a:latin typeface="Arial" pitchFamily="34" charset="0"/>
              </a:defRPr>
            </a:lvl3pPr>
            <a:lvl4pPr marL="1600200" indent="-228600">
              <a:defRPr sz="1500">
                <a:solidFill>
                  <a:schemeClr val="folHlink"/>
                </a:solidFill>
                <a:latin typeface="Arial" pitchFamily="34" charset="0"/>
              </a:defRPr>
            </a:lvl4pPr>
            <a:lvl5pPr marL="2057400" indent="-228600">
              <a:defRPr sz="1500">
                <a:solidFill>
                  <a:schemeClr val="folHlink"/>
                </a:solidFill>
                <a:latin typeface="Arial" pitchFamily="34" charset="0"/>
              </a:defRPr>
            </a:lvl5pPr>
            <a:lvl6pPr marL="2514600" indent="-228600" algn="ctr" eaLnBrk="0" fontAlgn="base" hangingPunct="0">
              <a:spcBef>
                <a:spcPct val="0"/>
              </a:spcBef>
              <a:spcAft>
                <a:spcPct val="0"/>
              </a:spcAft>
              <a:defRPr sz="1500">
                <a:solidFill>
                  <a:schemeClr val="folHlink"/>
                </a:solidFill>
                <a:latin typeface="Arial" pitchFamily="34" charset="0"/>
              </a:defRPr>
            </a:lvl6pPr>
            <a:lvl7pPr marL="2971800" indent="-228600" algn="ctr" eaLnBrk="0" fontAlgn="base" hangingPunct="0">
              <a:spcBef>
                <a:spcPct val="0"/>
              </a:spcBef>
              <a:spcAft>
                <a:spcPct val="0"/>
              </a:spcAft>
              <a:defRPr sz="1500">
                <a:solidFill>
                  <a:schemeClr val="folHlink"/>
                </a:solidFill>
                <a:latin typeface="Arial" pitchFamily="34" charset="0"/>
              </a:defRPr>
            </a:lvl7pPr>
            <a:lvl8pPr marL="3429000" indent="-228600" algn="ctr" eaLnBrk="0" fontAlgn="base" hangingPunct="0">
              <a:spcBef>
                <a:spcPct val="0"/>
              </a:spcBef>
              <a:spcAft>
                <a:spcPct val="0"/>
              </a:spcAft>
              <a:defRPr sz="1500">
                <a:solidFill>
                  <a:schemeClr val="folHlink"/>
                </a:solidFill>
                <a:latin typeface="Arial" pitchFamily="34" charset="0"/>
              </a:defRPr>
            </a:lvl8pPr>
            <a:lvl9pPr marL="3886200" indent="-228600" algn="ctr" eaLnBrk="0" fontAlgn="base" hangingPunct="0">
              <a:spcBef>
                <a:spcPct val="0"/>
              </a:spcBef>
              <a:spcAft>
                <a:spcPct val="0"/>
              </a:spcAft>
              <a:defRPr sz="1500">
                <a:solidFill>
                  <a:schemeClr val="folHlink"/>
                </a:solidFill>
                <a:latin typeface="Arial" pitchFamily="34" charset="0"/>
              </a:defRPr>
            </a:lvl9pPr>
          </a:lstStyle>
          <a:p>
            <a:pPr>
              <a:spcBef>
                <a:spcPct val="50000"/>
              </a:spcBef>
            </a:pPr>
            <a:r>
              <a:rPr lang="en-US" sz="1800" b="1" dirty="0">
                <a:solidFill>
                  <a:srgbClr val="FF3300"/>
                </a:solidFill>
                <a:effectLst/>
              </a:rPr>
              <a:t>ppm units</a:t>
            </a:r>
          </a:p>
        </p:txBody>
      </p:sp>
      <p:sp>
        <p:nvSpPr>
          <p:cNvPr id="639024" name="Text Box 48"/>
          <p:cNvSpPr txBox="1">
            <a:spLocks noChangeArrowheads="1"/>
          </p:cNvSpPr>
          <p:nvPr/>
        </p:nvSpPr>
        <p:spPr bwMode="auto">
          <a:xfrm>
            <a:off x="704850" y="3657600"/>
            <a:ext cx="6934200" cy="55399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500">
                <a:solidFill>
                  <a:schemeClr val="folHlink"/>
                </a:solidFill>
                <a:latin typeface="Arial" pitchFamily="34" charset="0"/>
              </a:defRPr>
            </a:lvl1pPr>
            <a:lvl2pPr marL="742950" indent="-285750">
              <a:defRPr sz="1500">
                <a:solidFill>
                  <a:schemeClr val="folHlink"/>
                </a:solidFill>
                <a:latin typeface="Arial" pitchFamily="34" charset="0"/>
              </a:defRPr>
            </a:lvl2pPr>
            <a:lvl3pPr marL="1143000" indent="-228600">
              <a:defRPr sz="1500">
                <a:solidFill>
                  <a:schemeClr val="folHlink"/>
                </a:solidFill>
                <a:latin typeface="Arial" pitchFamily="34" charset="0"/>
              </a:defRPr>
            </a:lvl3pPr>
            <a:lvl4pPr marL="1600200" indent="-228600">
              <a:defRPr sz="1500">
                <a:solidFill>
                  <a:schemeClr val="folHlink"/>
                </a:solidFill>
                <a:latin typeface="Arial" pitchFamily="34" charset="0"/>
              </a:defRPr>
            </a:lvl4pPr>
            <a:lvl5pPr marL="2057400" indent="-228600">
              <a:defRPr sz="1500">
                <a:solidFill>
                  <a:schemeClr val="folHlink"/>
                </a:solidFill>
                <a:latin typeface="Arial" pitchFamily="34" charset="0"/>
              </a:defRPr>
            </a:lvl5pPr>
            <a:lvl6pPr marL="2514600" indent="-228600" algn="ctr" eaLnBrk="0" fontAlgn="base" hangingPunct="0">
              <a:spcBef>
                <a:spcPct val="0"/>
              </a:spcBef>
              <a:spcAft>
                <a:spcPct val="0"/>
              </a:spcAft>
              <a:defRPr sz="1500">
                <a:solidFill>
                  <a:schemeClr val="folHlink"/>
                </a:solidFill>
                <a:latin typeface="Arial" pitchFamily="34" charset="0"/>
              </a:defRPr>
            </a:lvl6pPr>
            <a:lvl7pPr marL="2971800" indent="-228600" algn="ctr" eaLnBrk="0" fontAlgn="base" hangingPunct="0">
              <a:spcBef>
                <a:spcPct val="0"/>
              </a:spcBef>
              <a:spcAft>
                <a:spcPct val="0"/>
              </a:spcAft>
              <a:defRPr sz="1500">
                <a:solidFill>
                  <a:schemeClr val="folHlink"/>
                </a:solidFill>
                <a:latin typeface="Arial" pitchFamily="34" charset="0"/>
              </a:defRPr>
            </a:lvl7pPr>
            <a:lvl8pPr marL="3429000" indent="-228600" algn="ctr" eaLnBrk="0" fontAlgn="base" hangingPunct="0">
              <a:spcBef>
                <a:spcPct val="0"/>
              </a:spcBef>
              <a:spcAft>
                <a:spcPct val="0"/>
              </a:spcAft>
              <a:defRPr sz="1500">
                <a:solidFill>
                  <a:schemeClr val="folHlink"/>
                </a:solidFill>
                <a:latin typeface="Arial" pitchFamily="34" charset="0"/>
              </a:defRPr>
            </a:lvl8pPr>
            <a:lvl9pPr marL="3886200" indent="-228600" algn="ctr" eaLnBrk="0" fontAlgn="base" hangingPunct="0">
              <a:spcBef>
                <a:spcPct val="0"/>
              </a:spcBef>
              <a:spcAft>
                <a:spcPct val="0"/>
              </a:spcAft>
              <a:defRPr sz="1500">
                <a:solidFill>
                  <a:schemeClr val="folHlink"/>
                </a:solidFill>
                <a:latin typeface="Arial" pitchFamily="34" charset="0"/>
              </a:defRPr>
            </a:lvl9pPr>
          </a:lstStyle>
          <a:p>
            <a:r>
              <a:rPr lang="en-US" sz="1800" b="1" dirty="0">
                <a:solidFill>
                  <a:schemeClr val="tx1"/>
                </a:solidFill>
                <a:effectLst/>
                <a:latin typeface="Symbol" pitchFamily="18" charset="2"/>
              </a:rPr>
              <a:t>t</a:t>
            </a:r>
            <a:r>
              <a:rPr lang="en-US" sz="1800" b="1" dirty="0">
                <a:solidFill>
                  <a:schemeClr val="tx1"/>
                </a:solidFill>
                <a:effectLst/>
              </a:rPr>
              <a:t>(R06) = 2 196 9</a:t>
            </a:r>
            <a:r>
              <a:rPr lang="en-US" sz="1800" b="1" dirty="0">
                <a:solidFill>
                  <a:schemeClr val="accent2"/>
                </a:solidFill>
                <a:effectLst/>
              </a:rPr>
              <a:t>79.9</a:t>
            </a:r>
            <a:r>
              <a:rPr lang="en-US" sz="1800" b="1" dirty="0">
                <a:solidFill>
                  <a:schemeClr val="tx1"/>
                </a:solidFill>
                <a:effectLst/>
              </a:rPr>
              <a:t> </a:t>
            </a:r>
            <a:r>
              <a:rPr lang="en-US" sz="1800" b="1" dirty="0">
                <a:solidFill>
                  <a:schemeClr val="tx1"/>
                </a:solidFill>
                <a:effectLst/>
                <a:cs typeface="Arial" pitchFamily="34" charset="0"/>
              </a:rPr>
              <a:t>±</a:t>
            </a:r>
            <a:r>
              <a:rPr lang="en-US" sz="1800" b="1" dirty="0">
                <a:solidFill>
                  <a:schemeClr val="tx1"/>
                </a:solidFill>
                <a:effectLst/>
              </a:rPr>
              <a:t> 2.5 ± 0.9 </a:t>
            </a:r>
            <a:r>
              <a:rPr lang="en-US" sz="1800" b="1" dirty="0" err="1">
                <a:solidFill>
                  <a:schemeClr val="tx1"/>
                </a:solidFill>
                <a:effectLst/>
              </a:rPr>
              <a:t>ps</a:t>
            </a:r>
            <a:endParaRPr lang="en-US" sz="1800" b="1" dirty="0">
              <a:solidFill>
                <a:schemeClr val="tx1"/>
              </a:solidFill>
              <a:effectLst/>
            </a:endParaRPr>
          </a:p>
          <a:p>
            <a:r>
              <a:rPr lang="en-US" sz="1800" b="1" dirty="0">
                <a:solidFill>
                  <a:schemeClr val="tx1"/>
                </a:solidFill>
                <a:effectLst/>
                <a:latin typeface="Symbol" pitchFamily="18" charset="2"/>
              </a:rPr>
              <a:t>t</a:t>
            </a:r>
            <a:r>
              <a:rPr lang="en-US" sz="1800" b="1" dirty="0">
                <a:solidFill>
                  <a:schemeClr val="tx1"/>
                </a:solidFill>
                <a:effectLst/>
              </a:rPr>
              <a:t>(R07) = 2 196 9</a:t>
            </a:r>
            <a:r>
              <a:rPr lang="en-US" sz="1800" b="1" dirty="0">
                <a:solidFill>
                  <a:schemeClr val="accent2"/>
                </a:solidFill>
                <a:effectLst/>
              </a:rPr>
              <a:t>81.2</a:t>
            </a:r>
            <a:r>
              <a:rPr lang="en-US" sz="1800" b="1" dirty="0">
                <a:solidFill>
                  <a:schemeClr val="tx1"/>
                </a:solidFill>
                <a:effectLst/>
              </a:rPr>
              <a:t> ± 3.7 ± 0.9 </a:t>
            </a:r>
            <a:r>
              <a:rPr lang="en-US" sz="1800" b="1" dirty="0" err="1" smtClean="0">
                <a:solidFill>
                  <a:schemeClr val="tx1"/>
                </a:solidFill>
                <a:effectLst/>
              </a:rPr>
              <a:t>ps</a:t>
            </a:r>
            <a:endParaRPr lang="en-US" sz="1800" b="1" dirty="0">
              <a:solidFill>
                <a:schemeClr val="tx1"/>
              </a:solidFill>
              <a:effectLst/>
            </a:endParaRPr>
          </a:p>
        </p:txBody>
      </p:sp>
      <p:sp>
        <p:nvSpPr>
          <p:cNvPr id="8" name="Text Box 48"/>
          <p:cNvSpPr txBox="1">
            <a:spLocks noChangeArrowheads="1"/>
          </p:cNvSpPr>
          <p:nvPr/>
        </p:nvSpPr>
        <p:spPr bwMode="auto">
          <a:xfrm>
            <a:off x="659130" y="4411801"/>
            <a:ext cx="6934200" cy="55399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500">
                <a:solidFill>
                  <a:schemeClr val="folHlink"/>
                </a:solidFill>
                <a:latin typeface="Arial" pitchFamily="34" charset="0"/>
              </a:defRPr>
            </a:lvl1pPr>
            <a:lvl2pPr marL="742950" indent="-285750">
              <a:defRPr sz="1500">
                <a:solidFill>
                  <a:schemeClr val="folHlink"/>
                </a:solidFill>
                <a:latin typeface="Arial" pitchFamily="34" charset="0"/>
              </a:defRPr>
            </a:lvl2pPr>
            <a:lvl3pPr marL="1143000" indent="-228600">
              <a:defRPr sz="1500">
                <a:solidFill>
                  <a:schemeClr val="folHlink"/>
                </a:solidFill>
                <a:latin typeface="Arial" pitchFamily="34" charset="0"/>
              </a:defRPr>
            </a:lvl3pPr>
            <a:lvl4pPr marL="1600200" indent="-228600">
              <a:defRPr sz="1500">
                <a:solidFill>
                  <a:schemeClr val="folHlink"/>
                </a:solidFill>
                <a:latin typeface="Arial" pitchFamily="34" charset="0"/>
              </a:defRPr>
            </a:lvl4pPr>
            <a:lvl5pPr marL="2057400" indent="-228600">
              <a:defRPr sz="1500">
                <a:solidFill>
                  <a:schemeClr val="folHlink"/>
                </a:solidFill>
                <a:latin typeface="Arial" pitchFamily="34" charset="0"/>
              </a:defRPr>
            </a:lvl5pPr>
            <a:lvl6pPr marL="2514600" indent="-228600" algn="ctr" eaLnBrk="0" fontAlgn="base" hangingPunct="0">
              <a:spcBef>
                <a:spcPct val="0"/>
              </a:spcBef>
              <a:spcAft>
                <a:spcPct val="0"/>
              </a:spcAft>
              <a:defRPr sz="1500">
                <a:solidFill>
                  <a:schemeClr val="folHlink"/>
                </a:solidFill>
                <a:latin typeface="Arial" pitchFamily="34" charset="0"/>
              </a:defRPr>
            </a:lvl6pPr>
            <a:lvl7pPr marL="2971800" indent="-228600" algn="ctr" eaLnBrk="0" fontAlgn="base" hangingPunct="0">
              <a:spcBef>
                <a:spcPct val="0"/>
              </a:spcBef>
              <a:spcAft>
                <a:spcPct val="0"/>
              </a:spcAft>
              <a:defRPr sz="1500">
                <a:solidFill>
                  <a:schemeClr val="folHlink"/>
                </a:solidFill>
                <a:latin typeface="Arial" pitchFamily="34" charset="0"/>
              </a:defRPr>
            </a:lvl7pPr>
            <a:lvl8pPr marL="3429000" indent="-228600" algn="ctr" eaLnBrk="0" fontAlgn="base" hangingPunct="0">
              <a:spcBef>
                <a:spcPct val="0"/>
              </a:spcBef>
              <a:spcAft>
                <a:spcPct val="0"/>
              </a:spcAft>
              <a:defRPr sz="1500">
                <a:solidFill>
                  <a:schemeClr val="folHlink"/>
                </a:solidFill>
                <a:latin typeface="Arial" pitchFamily="34" charset="0"/>
              </a:defRPr>
            </a:lvl8pPr>
            <a:lvl9pPr marL="3886200" indent="-228600" algn="ctr" eaLnBrk="0" fontAlgn="base" hangingPunct="0">
              <a:spcBef>
                <a:spcPct val="0"/>
              </a:spcBef>
              <a:spcAft>
                <a:spcPct val="0"/>
              </a:spcAft>
              <a:defRPr sz="1500">
                <a:solidFill>
                  <a:schemeClr val="folHlink"/>
                </a:solidFill>
                <a:latin typeface="Arial" pitchFamily="34" charset="0"/>
              </a:defRPr>
            </a:lvl9pPr>
          </a:lstStyle>
          <a:p>
            <a:r>
              <a:rPr lang="en-US" sz="1800" b="1" dirty="0" smtClean="0">
                <a:solidFill>
                  <a:schemeClr val="tx2"/>
                </a:solidFill>
                <a:effectLst/>
                <a:latin typeface="Symbol" pitchFamily="18" charset="2"/>
              </a:rPr>
              <a:t>t</a:t>
            </a:r>
            <a:r>
              <a:rPr lang="en-US" sz="1800" b="1" dirty="0" smtClean="0">
                <a:solidFill>
                  <a:schemeClr val="tx2"/>
                </a:solidFill>
                <a:effectLst/>
              </a:rPr>
              <a:t>(Combined</a:t>
            </a:r>
            <a:r>
              <a:rPr lang="en-US" sz="1800" b="1" dirty="0">
                <a:solidFill>
                  <a:schemeClr val="tx2"/>
                </a:solidFill>
                <a:effectLst/>
              </a:rPr>
              <a:t>) = 2 196 980.3 ± 2.2 </a:t>
            </a:r>
            <a:r>
              <a:rPr lang="en-US" sz="1800" b="1" dirty="0" err="1">
                <a:solidFill>
                  <a:schemeClr val="tx2"/>
                </a:solidFill>
                <a:effectLst/>
              </a:rPr>
              <a:t>ps</a:t>
            </a:r>
            <a:r>
              <a:rPr lang="en-US" sz="1800" b="1" dirty="0">
                <a:solidFill>
                  <a:schemeClr val="tx2"/>
                </a:solidFill>
                <a:effectLst/>
              </a:rPr>
              <a:t>  (1.0 ppm)</a:t>
            </a:r>
            <a:endParaRPr lang="en-US" sz="1800" b="1" dirty="0">
              <a:solidFill>
                <a:schemeClr val="tx1"/>
              </a:solidFill>
              <a:effectLst/>
            </a:endParaRPr>
          </a:p>
          <a:p>
            <a:r>
              <a:rPr lang="en-US" sz="1800" b="1" dirty="0" err="1">
                <a:solidFill>
                  <a:srgbClr val="FF3300"/>
                </a:solidFill>
                <a:effectLst/>
                <a:latin typeface="Symbol" pitchFamily="18" charset="2"/>
              </a:rPr>
              <a:t>Dt</a:t>
            </a:r>
            <a:r>
              <a:rPr lang="en-US" sz="1800" b="1" dirty="0">
                <a:solidFill>
                  <a:srgbClr val="FF3300"/>
                </a:solidFill>
                <a:effectLst/>
              </a:rPr>
              <a:t>(R07 – R06) = 1.3 </a:t>
            </a:r>
            <a:r>
              <a:rPr lang="en-US" sz="1800" b="1" dirty="0" err="1">
                <a:solidFill>
                  <a:srgbClr val="FF3300"/>
                </a:solidFill>
                <a:effectLst/>
              </a:rPr>
              <a:t>ps</a:t>
            </a:r>
            <a:endParaRPr lang="en-US" sz="1800" b="1" dirty="0">
              <a:solidFill>
                <a:srgbClr val="FF3300"/>
              </a:solidFill>
              <a:effectLst/>
            </a:endParaRPr>
          </a:p>
        </p:txBody>
      </p:sp>
      <mc:AlternateContent xmlns:mc="http://schemas.openxmlformats.org/markup-compatibility/2006" xmlns:a14="http://schemas.microsoft.com/office/drawing/2010/main">
        <mc:Choice Requires="a14">
          <p:sp>
            <p:nvSpPr>
              <p:cNvPr id="10" name="TextBox 9"/>
              <p:cNvSpPr txBox="1"/>
              <p:nvPr/>
            </p:nvSpPr>
            <p:spPr>
              <a:xfrm>
                <a:off x="0" y="0"/>
                <a:ext cx="769495" cy="576633"/>
              </a:xfrm>
              <a:prstGeom prst="rect">
                <a:avLst/>
              </a:prstGeom>
              <a:solidFill>
                <a:schemeClr val="accent3">
                  <a:lumMod val="85000"/>
                </a:schemeClr>
              </a:solidFill>
              <a:ln>
                <a:solidFill>
                  <a:schemeClr val="tx1"/>
                </a:solidFill>
              </a:ln>
            </p:spPr>
            <p:txBody>
              <a:bodyPr wrap="square" rtlCol="0">
                <a:spAutoFit/>
              </a:bodyPr>
              <a:lstStyle/>
              <a:p>
                <a:pPr/>
                <a14:m>
                  <m:oMathPara xmlns:m="http://schemas.openxmlformats.org/officeDocument/2006/math">
                    <m:oMathParaPr>
                      <m:jc m:val="center"/>
                    </m:oMathParaPr>
                    <m:oMath xmlns:m="http://schemas.openxmlformats.org/officeDocument/2006/math">
                      <m:sSub>
                        <m:sSubPr>
                          <m:ctrlPr>
                            <a:rPr lang="en-US" sz="2800" i="1" smtClean="0">
                              <a:solidFill>
                                <a:srgbClr val="0000FF"/>
                              </a:solidFill>
                              <a:effectLst/>
                              <a:latin typeface="Cambria Math"/>
                            </a:rPr>
                          </m:ctrlPr>
                        </m:sSubPr>
                        <m:e>
                          <m:r>
                            <a:rPr lang="en-US" sz="2800" b="0" i="0" smtClean="0">
                              <a:solidFill>
                                <a:srgbClr val="0000FF"/>
                              </a:solidFill>
                              <a:effectLst/>
                              <a:latin typeface="Cambria Math"/>
                            </a:rPr>
                            <m:t>  </m:t>
                          </m:r>
                          <m:r>
                            <m:rPr>
                              <m:sty m:val="p"/>
                            </m:rPr>
                            <a:rPr lang="en-US" sz="2800" b="0" i="0" smtClean="0">
                              <a:solidFill>
                                <a:srgbClr val="0000FF"/>
                              </a:solidFill>
                              <a:effectLst/>
                              <a:latin typeface="Cambria Math"/>
                              <a:ea typeface="Cambria Math"/>
                            </a:rPr>
                            <m:t>τ</m:t>
                          </m:r>
                        </m:e>
                        <m:sub>
                          <m:sSup>
                            <m:sSupPr>
                              <m:ctrlPr>
                                <a:rPr lang="en-US" sz="2800" i="1" smtClean="0">
                                  <a:solidFill>
                                    <a:srgbClr val="0000FF"/>
                                  </a:solidFill>
                                  <a:effectLst/>
                                  <a:latin typeface="Cambria Math"/>
                                </a:rPr>
                              </m:ctrlPr>
                            </m:sSupPr>
                            <m:e>
                              <m:r>
                                <m:rPr>
                                  <m:sty m:val="p"/>
                                </m:rPr>
                                <a:rPr lang="en-US" sz="2800" b="0" i="0" smtClean="0">
                                  <a:solidFill>
                                    <a:srgbClr val="0000FF"/>
                                  </a:solidFill>
                                  <a:effectLst/>
                                  <a:latin typeface="Cambria Math"/>
                                  <a:ea typeface="Cambria Math"/>
                                </a:rPr>
                                <m:t>μ</m:t>
                              </m:r>
                            </m:e>
                            <m:sup>
                              <m:r>
                                <a:rPr lang="en-US" sz="2800" b="0" i="0" smtClean="0">
                                  <a:solidFill>
                                    <a:srgbClr val="0000FF"/>
                                  </a:solidFill>
                                  <a:effectLst/>
                                  <a:latin typeface="Cambria Math"/>
                                </a:rPr>
                                <m:t>+</m:t>
                              </m:r>
                            </m:sup>
                          </m:sSup>
                        </m:sub>
                      </m:sSub>
                    </m:oMath>
                  </m:oMathPara>
                </a14:m>
                <a:endParaRPr lang="en-US" sz="2800" dirty="0">
                  <a:solidFill>
                    <a:srgbClr val="0000FF"/>
                  </a:solidFill>
                  <a:effectLst/>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0" y="0"/>
                <a:ext cx="769495" cy="576633"/>
              </a:xfrm>
              <a:prstGeom prst="rect">
                <a:avLst/>
              </a:prstGeom>
              <a:blipFill rotWithShape="1">
                <a:blip r:embed="rId6"/>
                <a:stretch>
                  <a:fillRect/>
                </a:stretch>
              </a:blipFill>
              <a:ln>
                <a:solidFill>
                  <a:schemeClr val="tx1"/>
                </a:solidFill>
              </a:ln>
            </p:spPr>
            <p:txBody>
              <a:bodyPr/>
              <a:lstStyle/>
              <a:p>
                <a:r>
                  <a:rPr lang="en-US">
                    <a:noFill/>
                  </a:rPr>
                  <a:t> </a:t>
                </a:r>
              </a:p>
            </p:txBody>
          </p:sp>
        </mc:Fallback>
      </mc:AlternateContent>
      <p:sp>
        <p:nvSpPr>
          <p:cNvPr id="11" name="Rectangle 3"/>
          <p:cNvSpPr txBox="1">
            <a:spLocks noChangeArrowheads="1"/>
          </p:cNvSpPr>
          <p:nvPr/>
        </p:nvSpPr>
        <p:spPr bwMode="auto">
          <a:xfrm>
            <a:off x="304800" y="5410200"/>
            <a:ext cx="8255000" cy="121920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51" tIns="44432" rIns="90451" bIns="44432"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Clr>
                <a:schemeClr val="tx1"/>
              </a:buClr>
              <a:buSzPct val="75000"/>
              <a:buFont typeface="Monotype Sorts" pitchFamily="2" charset="2"/>
              <a:buChar char="n"/>
              <a:defRPr sz="2400" b="1">
                <a:solidFill>
                  <a:schemeClr val="tx1"/>
                </a:solidFill>
                <a:latin typeface="+mn-lt"/>
                <a:ea typeface="+mn-ea"/>
                <a:cs typeface="+mn-cs"/>
              </a:defRPr>
            </a:lvl1pPr>
            <a:lvl2pPr marL="685800" indent="-228600" algn="l" rtl="0" eaLnBrk="0" fontAlgn="base" hangingPunct="0">
              <a:lnSpc>
                <a:spcPct val="90000"/>
              </a:lnSpc>
              <a:spcBef>
                <a:spcPct val="30000"/>
              </a:spcBef>
              <a:spcAft>
                <a:spcPct val="0"/>
              </a:spcAft>
              <a:buClr>
                <a:schemeClr val="tx2"/>
              </a:buClr>
              <a:buSzPct val="75000"/>
              <a:buFont typeface="Monotype Sorts" pitchFamily="2" charset="2"/>
              <a:buChar char="u"/>
              <a:defRPr sz="2000" b="1">
                <a:solidFill>
                  <a:schemeClr val="tx2"/>
                </a:solidFill>
                <a:latin typeface="+mn-lt"/>
              </a:defRPr>
            </a:lvl2pPr>
            <a:lvl3pPr marL="1143000" indent="-228600" algn="l" rtl="0" eaLnBrk="0" fontAlgn="base" hangingPunct="0">
              <a:lnSpc>
                <a:spcPct val="90000"/>
              </a:lnSpc>
              <a:spcBef>
                <a:spcPct val="30000"/>
              </a:spcBef>
              <a:spcAft>
                <a:spcPct val="0"/>
              </a:spcAft>
              <a:buClr>
                <a:schemeClr val="accent2"/>
              </a:buClr>
              <a:buSzPct val="75000"/>
              <a:buFont typeface="Wingdings" pitchFamily="2" charset="2"/>
              <a:buChar char="§"/>
              <a:defRPr b="1">
                <a:solidFill>
                  <a:schemeClr val="accent2"/>
                </a:solidFill>
                <a:latin typeface="+mn-lt"/>
              </a:defRPr>
            </a:lvl3pPr>
            <a:lvl4pPr marL="1543050" indent="-171450" algn="l" rtl="0" eaLnBrk="0" fontAlgn="base" hangingPunct="0">
              <a:lnSpc>
                <a:spcPct val="90000"/>
              </a:lnSpc>
              <a:spcBef>
                <a:spcPct val="30000"/>
              </a:spcBef>
              <a:spcAft>
                <a:spcPct val="0"/>
              </a:spcAft>
              <a:buClr>
                <a:schemeClr val="accent2"/>
              </a:buClr>
              <a:buSzPct val="50000"/>
              <a:buFont typeface="Monotype Sorts" pitchFamily="2" charset="2"/>
              <a:buChar char="l"/>
              <a:defRPr sz="1400" b="1">
                <a:solidFill>
                  <a:schemeClr val="accent2"/>
                </a:solidFill>
                <a:latin typeface="+mn-lt"/>
              </a:defRPr>
            </a:lvl4pPr>
            <a:lvl5pPr marL="2000250" indent="-171450" algn="l" rtl="0" eaLnBrk="0" fontAlgn="base" hangingPunct="0">
              <a:lnSpc>
                <a:spcPct val="90000"/>
              </a:lnSpc>
              <a:spcBef>
                <a:spcPct val="30000"/>
              </a:spcBef>
              <a:spcAft>
                <a:spcPct val="0"/>
              </a:spcAft>
              <a:buClr>
                <a:schemeClr val="accent2"/>
              </a:buClr>
              <a:buSzPct val="50000"/>
              <a:buFont typeface="Monotype Sorts" pitchFamily="2" charset="2"/>
              <a:buChar char="l"/>
              <a:defRPr sz="1400" b="1">
                <a:solidFill>
                  <a:schemeClr val="accent2"/>
                </a:solidFill>
                <a:latin typeface="+mn-lt"/>
              </a:defRPr>
            </a:lvl5pPr>
            <a:lvl6pPr marL="2457450" indent="-171450" algn="l" rtl="0" eaLnBrk="0" fontAlgn="base" hangingPunct="0">
              <a:lnSpc>
                <a:spcPct val="90000"/>
              </a:lnSpc>
              <a:spcBef>
                <a:spcPct val="30000"/>
              </a:spcBef>
              <a:spcAft>
                <a:spcPct val="0"/>
              </a:spcAft>
              <a:buClr>
                <a:schemeClr val="accent2"/>
              </a:buClr>
              <a:buSzPct val="50000"/>
              <a:buFont typeface="Monotype Sorts" pitchFamily="2" charset="2"/>
              <a:buChar char="l"/>
              <a:defRPr sz="1400" b="1">
                <a:solidFill>
                  <a:schemeClr val="accent2"/>
                </a:solidFill>
                <a:latin typeface="+mn-lt"/>
              </a:defRPr>
            </a:lvl6pPr>
            <a:lvl7pPr marL="2914650" indent="-171450" algn="l" rtl="0" eaLnBrk="0" fontAlgn="base" hangingPunct="0">
              <a:lnSpc>
                <a:spcPct val="90000"/>
              </a:lnSpc>
              <a:spcBef>
                <a:spcPct val="30000"/>
              </a:spcBef>
              <a:spcAft>
                <a:spcPct val="0"/>
              </a:spcAft>
              <a:buClr>
                <a:schemeClr val="accent2"/>
              </a:buClr>
              <a:buSzPct val="50000"/>
              <a:buFont typeface="Monotype Sorts" pitchFamily="2" charset="2"/>
              <a:buChar char="l"/>
              <a:defRPr sz="1400" b="1">
                <a:solidFill>
                  <a:schemeClr val="accent2"/>
                </a:solidFill>
                <a:latin typeface="+mn-lt"/>
              </a:defRPr>
            </a:lvl7pPr>
            <a:lvl8pPr marL="3371850" indent="-171450" algn="l" rtl="0" eaLnBrk="0" fontAlgn="base" hangingPunct="0">
              <a:lnSpc>
                <a:spcPct val="90000"/>
              </a:lnSpc>
              <a:spcBef>
                <a:spcPct val="30000"/>
              </a:spcBef>
              <a:spcAft>
                <a:spcPct val="0"/>
              </a:spcAft>
              <a:buClr>
                <a:schemeClr val="accent2"/>
              </a:buClr>
              <a:buSzPct val="50000"/>
              <a:buFont typeface="Monotype Sorts" pitchFamily="2" charset="2"/>
              <a:buChar char="l"/>
              <a:defRPr sz="1400" b="1">
                <a:solidFill>
                  <a:schemeClr val="accent2"/>
                </a:solidFill>
                <a:latin typeface="+mn-lt"/>
              </a:defRPr>
            </a:lvl8pPr>
            <a:lvl9pPr marL="3829050" indent="-171450" algn="l" rtl="0" eaLnBrk="0" fontAlgn="base" hangingPunct="0">
              <a:lnSpc>
                <a:spcPct val="90000"/>
              </a:lnSpc>
              <a:spcBef>
                <a:spcPct val="30000"/>
              </a:spcBef>
              <a:spcAft>
                <a:spcPct val="0"/>
              </a:spcAft>
              <a:buClr>
                <a:schemeClr val="accent2"/>
              </a:buClr>
              <a:buSzPct val="50000"/>
              <a:buFont typeface="Monotype Sorts" pitchFamily="2" charset="2"/>
              <a:buChar char="l"/>
              <a:defRPr sz="1400" b="1">
                <a:solidFill>
                  <a:schemeClr val="accent2"/>
                </a:solidFill>
                <a:latin typeface="+mn-lt"/>
              </a:defRPr>
            </a:lvl9pPr>
          </a:lstStyle>
          <a:p>
            <a:pPr algn="ctr">
              <a:lnSpc>
                <a:spcPct val="80000"/>
              </a:lnSpc>
              <a:buFont typeface="Monotype Sorts" pitchFamily="2" charset="2"/>
              <a:buNone/>
            </a:pPr>
            <a:r>
              <a:rPr lang="en-US" sz="2800" dirty="0" smtClean="0">
                <a:solidFill>
                  <a:schemeClr val="tx2"/>
                </a:solidFill>
              </a:rPr>
              <a:t>New G</a:t>
            </a:r>
            <a:r>
              <a:rPr lang="en-US" sz="2800" baseline="-25000" dirty="0" smtClean="0">
                <a:solidFill>
                  <a:schemeClr val="tx2"/>
                </a:solidFill>
              </a:rPr>
              <a:t>F</a:t>
            </a:r>
            <a:endParaRPr lang="en-US" sz="1800" dirty="0" smtClean="0">
              <a:solidFill>
                <a:schemeClr val="tx2"/>
              </a:solidFill>
            </a:endParaRPr>
          </a:p>
          <a:p>
            <a:pPr algn="ctr">
              <a:lnSpc>
                <a:spcPct val="80000"/>
              </a:lnSpc>
              <a:buFont typeface="Monotype Sorts" pitchFamily="2" charset="2"/>
              <a:buNone/>
            </a:pPr>
            <a:endParaRPr lang="en-US" sz="2000" dirty="0" smtClean="0"/>
          </a:p>
          <a:p>
            <a:pPr algn="ctr">
              <a:lnSpc>
                <a:spcPct val="80000"/>
              </a:lnSpc>
              <a:buFont typeface="Monotype Sorts" pitchFamily="2" charset="2"/>
              <a:buNone/>
            </a:pPr>
            <a:r>
              <a:rPr lang="en-US" sz="2000" dirty="0" smtClean="0"/>
              <a:t>G</a:t>
            </a:r>
            <a:r>
              <a:rPr lang="en-US" sz="2000" baseline="-25000" dirty="0" smtClean="0"/>
              <a:t>F</a:t>
            </a:r>
            <a:r>
              <a:rPr lang="en-US" sz="2000" dirty="0" smtClean="0"/>
              <a:t>(</a:t>
            </a:r>
            <a:r>
              <a:rPr lang="en-US" sz="2000" dirty="0" err="1" smtClean="0">
                <a:solidFill>
                  <a:schemeClr val="tx2"/>
                </a:solidFill>
              </a:rPr>
              <a:t>MuLan</a:t>
            </a:r>
            <a:r>
              <a:rPr lang="en-US" sz="2000" dirty="0" smtClean="0"/>
              <a:t>) = 1.166 378 8(7) x 10</a:t>
            </a:r>
            <a:r>
              <a:rPr lang="en-US" sz="2000" baseline="30000" dirty="0" smtClean="0"/>
              <a:t>-5</a:t>
            </a:r>
            <a:r>
              <a:rPr lang="en-US" sz="2000" dirty="0" smtClean="0"/>
              <a:t> GeV</a:t>
            </a:r>
            <a:r>
              <a:rPr lang="en-US" sz="2000" baseline="30000" dirty="0" smtClean="0"/>
              <a:t>-2   </a:t>
            </a:r>
            <a:r>
              <a:rPr lang="en-US" sz="2000" dirty="0" smtClean="0"/>
              <a:t>(0.6 ppm)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304800" y="0"/>
            <a:ext cx="8534400" cy="1143000"/>
          </a:xfrm>
        </p:spPr>
        <p:txBody>
          <a:bodyPr/>
          <a:lstStyle/>
          <a:p>
            <a:pPr eaLnBrk="1" hangingPunct="1">
              <a:defRPr/>
            </a:pPr>
            <a:r>
              <a:rPr lang="de-DE" sz="3200" b="1" dirty="0" smtClean="0">
                <a:solidFill>
                  <a:srgbClr val="FF0000"/>
                </a:solidFill>
                <a:effectLst/>
              </a:rPr>
              <a:t>MuCap </a:t>
            </a:r>
            <a:r>
              <a:rPr lang="de-DE" sz="3200" b="1" dirty="0" smtClean="0">
                <a:solidFill>
                  <a:schemeClr val="bg2"/>
                </a:solidFill>
                <a:effectLst/>
              </a:rPr>
              <a:t>Negative Muon Lifetime </a:t>
            </a:r>
            <a:r>
              <a:rPr lang="de-DE" sz="3200" b="1" dirty="0">
                <a:solidFill>
                  <a:schemeClr val="bg2"/>
                </a:solidFill>
                <a:effectLst/>
              </a:rPr>
              <a:t>S</a:t>
            </a:r>
            <a:r>
              <a:rPr lang="de-DE" sz="3200" b="1" dirty="0" smtClean="0">
                <a:solidFill>
                  <a:schemeClr val="bg2"/>
                </a:solidFill>
                <a:effectLst/>
              </a:rPr>
              <a:t>pectra</a:t>
            </a:r>
          </a:p>
        </p:txBody>
      </p:sp>
      <p:pic>
        <p:nvPicPr>
          <p:cNvPr id="32771" name="Picture 13" descr="lifetime_run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2050" y="965200"/>
            <a:ext cx="6810375"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9"/>
          <p:cNvGrpSpPr>
            <a:grpSpLocks/>
          </p:cNvGrpSpPr>
          <p:nvPr/>
        </p:nvGrpSpPr>
        <p:grpSpPr bwMode="auto">
          <a:xfrm>
            <a:off x="990600" y="5267325"/>
            <a:ext cx="6677025" cy="1514475"/>
            <a:chOff x="624" y="3318"/>
            <a:chExt cx="4206" cy="954"/>
          </a:xfrm>
        </p:grpSpPr>
        <p:pic>
          <p:nvPicPr>
            <p:cNvPr id="32773" name="Picture 14" descr="c1"/>
            <p:cNvPicPr>
              <a:picLocks noChangeAspect="1" noChangeArrowheads="1"/>
            </p:cNvPicPr>
            <p:nvPr/>
          </p:nvPicPr>
          <p:blipFill>
            <a:blip r:embed="rId5">
              <a:extLst>
                <a:ext uri="{28A0092B-C50C-407E-A947-70E740481C1C}">
                  <a14:useLocalDpi xmlns:a14="http://schemas.microsoft.com/office/drawing/2010/main" val="0"/>
                </a:ext>
              </a:extLst>
            </a:blip>
            <a:srcRect l="7246" t="10001" r="8696"/>
            <a:stretch>
              <a:fillRect/>
            </a:stretch>
          </p:blipFill>
          <p:spPr bwMode="auto">
            <a:xfrm>
              <a:off x="1746" y="3318"/>
              <a:ext cx="3084" cy="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400" name="Rectangle 16"/>
            <p:cNvSpPr>
              <a:spLocks noChangeArrowheads="1"/>
            </p:cNvSpPr>
            <p:nvPr/>
          </p:nvSpPr>
          <p:spPr bwMode="auto">
            <a:xfrm>
              <a:off x="624" y="3510"/>
              <a:ext cx="1488" cy="757"/>
            </a:xfrm>
            <a:prstGeom prst="rect">
              <a:avLst/>
            </a:prstGeom>
            <a:noFill/>
            <a:ln w="9525">
              <a:noFill/>
              <a:miter lim="800000"/>
              <a:headEnd/>
              <a:tailEnd/>
            </a:ln>
            <a:effectLst/>
          </p:spPr>
          <p:txBody>
            <a:bodyPr lIns="92075" tIns="46038" rIns="92075" bIns="46038">
              <a:spAutoFit/>
            </a:bodyPr>
            <a:lstStyle/>
            <a:p>
              <a:pPr algn="l" eaLnBrk="1" hangingPunct="1">
                <a:defRPr/>
              </a:pPr>
              <a:r>
                <a:rPr lang="en-US" sz="2400" dirty="0" smtClean="0">
                  <a:solidFill>
                    <a:schemeClr val="bg2"/>
                  </a:solidFill>
                  <a:effectLst/>
                  <a:cs typeface="Arial" pitchFamily="34" charset="0"/>
                </a:rPr>
                <a:t>Typical fit</a:t>
              </a:r>
            </a:p>
            <a:p>
              <a:pPr algn="l" eaLnBrk="1" hangingPunct="1">
                <a:defRPr/>
              </a:pPr>
              <a:r>
                <a:rPr lang="en-US" sz="2400" dirty="0" smtClean="0">
                  <a:solidFill>
                    <a:schemeClr val="bg2"/>
                  </a:solidFill>
                  <a:effectLst/>
                  <a:cs typeface="Arial" pitchFamily="34" charset="0"/>
                </a:rPr>
                <a:t>normalized</a:t>
              </a:r>
              <a:endParaRPr lang="en-US" sz="2400" dirty="0">
                <a:solidFill>
                  <a:schemeClr val="bg2"/>
                </a:solidFill>
                <a:effectLst/>
                <a:cs typeface="Arial" pitchFamily="34" charset="0"/>
              </a:endParaRPr>
            </a:p>
            <a:p>
              <a:pPr algn="l" eaLnBrk="1" hangingPunct="1">
                <a:defRPr/>
              </a:pPr>
              <a:r>
                <a:rPr lang="en-US" sz="2400" dirty="0">
                  <a:solidFill>
                    <a:schemeClr val="bg2"/>
                  </a:solidFill>
                  <a:effectLst/>
                  <a:cs typeface="Arial" pitchFamily="34" charset="0"/>
                </a:rPr>
                <a:t>residuals </a:t>
              </a:r>
              <a:endParaRPr lang="de-DE" sz="2400" dirty="0">
                <a:solidFill>
                  <a:schemeClr val="bg2"/>
                </a:solidFill>
                <a:effectLst/>
                <a:cs typeface="Arial" pitchFamily="34" charset="0"/>
              </a:endParaRPr>
            </a:p>
          </p:txBody>
        </p:sp>
      </p:grpSp>
      <mc:AlternateContent xmlns:mc="http://schemas.openxmlformats.org/markup-compatibility/2006" xmlns:a14="http://schemas.microsoft.com/office/drawing/2010/main">
        <mc:Choice Requires="a14">
          <p:sp>
            <p:nvSpPr>
              <p:cNvPr id="7" name="TextBox 6"/>
              <p:cNvSpPr txBox="1"/>
              <p:nvPr/>
            </p:nvSpPr>
            <p:spPr>
              <a:xfrm>
                <a:off x="8382000" y="1314"/>
                <a:ext cx="769495" cy="560282"/>
              </a:xfrm>
              <a:prstGeom prst="rect">
                <a:avLst/>
              </a:prstGeom>
              <a:solidFill>
                <a:srgbClr val="FFFFFF">
                  <a:lumMod val="85000"/>
                </a:srgbClr>
              </a:solidFill>
              <a:ln>
                <a:solidFill>
                  <a:srgbClr val="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sSub>
                        <m:sSubPr>
                          <m:ctrlPr>
                            <a:rPr kumimoji="0" lang="en-US" sz="2800" b="0" i="1" u="none" strike="noStrike" kern="0" cap="none" spc="0" normalizeH="0" baseline="0" noProof="0" smtClean="0">
                              <a:ln>
                                <a:noFill/>
                              </a:ln>
                              <a:solidFill>
                                <a:srgbClr val="FF0000"/>
                              </a:solidFill>
                              <a:effectLst/>
                              <a:uLnTx/>
                              <a:uFillTx/>
                              <a:latin typeface="Cambria Math"/>
                            </a:rPr>
                          </m:ctrlPr>
                        </m:sSubPr>
                        <m:e>
                          <m:r>
                            <a:rPr kumimoji="0" lang="en-US" sz="2800" b="0" i="0" u="none" strike="noStrike" kern="0" cap="none" spc="0" normalizeH="0" baseline="0" noProof="0" smtClean="0">
                              <a:ln>
                                <a:noFill/>
                              </a:ln>
                              <a:solidFill>
                                <a:srgbClr val="FF0000"/>
                              </a:solidFill>
                              <a:effectLst/>
                              <a:uLnTx/>
                              <a:uFillTx/>
                              <a:latin typeface="Cambria Math"/>
                            </a:rPr>
                            <m:t>  </m:t>
                          </m:r>
                          <m:r>
                            <m:rPr>
                              <m:sty m:val="p"/>
                            </m:rPr>
                            <a:rPr kumimoji="0" lang="en-US" sz="2800" b="0" i="0" u="none" strike="noStrike" kern="0" cap="none" spc="0" normalizeH="0" baseline="0" noProof="0" smtClean="0">
                              <a:ln>
                                <a:noFill/>
                              </a:ln>
                              <a:solidFill>
                                <a:srgbClr val="FF0000"/>
                              </a:solidFill>
                              <a:effectLst/>
                              <a:uLnTx/>
                              <a:uFillTx/>
                              <a:latin typeface="Cambria Math"/>
                              <a:ea typeface="Cambria Math"/>
                            </a:rPr>
                            <m:t>τ</m:t>
                          </m:r>
                        </m:e>
                        <m:sub>
                          <m:sSup>
                            <m:sSupPr>
                              <m:ctrlPr>
                                <a:rPr kumimoji="0" lang="en-US" sz="2800" b="0" i="1" u="none" strike="noStrike" kern="0" cap="none" spc="0" normalizeH="0" baseline="0" noProof="0" smtClean="0">
                                  <a:ln>
                                    <a:noFill/>
                                  </a:ln>
                                  <a:solidFill>
                                    <a:srgbClr val="FF0000"/>
                                  </a:solidFill>
                                  <a:effectLst/>
                                  <a:uLnTx/>
                                  <a:uFillTx/>
                                  <a:latin typeface="Cambria Math"/>
                                </a:rPr>
                              </m:ctrlPr>
                            </m:sSupPr>
                            <m:e>
                              <m:r>
                                <m:rPr>
                                  <m:sty m:val="p"/>
                                </m:rPr>
                                <a:rPr kumimoji="0" lang="en-US" sz="2800" b="0" i="0" u="none" strike="noStrike" kern="0" cap="none" spc="0" normalizeH="0" baseline="0" noProof="0" smtClean="0">
                                  <a:ln>
                                    <a:noFill/>
                                  </a:ln>
                                  <a:solidFill>
                                    <a:srgbClr val="FF0000"/>
                                  </a:solidFill>
                                  <a:effectLst/>
                                  <a:uLnTx/>
                                  <a:uFillTx/>
                                  <a:latin typeface="Cambria Math"/>
                                  <a:ea typeface="Cambria Math"/>
                                </a:rPr>
                                <m:t>μ</m:t>
                              </m:r>
                            </m:e>
                            <m:sup>
                              <m:r>
                                <a:rPr kumimoji="0" lang="en-US" sz="2800" b="0" i="0" u="none" strike="noStrike" kern="0" cap="none" spc="0" normalizeH="0" baseline="0" noProof="0" smtClean="0">
                                  <a:ln>
                                    <a:noFill/>
                                  </a:ln>
                                  <a:solidFill>
                                    <a:srgbClr val="FF0000"/>
                                  </a:solidFill>
                                  <a:effectLst/>
                                  <a:uLnTx/>
                                  <a:uFillTx/>
                                  <a:latin typeface="Cambria Math"/>
                                </a:rPr>
                                <m:t>−</m:t>
                              </m:r>
                            </m:sup>
                          </m:sSup>
                        </m:sub>
                      </m:sSub>
                    </m:oMath>
                  </m:oMathPara>
                </a14:m>
                <a:endParaRPr kumimoji="0" lang="en-US" sz="2800" b="0" i="0" u="none" strike="noStrike" kern="0" cap="none" spc="0" normalizeH="0" baseline="0" noProof="0" dirty="0">
                  <a:ln>
                    <a:noFill/>
                  </a:ln>
                  <a:solidFill>
                    <a:srgbClr val="0000FF"/>
                  </a:solidFill>
                  <a:effectLst/>
                  <a:uLnTx/>
                  <a:uFillTx/>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8382000" y="1314"/>
                <a:ext cx="769495" cy="560282"/>
              </a:xfrm>
              <a:prstGeom prst="rect">
                <a:avLst/>
              </a:prstGeom>
              <a:blipFill rotWithShape="1">
                <a:blip r:embed="rId6"/>
                <a:stretch>
                  <a:fillRect/>
                </a:stretch>
              </a:blipFill>
              <a:ln>
                <a:solidFill>
                  <a:srgbClr val="000000"/>
                </a:solidFill>
              </a:ln>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3661052046"/>
      </p:ext>
    </p:extLst>
  </p:cSld>
  <p:clrMapOvr>
    <a:masterClrMapping/>
  </p:clrMapOvr>
  <p:transition advTm="469"/>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457200"/>
          </a:xfrm>
        </p:spPr>
        <p:txBody>
          <a:bodyPr>
            <a:normAutofit/>
          </a:bodyPr>
          <a:lstStyle/>
          <a:p>
            <a:pPr algn="l"/>
            <a:r>
              <a:rPr lang="en-US" sz="2400" dirty="0" smtClean="0"/>
              <a:t>Start- and stop-time-scans</a:t>
            </a:r>
            <a:endParaRPr lang="en-US" sz="2400"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762000"/>
            <a:ext cx="4419600" cy="3163313"/>
          </a:xfrm>
        </p:spPr>
      </p:pic>
      <mc:AlternateContent xmlns:mc="http://schemas.openxmlformats.org/markup-compatibility/2006" xmlns:a14="http://schemas.microsoft.com/office/drawing/2010/main">
        <mc:Choice Requires="a14">
          <p:sp>
            <p:nvSpPr>
              <p:cNvPr id="10" name="TextBox 9"/>
              <p:cNvSpPr txBox="1"/>
              <p:nvPr/>
            </p:nvSpPr>
            <p:spPr>
              <a:xfrm>
                <a:off x="8382000" y="1314"/>
                <a:ext cx="769495" cy="560282"/>
              </a:xfrm>
              <a:prstGeom prst="rect">
                <a:avLst/>
              </a:prstGeom>
              <a:solidFill>
                <a:srgbClr val="FFFFFF">
                  <a:lumMod val="85000"/>
                </a:srgbClr>
              </a:solidFill>
              <a:ln>
                <a:solidFill>
                  <a:srgbClr val="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sSub>
                        <m:sSubPr>
                          <m:ctrlPr>
                            <a:rPr kumimoji="0" lang="en-US" sz="2800" b="0" i="1" u="none" strike="noStrike" kern="0" cap="none" spc="0" normalizeH="0" baseline="0" noProof="0" smtClean="0">
                              <a:ln>
                                <a:noFill/>
                              </a:ln>
                              <a:solidFill>
                                <a:srgbClr val="FF0000"/>
                              </a:solidFill>
                              <a:effectLst/>
                              <a:uLnTx/>
                              <a:uFillTx/>
                              <a:latin typeface="Cambria Math"/>
                            </a:rPr>
                          </m:ctrlPr>
                        </m:sSubPr>
                        <m:e>
                          <m:r>
                            <a:rPr kumimoji="0" lang="en-US" sz="2800" b="0" i="0" u="none" strike="noStrike" kern="0" cap="none" spc="0" normalizeH="0" baseline="0" noProof="0" smtClean="0">
                              <a:ln>
                                <a:noFill/>
                              </a:ln>
                              <a:solidFill>
                                <a:srgbClr val="FF0000"/>
                              </a:solidFill>
                              <a:effectLst/>
                              <a:uLnTx/>
                              <a:uFillTx/>
                              <a:latin typeface="Cambria Math"/>
                            </a:rPr>
                            <m:t>  </m:t>
                          </m:r>
                          <m:r>
                            <m:rPr>
                              <m:sty m:val="p"/>
                            </m:rPr>
                            <a:rPr kumimoji="0" lang="en-US" sz="2800" b="0" i="0" u="none" strike="noStrike" kern="0" cap="none" spc="0" normalizeH="0" baseline="0" noProof="0" smtClean="0">
                              <a:ln>
                                <a:noFill/>
                              </a:ln>
                              <a:solidFill>
                                <a:srgbClr val="FF0000"/>
                              </a:solidFill>
                              <a:effectLst/>
                              <a:uLnTx/>
                              <a:uFillTx/>
                              <a:latin typeface="Cambria Math"/>
                              <a:ea typeface="Cambria Math"/>
                            </a:rPr>
                            <m:t>τ</m:t>
                          </m:r>
                        </m:e>
                        <m:sub>
                          <m:sSup>
                            <m:sSupPr>
                              <m:ctrlPr>
                                <a:rPr kumimoji="0" lang="en-US" sz="2800" b="0" i="1" u="none" strike="noStrike" kern="0" cap="none" spc="0" normalizeH="0" baseline="0" noProof="0" smtClean="0">
                                  <a:ln>
                                    <a:noFill/>
                                  </a:ln>
                                  <a:solidFill>
                                    <a:srgbClr val="FF0000"/>
                                  </a:solidFill>
                                  <a:effectLst/>
                                  <a:uLnTx/>
                                  <a:uFillTx/>
                                  <a:latin typeface="Cambria Math"/>
                                </a:rPr>
                              </m:ctrlPr>
                            </m:sSupPr>
                            <m:e>
                              <m:r>
                                <m:rPr>
                                  <m:sty m:val="p"/>
                                </m:rPr>
                                <a:rPr kumimoji="0" lang="en-US" sz="2800" b="0" i="0" u="none" strike="noStrike" kern="0" cap="none" spc="0" normalizeH="0" baseline="0" noProof="0" smtClean="0">
                                  <a:ln>
                                    <a:noFill/>
                                  </a:ln>
                                  <a:solidFill>
                                    <a:srgbClr val="FF0000"/>
                                  </a:solidFill>
                                  <a:effectLst/>
                                  <a:uLnTx/>
                                  <a:uFillTx/>
                                  <a:latin typeface="Cambria Math"/>
                                  <a:ea typeface="Cambria Math"/>
                                </a:rPr>
                                <m:t>μ</m:t>
                              </m:r>
                            </m:e>
                            <m:sup>
                              <m:r>
                                <a:rPr kumimoji="0" lang="en-US" sz="2800" b="0" i="0" u="none" strike="noStrike" kern="0" cap="none" spc="0" normalizeH="0" baseline="0" noProof="0" smtClean="0">
                                  <a:ln>
                                    <a:noFill/>
                                  </a:ln>
                                  <a:solidFill>
                                    <a:srgbClr val="FF0000"/>
                                  </a:solidFill>
                                  <a:effectLst/>
                                  <a:uLnTx/>
                                  <a:uFillTx/>
                                  <a:latin typeface="Cambria Math"/>
                                </a:rPr>
                                <m:t>−</m:t>
                              </m:r>
                            </m:sup>
                          </m:sSup>
                        </m:sub>
                      </m:sSub>
                    </m:oMath>
                  </m:oMathPara>
                </a14:m>
                <a:endParaRPr kumimoji="0" lang="en-US" sz="2800" b="0" i="0" u="none" strike="noStrike" kern="0" cap="none" spc="0" normalizeH="0" baseline="0" noProof="0" dirty="0">
                  <a:ln>
                    <a:noFill/>
                  </a:ln>
                  <a:solidFill>
                    <a:srgbClr val="0000FF"/>
                  </a:solidFill>
                  <a:effectLst/>
                  <a:uLnTx/>
                  <a:uFillTx/>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8382000" y="1314"/>
                <a:ext cx="769495" cy="560282"/>
              </a:xfrm>
              <a:prstGeom prst="rect">
                <a:avLst/>
              </a:prstGeom>
              <a:blipFill rotWithShape="1">
                <a:blip r:embed="rId7"/>
                <a:stretch>
                  <a:fillRect/>
                </a:stretch>
              </a:blipFill>
              <a:ln>
                <a:solidFill>
                  <a:srgbClr val="000000"/>
                </a:solidFill>
              </a:ln>
            </p:spPr>
            <p:txBody>
              <a:bodyPr/>
              <a:lstStyle/>
              <a:p>
                <a:r>
                  <a:rPr lang="en-US">
                    <a:noFill/>
                  </a:rPr>
                  <a:t> </a:t>
                </a:r>
              </a:p>
            </p:txBody>
          </p:sp>
        </mc:Fallback>
      </mc:AlternateContent>
      <p:pic>
        <p:nvPicPr>
          <p:cNvPr id="13"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3810000"/>
            <a:ext cx="5761477" cy="2955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57800" y="3815393"/>
            <a:ext cx="3862562" cy="2759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676400" y="6172200"/>
            <a:ext cx="3422732" cy="323165"/>
          </a:xfrm>
          <a:prstGeom prst="rect">
            <a:avLst/>
          </a:prstGeom>
          <a:noFill/>
        </p:spPr>
        <p:txBody>
          <a:bodyPr wrap="none" rtlCol="0">
            <a:spAutoFit/>
          </a:bodyPr>
          <a:lstStyle/>
          <a:p>
            <a:pPr algn="l" eaLnBrk="1" hangingPunct="1"/>
            <a:r>
              <a:rPr lang="en-US" dirty="0" smtClean="0">
                <a:solidFill>
                  <a:srgbClr val="0000FF"/>
                </a:solidFill>
                <a:effectLst/>
                <a:cs typeface="Arial" pitchFamily="34" charset="0"/>
              </a:rPr>
              <a:t>Data run number (~3 minutes per run)</a:t>
            </a:r>
            <a:endParaRPr lang="en-US" dirty="0">
              <a:solidFill>
                <a:srgbClr val="0000FF"/>
              </a:solidFill>
              <a:effectLst/>
              <a:cs typeface="Arial" pitchFamily="34" charset="0"/>
            </a:endParaRPr>
          </a:p>
        </p:txBody>
      </p:sp>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83793" y="795557"/>
            <a:ext cx="4216482" cy="2980915"/>
          </a:xfrm>
          <a:prstGeom prst="rect">
            <a:avLst/>
          </a:prstGeom>
        </p:spPr>
      </p:pic>
      <p:sp>
        <p:nvSpPr>
          <p:cNvPr id="3" name="Rectangle 2"/>
          <p:cNvSpPr/>
          <p:nvPr/>
        </p:nvSpPr>
        <p:spPr>
          <a:xfrm>
            <a:off x="152400" y="3657600"/>
            <a:ext cx="3826689" cy="461665"/>
          </a:xfrm>
          <a:prstGeom prst="rect">
            <a:avLst/>
          </a:prstGeom>
          <a:solidFill>
            <a:schemeClr val="bg1"/>
          </a:solidFill>
        </p:spPr>
        <p:txBody>
          <a:bodyPr wrap="none">
            <a:spAutoFit/>
          </a:bodyPr>
          <a:lstStyle/>
          <a:p>
            <a:r>
              <a:rPr lang="en-US" sz="2400" b="1" dirty="0">
                <a:solidFill>
                  <a:schemeClr val="tx1"/>
                </a:solidFill>
                <a:effectLst/>
              </a:rPr>
              <a:t>Rate versus run duration</a:t>
            </a:r>
            <a:endParaRPr lang="en-US" sz="2000" b="1" dirty="0">
              <a:solidFill>
                <a:schemeClr val="tx1"/>
              </a:solidFill>
              <a:effectLst/>
            </a:endParaRPr>
          </a:p>
        </p:txBody>
      </p:sp>
    </p:spTree>
    <p:extLst>
      <p:ext uri="{BB962C8B-B14F-4D97-AF65-F5344CB8AC3E}">
        <p14:creationId xmlns:p14="http://schemas.microsoft.com/office/powerpoint/2010/main" val="4171856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rmAutofit fontScale="90000"/>
          </a:bodyPr>
          <a:lstStyle/>
          <a:p>
            <a:pPr algn="l"/>
            <a:r>
              <a:rPr lang="en-US" sz="2800" dirty="0" smtClean="0"/>
              <a:t>The disappearance rate is independent of azimuth</a:t>
            </a:r>
            <a:br>
              <a:rPr lang="en-US" sz="2800" dirty="0" smtClean="0"/>
            </a:br>
            <a:r>
              <a:rPr lang="en-US" sz="2000" b="0" dirty="0" smtClean="0">
                <a:solidFill>
                  <a:schemeClr val="bg2"/>
                </a:solidFill>
              </a:rPr>
              <a:t>(non trivial since TPC is asymmetric vertically owing to drift direction)</a:t>
            </a:r>
            <a:endParaRPr lang="en-US" sz="2000" b="0" dirty="0">
              <a:solidFill>
                <a:schemeClr val="bg2"/>
              </a:solidFill>
            </a:endParaRPr>
          </a:p>
        </p:txBody>
      </p:sp>
      <p:sp>
        <p:nvSpPr>
          <p:cNvPr id="8" name="Date Placeholder 7"/>
          <p:cNvSpPr>
            <a:spLocks noGrp="1"/>
          </p:cNvSpPr>
          <p:nvPr>
            <p:ph type="dt" sz="half" idx="4294967295"/>
          </p:nvPr>
        </p:nvSpPr>
        <p:spPr>
          <a:xfrm>
            <a:off x="457200" y="6356350"/>
            <a:ext cx="2133600" cy="365125"/>
          </a:xfrm>
          <a:prstGeom prst="rect">
            <a:avLst/>
          </a:prstGeom>
        </p:spPr>
        <p:txBody>
          <a:bodyPr/>
          <a:lstStyle/>
          <a:p>
            <a:r>
              <a:rPr lang="en-US" smtClean="0"/>
              <a:t>4/6/2012</a:t>
            </a:r>
            <a:endParaRPr lang="en-US"/>
          </a:p>
        </p:txBody>
      </p:sp>
      <p:pic>
        <p:nvPicPr>
          <p:cNvPr id="1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9039" r="13018"/>
          <a:stretch/>
        </p:blipFill>
        <p:spPr bwMode="auto">
          <a:xfrm>
            <a:off x="457200" y="1143000"/>
            <a:ext cx="4210269" cy="5613400"/>
          </a:xfrm>
          <a:prstGeom prst="rect">
            <a:avLst/>
          </a:prstGeom>
          <a:solidFill>
            <a:schemeClr val="bg1"/>
          </a:solidFill>
          <a:ln>
            <a:noFill/>
          </a:ln>
          <a:effectLst/>
          <a:extLst/>
        </p:spPr>
      </p:pic>
      <p:cxnSp>
        <p:nvCxnSpPr>
          <p:cNvPr id="13" name="Straight Connector 12"/>
          <p:cNvCxnSpPr/>
          <p:nvPr/>
        </p:nvCxnSpPr>
        <p:spPr bwMode="auto">
          <a:xfrm flipV="1">
            <a:off x="4667469" y="1752600"/>
            <a:ext cx="0" cy="4181619"/>
          </a:xfrm>
          <a:prstGeom prst="line">
            <a:avLst/>
          </a:prstGeom>
          <a:noFill/>
          <a:ln w="12700" cap="flat" cmpd="sng" algn="ctr">
            <a:solidFill>
              <a:schemeClr val="tx1"/>
            </a:solidFill>
            <a:prstDash val="solid"/>
            <a:round/>
            <a:headEnd type="none" w="med" len="med"/>
            <a:tailEnd type="none" w="med" len="med"/>
          </a:ln>
          <a:effectLst/>
        </p:spPr>
      </p:cxnSp>
      <p:sp>
        <p:nvSpPr>
          <p:cNvPr id="14" name="TextBox 13"/>
          <p:cNvSpPr txBox="1"/>
          <p:nvPr/>
        </p:nvSpPr>
        <p:spPr>
          <a:xfrm>
            <a:off x="1661772" y="6005727"/>
            <a:ext cx="2084364" cy="323165"/>
          </a:xfrm>
          <a:prstGeom prst="rect">
            <a:avLst/>
          </a:prstGeom>
          <a:noFill/>
        </p:spPr>
        <p:txBody>
          <a:bodyPr wrap="square" rtlCol="0">
            <a:spAutoFit/>
          </a:bodyPr>
          <a:lstStyle/>
          <a:p>
            <a:r>
              <a:rPr lang="en-US" dirty="0" smtClean="0">
                <a:solidFill>
                  <a:schemeClr val="bg2"/>
                </a:solidFill>
                <a:effectLst/>
              </a:rPr>
              <a:t>Azimuthal Element</a:t>
            </a:r>
          </a:p>
        </p:txBody>
      </p:sp>
      <p:sp>
        <p:nvSpPr>
          <p:cNvPr id="15" name="TextBox 14"/>
          <p:cNvSpPr txBox="1"/>
          <p:nvPr/>
        </p:nvSpPr>
        <p:spPr>
          <a:xfrm rot="16200000">
            <a:off x="-752071" y="3432927"/>
            <a:ext cx="2084364" cy="400110"/>
          </a:xfrm>
          <a:prstGeom prst="rect">
            <a:avLst/>
          </a:prstGeom>
          <a:noFill/>
        </p:spPr>
        <p:txBody>
          <a:bodyPr wrap="square" rtlCol="0">
            <a:spAutoFit/>
          </a:bodyPr>
          <a:lstStyle/>
          <a:p>
            <a:r>
              <a:rPr lang="en-US" sz="2000" dirty="0" smtClean="0">
                <a:solidFill>
                  <a:schemeClr val="bg2"/>
                </a:solidFill>
                <a:effectLst/>
              </a:rPr>
              <a:t>Fit Rate (s</a:t>
            </a:r>
            <a:r>
              <a:rPr lang="en-US" sz="2000" baseline="30000" dirty="0" smtClean="0">
                <a:solidFill>
                  <a:schemeClr val="bg2"/>
                </a:solidFill>
                <a:effectLst/>
              </a:rPr>
              <a:t>-1</a:t>
            </a:r>
            <a:r>
              <a:rPr lang="en-US" sz="2000" dirty="0" smtClean="0">
                <a:solidFill>
                  <a:schemeClr val="bg2"/>
                </a:solidFill>
                <a:effectLst/>
              </a:rPr>
              <a:t>)</a:t>
            </a:r>
            <a:endParaRPr lang="en-US" sz="2000" dirty="0">
              <a:solidFill>
                <a:schemeClr val="bg2"/>
              </a:solidFill>
              <a:effectLst/>
            </a:endParaRPr>
          </a:p>
        </p:txBody>
      </p:sp>
      <mc:AlternateContent xmlns:mc="http://schemas.openxmlformats.org/markup-compatibility/2006" xmlns:a14="http://schemas.microsoft.com/office/drawing/2010/main">
        <mc:Choice Requires="a14">
          <p:sp>
            <p:nvSpPr>
              <p:cNvPr id="16" name="TextBox 15"/>
              <p:cNvSpPr txBox="1"/>
              <p:nvPr/>
            </p:nvSpPr>
            <p:spPr>
              <a:xfrm>
                <a:off x="8382000" y="1314"/>
                <a:ext cx="769495" cy="560282"/>
              </a:xfrm>
              <a:prstGeom prst="rect">
                <a:avLst/>
              </a:prstGeom>
              <a:solidFill>
                <a:srgbClr val="FFFFFF">
                  <a:lumMod val="85000"/>
                </a:srgbClr>
              </a:solidFill>
              <a:ln>
                <a:solidFill>
                  <a:srgbClr val="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sSub>
                        <m:sSubPr>
                          <m:ctrlPr>
                            <a:rPr kumimoji="0" lang="en-US" sz="2800" b="0" i="1" u="none" strike="noStrike" kern="0" cap="none" spc="0" normalizeH="0" baseline="0" noProof="0" smtClean="0">
                              <a:ln>
                                <a:noFill/>
                              </a:ln>
                              <a:solidFill>
                                <a:srgbClr val="FF0000"/>
                              </a:solidFill>
                              <a:effectLst/>
                              <a:uLnTx/>
                              <a:uFillTx/>
                              <a:latin typeface="Cambria Math"/>
                            </a:rPr>
                          </m:ctrlPr>
                        </m:sSubPr>
                        <m:e>
                          <m:r>
                            <a:rPr kumimoji="0" lang="en-US" sz="2800" b="0" i="0" u="none" strike="noStrike" kern="0" cap="none" spc="0" normalizeH="0" baseline="0" noProof="0" smtClean="0">
                              <a:ln>
                                <a:noFill/>
                              </a:ln>
                              <a:solidFill>
                                <a:srgbClr val="FF0000"/>
                              </a:solidFill>
                              <a:effectLst/>
                              <a:uLnTx/>
                              <a:uFillTx/>
                              <a:latin typeface="Cambria Math"/>
                            </a:rPr>
                            <m:t>  </m:t>
                          </m:r>
                          <m:r>
                            <m:rPr>
                              <m:sty m:val="p"/>
                            </m:rPr>
                            <a:rPr kumimoji="0" lang="en-US" sz="2800" b="0" i="0" u="none" strike="noStrike" kern="0" cap="none" spc="0" normalizeH="0" baseline="0" noProof="0" smtClean="0">
                              <a:ln>
                                <a:noFill/>
                              </a:ln>
                              <a:solidFill>
                                <a:srgbClr val="FF0000"/>
                              </a:solidFill>
                              <a:effectLst/>
                              <a:uLnTx/>
                              <a:uFillTx/>
                              <a:latin typeface="Cambria Math"/>
                              <a:ea typeface="Cambria Math"/>
                            </a:rPr>
                            <m:t>τ</m:t>
                          </m:r>
                        </m:e>
                        <m:sub>
                          <m:sSup>
                            <m:sSupPr>
                              <m:ctrlPr>
                                <a:rPr kumimoji="0" lang="en-US" sz="2800" b="0" i="1" u="none" strike="noStrike" kern="0" cap="none" spc="0" normalizeH="0" baseline="0" noProof="0" smtClean="0">
                                  <a:ln>
                                    <a:noFill/>
                                  </a:ln>
                                  <a:solidFill>
                                    <a:srgbClr val="FF0000"/>
                                  </a:solidFill>
                                  <a:effectLst/>
                                  <a:uLnTx/>
                                  <a:uFillTx/>
                                  <a:latin typeface="Cambria Math"/>
                                </a:rPr>
                              </m:ctrlPr>
                            </m:sSupPr>
                            <m:e>
                              <m:r>
                                <m:rPr>
                                  <m:sty m:val="p"/>
                                </m:rPr>
                                <a:rPr kumimoji="0" lang="en-US" sz="2800" b="0" i="0" u="none" strike="noStrike" kern="0" cap="none" spc="0" normalizeH="0" baseline="0" noProof="0" smtClean="0">
                                  <a:ln>
                                    <a:noFill/>
                                  </a:ln>
                                  <a:solidFill>
                                    <a:srgbClr val="FF0000"/>
                                  </a:solidFill>
                                  <a:effectLst/>
                                  <a:uLnTx/>
                                  <a:uFillTx/>
                                  <a:latin typeface="Cambria Math"/>
                                  <a:ea typeface="Cambria Math"/>
                                </a:rPr>
                                <m:t>μ</m:t>
                              </m:r>
                            </m:e>
                            <m:sup>
                              <m:r>
                                <a:rPr kumimoji="0" lang="en-US" sz="2800" b="0" i="0" u="none" strike="noStrike" kern="0" cap="none" spc="0" normalizeH="0" baseline="0" noProof="0" smtClean="0">
                                  <a:ln>
                                    <a:noFill/>
                                  </a:ln>
                                  <a:solidFill>
                                    <a:srgbClr val="FF0000"/>
                                  </a:solidFill>
                                  <a:effectLst/>
                                  <a:uLnTx/>
                                  <a:uFillTx/>
                                  <a:latin typeface="Cambria Math"/>
                                </a:rPr>
                                <m:t>−</m:t>
                              </m:r>
                            </m:sup>
                          </m:sSup>
                        </m:sub>
                      </m:sSub>
                    </m:oMath>
                  </m:oMathPara>
                </a14:m>
                <a:endParaRPr kumimoji="0" lang="en-US" sz="2800" b="0" i="0" u="none" strike="noStrike" kern="0" cap="none" spc="0" normalizeH="0" baseline="0" noProof="0" dirty="0">
                  <a:ln>
                    <a:noFill/>
                  </a:ln>
                  <a:solidFill>
                    <a:srgbClr val="0000FF"/>
                  </a:solidFill>
                  <a:effectLst/>
                  <a:uLnTx/>
                  <a:uFillTx/>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8382000" y="1314"/>
                <a:ext cx="769495" cy="560282"/>
              </a:xfrm>
              <a:prstGeom prst="rect">
                <a:avLst/>
              </a:prstGeom>
              <a:blipFill rotWithShape="1">
                <a:blip r:embed="rId3"/>
                <a:stretch>
                  <a:fillRect/>
                </a:stretch>
              </a:blipFill>
              <a:ln>
                <a:solidFill>
                  <a:srgbClr val="000000"/>
                </a:solidFill>
              </a:ln>
            </p:spPr>
            <p:txBody>
              <a:bodyPr/>
              <a:lstStyle/>
              <a:p>
                <a:r>
                  <a:rPr lang="en-US">
                    <a:noFill/>
                  </a:rPr>
                  <a:t> </a:t>
                </a:r>
              </a:p>
            </p:txBody>
          </p:sp>
        </mc:Fallback>
      </mc:AlternateContent>
      <p:sp>
        <p:nvSpPr>
          <p:cNvPr id="4" name="Rectangle 3"/>
          <p:cNvSpPr/>
          <p:nvPr/>
        </p:nvSpPr>
        <p:spPr bwMode="auto">
          <a:xfrm>
            <a:off x="228600" y="990600"/>
            <a:ext cx="5105400" cy="762000"/>
          </a:xfrm>
          <a:prstGeom prst="rect">
            <a:avLst/>
          </a:prstGeom>
          <a:ln>
            <a:noFill/>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folHlink"/>
              </a:solidFill>
              <a:effectLst>
                <a:outerShdw blurRad="38100" dist="38100" dir="2700000" algn="tl">
                  <a:srgbClr val="000000">
                    <a:alpha val="43137"/>
                  </a:srgbClr>
                </a:outerShdw>
              </a:effectLst>
              <a:latin typeface="Arial" pitchFamily="34" charset="0"/>
            </a:endParaRPr>
          </a:p>
        </p:txBody>
      </p:sp>
      <p:pic>
        <p:nvPicPr>
          <p:cNvPr id="17" name="Content Placeholder 5"/>
          <p:cNvPicPr>
            <a:picLocks noGrp="1" noChangeAspect="1"/>
          </p:cNvPicPr>
          <p:nvPr>
            <p:ph idx="1"/>
          </p:nvPr>
        </p:nvPicPr>
        <p:blipFill rotWithShape="1">
          <a:blip r:embed="rId4">
            <a:extLst>
              <a:ext uri="{28A0092B-C50C-407E-A947-70E740481C1C}">
                <a14:useLocalDpi xmlns:a14="http://schemas.microsoft.com/office/drawing/2010/main" val="0"/>
              </a:ext>
            </a:extLst>
          </a:blip>
          <a:srcRect l="3398" r="7038"/>
          <a:stretch/>
        </p:blipFill>
        <p:spPr>
          <a:xfrm>
            <a:off x="4831080" y="1827200"/>
            <a:ext cx="4312920" cy="3611563"/>
          </a:xfrm>
        </p:spPr>
      </p:pic>
      <p:sp>
        <p:nvSpPr>
          <p:cNvPr id="7" name="TextBox 6"/>
          <p:cNvSpPr txBox="1"/>
          <p:nvPr/>
        </p:nvSpPr>
        <p:spPr>
          <a:xfrm>
            <a:off x="5570673" y="1676400"/>
            <a:ext cx="2960811" cy="323165"/>
          </a:xfrm>
          <a:prstGeom prst="rect">
            <a:avLst/>
          </a:prstGeom>
          <a:noFill/>
        </p:spPr>
        <p:txBody>
          <a:bodyPr wrap="none" rtlCol="0">
            <a:spAutoFit/>
          </a:bodyPr>
          <a:lstStyle/>
          <a:p>
            <a:r>
              <a:rPr lang="en-US" b="1" dirty="0" smtClean="0">
                <a:solidFill>
                  <a:schemeClr val="bg2"/>
                </a:solidFill>
                <a:effectLst/>
              </a:rPr>
              <a:t>Beam View of </a:t>
            </a:r>
            <a:r>
              <a:rPr lang="en-US" b="1" dirty="0" err="1" smtClean="0">
                <a:solidFill>
                  <a:schemeClr val="bg2"/>
                </a:solidFill>
                <a:effectLst/>
              </a:rPr>
              <a:t>MuCap</a:t>
            </a:r>
            <a:r>
              <a:rPr lang="en-US" b="1" dirty="0" smtClean="0">
                <a:solidFill>
                  <a:schemeClr val="bg2"/>
                </a:solidFill>
                <a:effectLst/>
              </a:rPr>
              <a:t> Detector</a:t>
            </a:r>
            <a:endParaRPr lang="en-US" b="1" dirty="0">
              <a:solidFill>
                <a:schemeClr val="bg2"/>
              </a:solidFill>
              <a:effectLst/>
            </a:endParaRPr>
          </a:p>
        </p:txBody>
      </p:sp>
      <p:sp>
        <p:nvSpPr>
          <p:cNvPr id="23" name="Rounded Rectangle 22"/>
          <p:cNvSpPr/>
          <p:nvPr/>
        </p:nvSpPr>
        <p:spPr bwMode="auto">
          <a:xfrm>
            <a:off x="3905469" y="1600200"/>
            <a:ext cx="762000" cy="399365"/>
          </a:xfrm>
          <a:prstGeom prst="roundRect">
            <a:avLst/>
          </a:prstGeom>
          <a:ln>
            <a:noFill/>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folHlink"/>
              </a:solidFill>
              <a:effectLst>
                <a:outerShdw blurRad="38100" dist="38100" dir="2700000" algn="tl">
                  <a:srgbClr val="000000">
                    <a:alpha val="43137"/>
                  </a:srgbClr>
                </a:outerShdw>
              </a:effectLst>
              <a:latin typeface="Arial" pitchFamily="34" charset="0"/>
            </a:endParaRPr>
          </a:p>
        </p:txBody>
      </p:sp>
      <p:sp>
        <p:nvSpPr>
          <p:cNvPr id="6" name="Rectangle 5"/>
          <p:cNvSpPr/>
          <p:nvPr/>
        </p:nvSpPr>
        <p:spPr bwMode="auto">
          <a:xfrm>
            <a:off x="7467600" y="3276600"/>
            <a:ext cx="76200" cy="500062"/>
          </a:xfrm>
          <a:prstGeom prst="rect">
            <a:avLst/>
          </a:prstGeom>
          <a:ln>
            <a:solidFill>
              <a:schemeClr val="bg1"/>
            </a:solidFill>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folHlink"/>
              </a:solidFill>
              <a:effectLst>
                <a:outerShdw blurRad="38100" dist="38100" dir="2700000" algn="tl">
                  <a:srgbClr val="000000">
                    <a:alpha val="43137"/>
                  </a:srgbClr>
                </a:outerShdw>
              </a:effectLst>
              <a:latin typeface="Arial" pitchFamily="34" charset="0"/>
            </a:endParaRPr>
          </a:p>
        </p:txBody>
      </p:sp>
      <p:cxnSp>
        <p:nvCxnSpPr>
          <p:cNvPr id="5" name="Straight Arrow Connector 4"/>
          <p:cNvCxnSpPr/>
          <p:nvPr/>
        </p:nvCxnSpPr>
        <p:spPr bwMode="auto">
          <a:xfrm flipV="1">
            <a:off x="7467600" y="3319462"/>
            <a:ext cx="0" cy="457200"/>
          </a:xfrm>
          <a:prstGeom prst="straightConnector1">
            <a:avLst/>
          </a:prstGeom>
          <a:ln w="28575">
            <a:solidFill>
              <a:srgbClr val="FF3300"/>
            </a:solidFill>
            <a:headEnd type="none" w="med" len="med"/>
            <a:tailEnd type="triangle" w="med" len="med"/>
          </a:ln>
          <a:ex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138171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9904"/>
            <a:ext cx="8372802" cy="1143000"/>
          </a:xfrm>
        </p:spPr>
        <p:txBody>
          <a:bodyPr/>
          <a:lstStyle/>
          <a:p>
            <a:pPr algn="l"/>
            <a:r>
              <a:rPr lang="en-US" sz="3200" b="1" dirty="0" err="1" smtClean="0">
                <a:solidFill>
                  <a:srgbClr val="FC0128"/>
                </a:solidFill>
                <a:effectLst/>
                <a:latin typeface="+mn-lt"/>
              </a:rPr>
              <a:t>MuCap</a:t>
            </a:r>
            <a:r>
              <a:rPr lang="en-US" sz="3200" b="1" dirty="0" smtClean="0">
                <a:solidFill>
                  <a:schemeClr val="bg2"/>
                </a:solidFill>
                <a:effectLst/>
                <a:latin typeface="+mn-lt"/>
              </a:rPr>
              <a:t> systematic corrections, uncertainties and final capture rate</a:t>
            </a:r>
            <a:endParaRPr lang="en-US" sz="3200" b="1" dirty="0">
              <a:solidFill>
                <a:schemeClr val="bg2"/>
              </a:solidFill>
              <a:effectLst/>
              <a:latin typeface="+mn-lt"/>
            </a:endParaRPr>
          </a:p>
        </p:txBody>
      </p:sp>
      <p:graphicFrame>
        <p:nvGraphicFramePr>
          <p:cNvPr id="6" name="Table 5"/>
          <p:cNvGraphicFramePr>
            <a:graphicFrameLocks noGrp="1"/>
          </p:cNvGraphicFramePr>
          <p:nvPr>
            <p:extLst>
              <p:ext uri="{D42A27DB-BD31-4B8C-83A1-F6EECF244321}">
                <p14:modId xmlns:p14="http://schemas.microsoft.com/office/powerpoint/2010/main" val="3459777892"/>
              </p:ext>
            </p:extLst>
          </p:nvPr>
        </p:nvGraphicFramePr>
        <p:xfrm>
          <a:off x="210709" y="990600"/>
          <a:ext cx="8648699" cy="3442821"/>
        </p:xfrm>
        <a:graphic>
          <a:graphicData uri="http://schemas.openxmlformats.org/drawingml/2006/table">
            <a:tbl>
              <a:tblPr firstRow="1" bandRow="1">
                <a:tableStyleId>{93296810-A885-4BE3-A3E7-6D5BEEA58F35}</a:tableStyleId>
              </a:tblPr>
              <a:tblGrid>
                <a:gridCol w="3662062"/>
                <a:gridCol w="857078"/>
                <a:gridCol w="934995"/>
                <a:gridCol w="857078"/>
                <a:gridCol w="857078"/>
                <a:gridCol w="1480408"/>
              </a:tblGrid>
              <a:tr h="349101">
                <a:tc rowSpan="2">
                  <a:txBody>
                    <a:bodyPr/>
                    <a:lstStyle/>
                    <a:p>
                      <a:r>
                        <a:rPr lang="en-US" dirty="0" smtClean="0"/>
                        <a:t>Systematic errors</a:t>
                      </a:r>
                      <a:endParaRPr lang="en-US" dirty="0"/>
                    </a:p>
                  </a:txBody>
                  <a:tcPr>
                    <a:lnR w="28575" cap="flat" cmpd="sng" algn="ctr">
                      <a:solidFill>
                        <a:schemeClr val="tx1"/>
                      </a:solidFill>
                      <a:prstDash val="solid"/>
                      <a:round/>
                      <a:headEnd type="none" w="med" len="med"/>
                      <a:tailEnd type="none" w="med" len="med"/>
                    </a:lnR>
                  </a:tcPr>
                </a:tc>
                <a:tc gridSpan="2">
                  <a:txBody>
                    <a:bodyPr/>
                    <a:lstStyle/>
                    <a:p>
                      <a:pPr algn="ctr"/>
                      <a:r>
                        <a:rPr lang="en-US" smtClean="0"/>
                        <a:t>Run 2006</a:t>
                      </a:r>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mpd="sng">
                      <a:noFill/>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mtClean="0"/>
                        <a:t>Run 2007</a:t>
                      </a:r>
                      <a:endParaRPr lang="en-US" dirty="0" smtClean="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mpd="sng">
                      <a:noFill/>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mtClean="0"/>
                        <a:t>Comment</a:t>
                      </a:r>
                      <a:endParaRPr lang="en-US" dirty="0" smtClean="0"/>
                    </a:p>
                  </a:txBody>
                  <a:tcP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r>
              <a:tr h="516741">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solidFill>
                            <a:schemeClr val="tx1"/>
                          </a:solidFill>
                        </a:rPr>
                        <a:t> </a:t>
                      </a:r>
                      <a:r>
                        <a:rPr lang="en-US" b="1" baseline="0" dirty="0" smtClean="0">
                          <a:solidFill>
                            <a:schemeClr val="tx1"/>
                          </a:solidFill>
                          <a:latin typeface="Symbol" pitchFamily="18" charset="2"/>
                        </a:rPr>
                        <a:t>L</a:t>
                      </a:r>
                      <a:r>
                        <a:rPr lang="en-US" b="1" baseline="0" dirty="0" smtClean="0">
                          <a:solidFill>
                            <a:schemeClr val="tx1"/>
                          </a:solidFill>
                        </a:rPr>
                        <a:t> </a:t>
                      </a:r>
                      <a:r>
                        <a:rPr lang="en-US" b="1" dirty="0" smtClean="0">
                          <a:solidFill>
                            <a:schemeClr val="tx1"/>
                          </a:solidFill>
                        </a:rPr>
                        <a:t>(s</a:t>
                      </a:r>
                      <a:r>
                        <a:rPr lang="en-US" b="1" baseline="30000" dirty="0" smtClean="0">
                          <a:solidFill>
                            <a:schemeClr val="tx1"/>
                          </a:solidFill>
                        </a:rPr>
                        <a:t>-1</a:t>
                      </a:r>
                      <a:r>
                        <a:rPr lang="en-US" b="1" dirty="0" smtClean="0">
                          <a:solidFill>
                            <a:schemeClr val="tx1"/>
                          </a:solidFill>
                        </a:rPr>
                        <a:t>)</a:t>
                      </a:r>
                    </a:p>
                  </a:txBody>
                  <a:tcPr>
                    <a:lnL w="28575" cap="flat" cmpd="sng" algn="ctr">
                      <a:solidFill>
                        <a:schemeClr val="tx1"/>
                      </a:solidFill>
                      <a:prstDash val="solid"/>
                      <a:round/>
                      <a:headEnd type="none" w="med" len="med"/>
                      <a:tailEnd type="none" w="med" len="med"/>
                    </a:lnL>
                    <a:lnT w="38100" cmpd="sng">
                      <a:noFill/>
                    </a:lnT>
                    <a:lnB w="28575" cap="flat" cmpd="sng" algn="ctr">
                      <a:solidFill>
                        <a:schemeClr val="tx1"/>
                      </a:solidFill>
                      <a:prstDash val="solid"/>
                      <a:round/>
                      <a:headEnd type="none" w="med" len="med"/>
                      <a:tailEnd type="none" w="med" len="med"/>
                    </a:lnB>
                    <a:solidFill>
                      <a:schemeClr val="accent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err="1" smtClean="0">
                          <a:solidFill>
                            <a:schemeClr val="tx1"/>
                          </a:solidFill>
                          <a:latin typeface="Symbol" pitchFamily="18" charset="2"/>
                        </a:rPr>
                        <a:t>dL</a:t>
                      </a:r>
                      <a:r>
                        <a:rPr lang="en-US" b="1" baseline="0" dirty="0" smtClean="0">
                          <a:solidFill>
                            <a:schemeClr val="tx1"/>
                          </a:solidFill>
                        </a:rPr>
                        <a:t> </a:t>
                      </a:r>
                      <a:r>
                        <a:rPr lang="en-US" b="1" dirty="0" smtClean="0">
                          <a:solidFill>
                            <a:schemeClr val="tx1"/>
                          </a:solidFill>
                        </a:rPr>
                        <a:t>(s</a:t>
                      </a:r>
                      <a:r>
                        <a:rPr lang="en-US" b="1" baseline="30000" dirty="0" smtClean="0">
                          <a:solidFill>
                            <a:schemeClr val="tx1"/>
                          </a:solidFill>
                        </a:rPr>
                        <a:t>-1</a:t>
                      </a:r>
                      <a:r>
                        <a:rPr lang="en-US" b="1" dirty="0" smtClean="0">
                          <a:solidFill>
                            <a:schemeClr val="tx1"/>
                          </a:solidFill>
                        </a:rPr>
                        <a:t>)</a:t>
                      </a:r>
                    </a:p>
                  </a:txBody>
                  <a:tcPr>
                    <a:lnR w="28575" cap="flat" cmpd="sng" algn="ctr">
                      <a:solidFill>
                        <a:schemeClr val="tx1"/>
                      </a:solidFill>
                      <a:prstDash val="solid"/>
                      <a:round/>
                      <a:headEnd type="none" w="med" len="med"/>
                      <a:tailEnd type="none" w="med" len="med"/>
                    </a:lnR>
                    <a:lnT w="38100" cmpd="sng">
                      <a:noFill/>
                    </a:lnT>
                    <a:lnB w="28575" cap="flat" cmpd="sng" algn="ctr">
                      <a:solidFill>
                        <a:schemeClr val="tx1"/>
                      </a:solidFill>
                      <a:prstDash val="solid"/>
                      <a:round/>
                      <a:headEnd type="none" w="med" len="med"/>
                      <a:tailEnd type="none" w="med" len="med"/>
                    </a:lnB>
                    <a:solidFill>
                      <a:schemeClr val="accent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solidFill>
                            <a:schemeClr val="tx1"/>
                          </a:solidFill>
                          <a:latin typeface="Symbol" pitchFamily="18" charset="2"/>
                        </a:rPr>
                        <a:t>L</a:t>
                      </a:r>
                      <a:r>
                        <a:rPr lang="en-US" b="1" baseline="0" dirty="0" smtClean="0">
                          <a:solidFill>
                            <a:schemeClr val="tx1"/>
                          </a:solidFill>
                        </a:rPr>
                        <a:t> </a:t>
                      </a:r>
                      <a:r>
                        <a:rPr lang="en-US" b="1" dirty="0" smtClean="0">
                          <a:solidFill>
                            <a:schemeClr val="tx1"/>
                          </a:solidFill>
                        </a:rPr>
                        <a:t>(s</a:t>
                      </a:r>
                      <a:r>
                        <a:rPr lang="en-US" b="1" baseline="30000" dirty="0" smtClean="0">
                          <a:solidFill>
                            <a:schemeClr val="tx1"/>
                          </a:solidFill>
                        </a:rPr>
                        <a:t>-1</a:t>
                      </a:r>
                      <a:r>
                        <a:rPr lang="en-US" b="1" dirty="0" smtClean="0">
                          <a:solidFill>
                            <a:schemeClr val="tx1"/>
                          </a:solidFill>
                        </a:rPr>
                        <a:t>)</a:t>
                      </a:r>
                    </a:p>
                  </a:txBody>
                  <a:tcPr>
                    <a:lnL w="28575" cap="flat" cmpd="sng" algn="ctr">
                      <a:solidFill>
                        <a:schemeClr val="tx1"/>
                      </a:solidFill>
                      <a:prstDash val="solid"/>
                      <a:round/>
                      <a:headEnd type="none" w="med" len="med"/>
                      <a:tailEnd type="none" w="med" len="med"/>
                    </a:lnL>
                    <a:lnT w="38100" cmpd="sng">
                      <a:noFill/>
                    </a:lnT>
                    <a:lnB w="28575" cap="flat" cmpd="sng" algn="ctr">
                      <a:solidFill>
                        <a:schemeClr val="tx1"/>
                      </a:solidFill>
                      <a:prstDash val="solid"/>
                      <a:round/>
                      <a:headEnd type="none" w="med" len="med"/>
                      <a:tailEnd type="none" w="med" len="med"/>
                    </a:lnB>
                    <a:solidFill>
                      <a:schemeClr val="accent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err="1" smtClean="0">
                          <a:solidFill>
                            <a:schemeClr val="tx1"/>
                          </a:solidFill>
                          <a:latin typeface="Symbol" pitchFamily="18" charset="2"/>
                        </a:rPr>
                        <a:t>dL</a:t>
                      </a:r>
                      <a:r>
                        <a:rPr lang="en-US" b="1" dirty="0" smtClean="0">
                          <a:solidFill>
                            <a:schemeClr val="tx1"/>
                          </a:solidFill>
                        </a:rPr>
                        <a:t>(s</a:t>
                      </a:r>
                      <a:r>
                        <a:rPr lang="en-US" b="1" baseline="30000" dirty="0" smtClean="0">
                          <a:solidFill>
                            <a:schemeClr val="tx1"/>
                          </a:solidFill>
                        </a:rPr>
                        <a:t>-1</a:t>
                      </a:r>
                      <a:r>
                        <a:rPr lang="en-US" b="1" dirty="0" smtClean="0">
                          <a:solidFill>
                            <a:schemeClr val="tx1"/>
                          </a:solidFill>
                        </a:rPr>
                        <a:t>)</a:t>
                      </a:r>
                    </a:p>
                  </a:txBody>
                  <a:tcPr>
                    <a:lnR w="28575" cap="flat" cmpd="sng" algn="ctr">
                      <a:solidFill>
                        <a:schemeClr val="tx1"/>
                      </a:solidFill>
                      <a:prstDash val="solid"/>
                      <a:round/>
                      <a:headEnd type="none" w="med" len="med"/>
                      <a:tailEnd type="none" w="med" len="med"/>
                    </a:lnR>
                    <a:lnT w="38100" cmpd="sng">
                      <a:noFill/>
                    </a:lnT>
                    <a:lnB w="28575" cap="flat" cmpd="sng" algn="ctr">
                      <a:solidFill>
                        <a:schemeClr val="tx1"/>
                      </a:solidFill>
                      <a:prstDash val="solid"/>
                      <a:round/>
                      <a:headEnd type="none" w="med" len="med"/>
                      <a:tailEnd type="none" w="med" len="med"/>
                    </a:lnB>
                    <a:solidFill>
                      <a:schemeClr val="accent6"/>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smtClean="0">
                        <a:solidFill>
                          <a:schemeClr val="tx1"/>
                        </a:solidFill>
                      </a:endParaRPr>
                    </a:p>
                  </a:txBody>
                  <a:tcPr>
                    <a:lnL w="28575" cap="flat" cmpd="sng" algn="ctr">
                      <a:solidFill>
                        <a:schemeClr val="tx1"/>
                      </a:solidFill>
                      <a:prstDash val="solid"/>
                      <a:round/>
                      <a:headEnd type="none" w="med" len="med"/>
                      <a:tailEnd type="none" w="med" len="med"/>
                    </a:lnL>
                    <a:lnT w="38100" cmpd="sng">
                      <a:noFill/>
                    </a:lnT>
                    <a:lnB w="28575" cap="flat" cmpd="sng" algn="ctr">
                      <a:solidFill>
                        <a:schemeClr val="tx1"/>
                      </a:solidFill>
                      <a:prstDash val="solid"/>
                      <a:round/>
                      <a:headEnd type="none" w="med" len="med"/>
                      <a:tailEnd type="none" w="med" len="med"/>
                    </a:lnB>
                    <a:solidFill>
                      <a:schemeClr val="accent6"/>
                    </a:solidFill>
                  </a:tcPr>
                </a:tc>
              </a:tr>
              <a:tr h="335280">
                <a:tc>
                  <a:txBody>
                    <a:bodyPr/>
                    <a:lstStyle/>
                    <a:p>
                      <a:r>
                        <a:rPr lang="en-US" baseline="0" smtClean="0">
                          <a:latin typeface="+mj-lt"/>
                        </a:rPr>
                        <a:t>High-Z impurities</a:t>
                      </a:r>
                      <a:endParaRPr lang="en-US" baseline="30000" dirty="0">
                        <a:latin typeface="+mj-lt"/>
                      </a:endParaRPr>
                    </a:p>
                  </a:txBody>
                  <a:tcPr>
                    <a:lnR w="28575" cap="flat" cmpd="sng" algn="ctr">
                      <a:solidFill>
                        <a:schemeClr val="tx1"/>
                      </a:solidFill>
                      <a:prstDash val="solid"/>
                      <a:round/>
                      <a:headEnd type="none" w="med" len="med"/>
                      <a:tailEnd type="none" w="med" len="med"/>
                    </a:lnR>
                  </a:tcPr>
                </a:tc>
                <a:tc>
                  <a:txBody>
                    <a:bodyPr/>
                    <a:lstStyle/>
                    <a:p>
                      <a:r>
                        <a:rPr lang="en-US" smtClean="0"/>
                        <a:t>-7.8</a:t>
                      </a:r>
                      <a:endParaRPr lang="en-US" dirty="0"/>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r>
                        <a:rPr lang="en-US" smtClean="0"/>
                        <a:t>1.87</a:t>
                      </a:r>
                      <a:endParaRPr lang="en-US" dirty="0"/>
                    </a:p>
                  </a:txBody>
                  <a:tcP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r>
                        <a:rPr lang="en-US" dirty="0" smtClean="0"/>
                        <a:t>-4.54</a:t>
                      </a:r>
                      <a:endParaRPr lang="en-US" dirty="0"/>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r>
                        <a:rPr lang="en-US" smtClean="0"/>
                        <a:t>0.93</a:t>
                      </a:r>
                      <a:endParaRPr lang="en-US" dirty="0"/>
                    </a:p>
                  </a:txBody>
                  <a:tcP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endParaRPr lang="en-US" dirty="0"/>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r>
              <a:tr h="1981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smtClean="0">
                          <a:latin typeface="Symbol" pitchFamily="18" charset="2"/>
                        </a:rPr>
                        <a:t>m</a:t>
                      </a:r>
                      <a:r>
                        <a:rPr lang="en-US" baseline="0" smtClean="0">
                          <a:latin typeface="+mj-lt"/>
                        </a:rPr>
                        <a:t>p scatter</a:t>
                      </a:r>
                      <a:endParaRPr lang="en-US" baseline="0" dirty="0" smtClean="0">
                        <a:latin typeface="+mj-lt"/>
                      </a:endParaRPr>
                    </a:p>
                  </a:txBody>
                  <a:tcPr>
                    <a:lnR w="28575" cap="flat" cmpd="sng" algn="ctr">
                      <a:solidFill>
                        <a:schemeClr val="tx1"/>
                      </a:solidFill>
                      <a:prstDash val="solid"/>
                      <a:round/>
                      <a:headEnd type="none" w="med" len="med"/>
                      <a:tailEnd type="none" w="med" len="med"/>
                    </a:lnR>
                  </a:tcPr>
                </a:tc>
                <a:tc>
                  <a:txBody>
                    <a:bodyPr/>
                    <a:lstStyle/>
                    <a:p>
                      <a:r>
                        <a:rPr lang="en-US" smtClean="0"/>
                        <a:t>-12.4</a:t>
                      </a:r>
                      <a:endParaRPr lang="en-US" dirty="0"/>
                    </a:p>
                  </a:txBody>
                  <a:tcPr>
                    <a:lnL w="28575" cap="flat" cmpd="sng" algn="ctr">
                      <a:solidFill>
                        <a:schemeClr val="tx1"/>
                      </a:solidFill>
                      <a:prstDash val="solid"/>
                      <a:round/>
                      <a:headEnd type="none" w="med" len="med"/>
                      <a:tailEnd type="none" w="med" len="med"/>
                    </a:lnL>
                  </a:tcPr>
                </a:tc>
                <a:tc>
                  <a:txBody>
                    <a:bodyPr/>
                    <a:lstStyle/>
                    <a:p>
                      <a:r>
                        <a:rPr lang="en-US" smtClean="0"/>
                        <a:t>3.22*</a:t>
                      </a:r>
                      <a:endParaRPr lang="en-US" dirty="0"/>
                    </a:p>
                  </a:txBody>
                  <a:tcPr>
                    <a:lnR w="28575" cap="flat" cmpd="sng" algn="ctr">
                      <a:solidFill>
                        <a:schemeClr val="tx1"/>
                      </a:solidFill>
                      <a:prstDash val="solid"/>
                      <a:round/>
                      <a:headEnd type="none" w="med" len="med"/>
                      <a:tailEnd type="none" w="med" len="med"/>
                    </a:lnR>
                  </a:tcPr>
                </a:tc>
                <a:tc>
                  <a:txBody>
                    <a:bodyPr/>
                    <a:lstStyle/>
                    <a:p>
                      <a:r>
                        <a:rPr lang="en-US" smtClean="0"/>
                        <a:t>-7.20</a:t>
                      </a:r>
                      <a:endParaRPr lang="en-US" dirty="0"/>
                    </a:p>
                  </a:txBody>
                  <a:tcPr>
                    <a:lnL w="28575" cap="flat" cmpd="sng" algn="ctr">
                      <a:solidFill>
                        <a:schemeClr val="tx1"/>
                      </a:solidFill>
                      <a:prstDash val="solid"/>
                      <a:round/>
                      <a:headEnd type="none" w="med" len="med"/>
                      <a:tailEnd type="none" w="med" len="med"/>
                    </a:lnL>
                  </a:tcPr>
                </a:tc>
                <a:tc>
                  <a:txBody>
                    <a:bodyPr/>
                    <a:lstStyle/>
                    <a:p>
                      <a:r>
                        <a:rPr lang="en-US" smtClean="0"/>
                        <a:t>1.25*</a:t>
                      </a:r>
                      <a:endParaRPr lang="en-US" dirty="0"/>
                    </a:p>
                  </a:txBody>
                  <a:tcPr>
                    <a:lnR w="28575" cap="flat" cmpd="sng" algn="ctr">
                      <a:solidFill>
                        <a:schemeClr val="tx1"/>
                      </a:solidFill>
                      <a:prstDash val="solid"/>
                      <a:round/>
                      <a:headEnd type="none" w="med" len="med"/>
                      <a:tailEnd type="none" w="med" len="med"/>
                    </a:lnR>
                  </a:tcPr>
                </a:tc>
                <a:tc>
                  <a:txBody>
                    <a:bodyPr/>
                    <a:lstStyle/>
                    <a:p>
                      <a:r>
                        <a:rPr lang="en-US" smtClean="0"/>
                        <a:t>* = prelim.</a:t>
                      </a:r>
                      <a:endParaRPr lang="en-US" dirty="0"/>
                    </a:p>
                  </a:txBody>
                  <a:tcPr>
                    <a:lnL w="28575" cap="flat" cmpd="sng" algn="ctr">
                      <a:solidFill>
                        <a:schemeClr val="tx1"/>
                      </a:solidFill>
                      <a:prstDash val="solid"/>
                      <a:round/>
                      <a:headEnd type="none" w="med" len="med"/>
                      <a:tailEnd type="none" w="med" len="med"/>
                    </a:lnL>
                  </a:tcPr>
                </a:tc>
              </a:tr>
              <a:tr h="1981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smtClean="0">
                          <a:latin typeface="Symbol" pitchFamily="18" charset="2"/>
                        </a:rPr>
                        <a:t>m</a:t>
                      </a:r>
                      <a:r>
                        <a:rPr lang="en-US" sz="1800" kern="1200" baseline="0" smtClean="0">
                          <a:solidFill>
                            <a:schemeClr val="dk1"/>
                          </a:solidFill>
                          <a:latin typeface="+mj-lt"/>
                          <a:ea typeface="+mn-ea"/>
                          <a:cs typeface="+mn-cs"/>
                        </a:rPr>
                        <a:t>p diffusion</a:t>
                      </a:r>
                    </a:p>
                  </a:txBody>
                  <a:tcPr>
                    <a:lnR w="28575" cap="flat" cmpd="sng" algn="ctr">
                      <a:solidFill>
                        <a:schemeClr val="tx1"/>
                      </a:solidFill>
                      <a:prstDash val="solid"/>
                      <a:round/>
                      <a:headEnd type="none" w="med" len="med"/>
                      <a:tailEnd type="none" w="med" len="med"/>
                    </a:lnR>
                  </a:tcPr>
                </a:tc>
                <a:tc>
                  <a:txBody>
                    <a:bodyPr/>
                    <a:lstStyle/>
                    <a:p>
                      <a:r>
                        <a:rPr lang="en-US" smtClean="0"/>
                        <a:t>-3.1</a:t>
                      </a:r>
                      <a:endParaRPr lang="en-US" dirty="0"/>
                    </a:p>
                  </a:txBody>
                  <a:tcPr>
                    <a:lnL w="28575" cap="flat" cmpd="sng" algn="ctr">
                      <a:solidFill>
                        <a:schemeClr val="tx1"/>
                      </a:solidFill>
                      <a:prstDash val="solid"/>
                      <a:round/>
                      <a:headEnd type="none" w="med" len="med"/>
                      <a:tailEnd type="none" w="med" len="med"/>
                    </a:lnL>
                  </a:tcPr>
                </a:tc>
                <a:tc>
                  <a:txBody>
                    <a:bodyPr/>
                    <a:lstStyle/>
                    <a:p>
                      <a:r>
                        <a:rPr lang="en-US" smtClean="0"/>
                        <a:t>0.1</a:t>
                      </a:r>
                      <a:endParaRPr lang="en-US" dirty="0"/>
                    </a:p>
                  </a:txBody>
                  <a:tcPr>
                    <a:lnR w="28575" cap="flat" cmpd="sng" algn="ctr">
                      <a:solidFill>
                        <a:schemeClr val="tx1"/>
                      </a:solidFill>
                      <a:prstDash val="solid"/>
                      <a:round/>
                      <a:headEnd type="none" w="med" len="med"/>
                      <a:tailEnd type="none" w="med" len="med"/>
                    </a:lnR>
                  </a:tcPr>
                </a:tc>
                <a:tc>
                  <a:txBody>
                    <a:bodyPr/>
                    <a:lstStyle/>
                    <a:p>
                      <a:r>
                        <a:rPr lang="en-US" smtClean="0"/>
                        <a:t>-3.0</a:t>
                      </a:r>
                      <a:endParaRPr lang="en-US" dirty="0"/>
                    </a:p>
                  </a:txBody>
                  <a:tcPr>
                    <a:lnL w="28575" cap="flat" cmpd="sng" algn="ctr">
                      <a:solidFill>
                        <a:schemeClr val="tx1"/>
                      </a:solidFill>
                      <a:prstDash val="solid"/>
                      <a:round/>
                      <a:headEnd type="none" w="med" len="med"/>
                      <a:tailEnd type="none" w="med" len="med"/>
                    </a:lnL>
                  </a:tcPr>
                </a:tc>
                <a:tc>
                  <a:txBody>
                    <a:bodyPr/>
                    <a:lstStyle/>
                    <a:p>
                      <a:r>
                        <a:rPr lang="en-US" smtClean="0"/>
                        <a:t>0.1</a:t>
                      </a:r>
                      <a:endParaRPr lang="en-US" dirty="0"/>
                    </a:p>
                  </a:txBody>
                  <a:tcPr>
                    <a:lnR w="28575" cap="flat" cmpd="sng" algn="ctr">
                      <a:solidFill>
                        <a:schemeClr val="tx1"/>
                      </a:solidFill>
                      <a:prstDash val="solid"/>
                      <a:round/>
                      <a:headEnd type="none" w="med" len="med"/>
                      <a:tailEnd type="none" w="med" len="med"/>
                    </a:lnR>
                  </a:tcPr>
                </a:tc>
                <a:tc>
                  <a:txBody>
                    <a:bodyPr/>
                    <a:lstStyle/>
                    <a:p>
                      <a:endParaRPr lang="en-US" dirty="0"/>
                    </a:p>
                  </a:txBody>
                  <a:tcPr>
                    <a:lnL w="28575" cap="flat" cmpd="sng" algn="ctr">
                      <a:solidFill>
                        <a:schemeClr val="tx1"/>
                      </a:solidFill>
                      <a:prstDash val="solid"/>
                      <a:round/>
                      <a:headEnd type="none" w="med" len="med"/>
                      <a:tailEnd type="none" w="med" len="med"/>
                    </a:lnL>
                  </a:tcPr>
                </a:tc>
              </a:tr>
              <a:tr h="1981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smtClean="0">
                          <a:solidFill>
                            <a:schemeClr val="dk1"/>
                          </a:solidFill>
                          <a:latin typeface="+mj-lt"/>
                          <a:ea typeface="+mn-ea"/>
                          <a:cs typeface="+mn-cs"/>
                        </a:rPr>
                        <a:t>Fiducial volume cut</a:t>
                      </a:r>
                    </a:p>
                  </a:txBody>
                  <a:tcPr>
                    <a:lnR w="28575" cap="flat" cmpd="sng" algn="ctr">
                      <a:solidFill>
                        <a:schemeClr val="tx1"/>
                      </a:solidFill>
                      <a:prstDash val="solid"/>
                      <a:round/>
                      <a:headEnd type="none" w="med" len="med"/>
                      <a:tailEnd type="none" w="med" len="med"/>
                    </a:lnR>
                  </a:tcPr>
                </a:tc>
                <a:tc>
                  <a:txBody>
                    <a:bodyPr/>
                    <a:lstStyle/>
                    <a:p>
                      <a:endParaRPr lang="en-US" dirty="0"/>
                    </a:p>
                  </a:txBody>
                  <a:tcPr>
                    <a:lnL w="28575" cap="flat" cmpd="sng" algn="ctr">
                      <a:solidFill>
                        <a:schemeClr val="tx1"/>
                      </a:solidFill>
                      <a:prstDash val="solid"/>
                      <a:round/>
                      <a:headEnd type="none" w="med" len="med"/>
                      <a:tailEnd type="none" w="med" len="med"/>
                    </a:lnL>
                  </a:tcPr>
                </a:tc>
                <a:tc>
                  <a:txBody>
                    <a:bodyPr/>
                    <a:lstStyle/>
                    <a:p>
                      <a:r>
                        <a:rPr lang="en-US" dirty="0" smtClean="0"/>
                        <a:t>3.0</a:t>
                      </a:r>
                      <a:endParaRPr lang="en-US" dirty="0"/>
                    </a:p>
                  </a:txBody>
                  <a:tcPr>
                    <a:lnR w="28575" cap="flat" cmpd="sng" algn="ctr">
                      <a:solidFill>
                        <a:schemeClr val="tx1"/>
                      </a:solidFill>
                      <a:prstDash val="solid"/>
                      <a:round/>
                      <a:headEnd type="none" w="med" len="med"/>
                      <a:tailEnd type="none" w="med" len="med"/>
                    </a:lnR>
                  </a:tcPr>
                </a:tc>
                <a:tc>
                  <a:txBody>
                    <a:bodyPr/>
                    <a:lstStyle/>
                    <a:p>
                      <a:endParaRPr lang="en-US" dirty="0"/>
                    </a:p>
                  </a:txBody>
                  <a:tcPr>
                    <a:lnL w="28575" cap="flat" cmpd="sng" algn="ctr">
                      <a:solidFill>
                        <a:schemeClr val="tx1"/>
                      </a:solidFill>
                      <a:prstDash val="solid"/>
                      <a:round/>
                      <a:headEnd type="none" w="med" len="med"/>
                      <a:tailEnd type="none" w="med" len="med"/>
                    </a:lnL>
                  </a:tcPr>
                </a:tc>
                <a:tc>
                  <a:txBody>
                    <a:bodyPr/>
                    <a:lstStyle/>
                    <a:p>
                      <a:r>
                        <a:rPr lang="en-US" dirty="0" smtClean="0"/>
                        <a:t>3.0</a:t>
                      </a:r>
                      <a:endParaRPr lang="en-US" dirty="0"/>
                    </a:p>
                  </a:txBody>
                  <a:tcPr>
                    <a:lnR w="28575" cap="flat" cmpd="sng" algn="ctr">
                      <a:solidFill>
                        <a:schemeClr val="tx1"/>
                      </a:solidFill>
                      <a:prstDash val="solid"/>
                      <a:round/>
                      <a:headEnd type="none" w="med" len="med"/>
                      <a:tailEnd type="none" w="med" len="med"/>
                    </a:lnR>
                  </a:tcPr>
                </a:tc>
                <a:tc>
                  <a:txBody>
                    <a:bodyPr/>
                    <a:lstStyle/>
                    <a:p>
                      <a:endParaRPr lang="en-US" dirty="0"/>
                    </a:p>
                  </a:txBody>
                  <a:tcPr>
                    <a:lnL w="28575" cap="flat" cmpd="sng" algn="ctr">
                      <a:solidFill>
                        <a:schemeClr val="tx1"/>
                      </a:solidFill>
                      <a:prstDash val="solid"/>
                      <a:round/>
                      <a:headEnd type="none" w="med" len="med"/>
                      <a:tailEnd type="none" w="med" len="med"/>
                    </a:lnL>
                  </a:tcPr>
                </a:tc>
              </a:tr>
              <a:tr h="1981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smtClean="0">
                          <a:solidFill>
                            <a:schemeClr val="dk1"/>
                          </a:solidFill>
                          <a:latin typeface="+mj-lt"/>
                          <a:ea typeface="+mn-ea"/>
                          <a:cs typeface="+mn-cs"/>
                        </a:rPr>
                        <a:t>Entrance counter inefficiencies</a:t>
                      </a:r>
                    </a:p>
                  </a:txBody>
                  <a:tcPr>
                    <a:lnR w="28575" cap="flat" cmpd="sng" algn="ctr">
                      <a:solidFill>
                        <a:schemeClr val="tx1"/>
                      </a:solidFill>
                      <a:prstDash val="solid"/>
                      <a:round/>
                      <a:headEnd type="none" w="med" len="med"/>
                      <a:tailEnd type="none" w="med" len="med"/>
                    </a:lnR>
                  </a:tcPr>
                </a:tc>
                <a:tc>
                  <a:txBody>
                    <a:bodyPr/>
                    <a:lstStyle/>
                    <a:p>
                      <a:endParaRPr lang="en-US" dirty="0"/>
                    </a:p>
                  </a:txBody>
                  <a:tcPr>
                    <a:lnL w="28575" cap="flat" cmpd="sng" algn="ctr">
                      <a:solidFill>
                        <a:schemeClr val="tx1"/>
                      </a:solidFill>
                      <a:prstDash val="solid"/>
                      <a:round/>
                      <a:headEnd type="none" w="med" len="med"/>
                      <a:tailEnd type="none" w="med" len="med"/>
                    </a:lnL>
                  </a:tcPr>
                </a:tc>
                <a:tc>
                  <a:txBody>
                    <a:bodyPr/>
                    <a:lstStyle/>
                    <a:p>
                      <a:r>
                        <a:rPr lang="en-US" smtClean="0"/>
                        <a:t>0.5</a:t>
                      </a:r>
                      <a:endParaRPr lang="en-US" dirty="0"/>
                    </a:p>
                  </a:txBody>
                  <a:tcPr>
                    <a:lnR w="28575" cap="flat" cmpd="sng" algn="ctr">
                      <a:solidFill>
                        <a:schemeClr val="tx1"/>
                      </a:solidFill>
                      <a:prstDash val="solid"/>
                      <a:round/>
                      <a:headEnd type="none" w="med" len="med"/>
                      <a:tailEnd type="none" w="med" len="med"/>
                    </a:lnR>
                  </a:tcPr>
                </a:tc>
                <a:tc>
                  <a:txBody>
                    <a:bodyPr/>
                    <a:lstStyle/>
                    <a:p>
                      <a:endParaRPr lang="en-US" dirty="0"/>
                    </a:p>
                  </a:txBody>
                  <a:tcPr>
                    <a:lnL w="28575" cap="flat" cmpd="sng" algn="ctr">
                      <a:solidFill>
                        <a:schemeClr val="tx1"/>
                      </a:solidFill>
                      <a:prstDash val="solid"/>
                      <a:round/>
                      <a:headEnd type="none" w="med" len="med"/>
                      <a:tailEnd type="none" w="med" len="med"/>
                    </a:lnL>
                  </a:tcPr>
                </a:tc>
                <a:tc>
                  <a:txBody>
                    <a:bodyPr/>
                    <a:lstStyle/>
                    <a:p>
                      <a:r>
                        <a:rPr lang="en-US" smtClean="0"/>
                        <a:t>0.5</a:t>
                      </a:r>
                      <a:endParaRPr lang="en-US" dirty="0"/>
                    </a:p>
                  </a:txBody>
                  <a:tcPr>
                    <a:lnR w="28575" cap="flat" cmpd="sng" algn="ctr">
                      <a:solidFill>
                        <a:schemeClr val="tx1"/>
                      </a:solidFill>
                      <a:prstDash val="solid"/>
                      <a:round/>
                      <a:headEnd type="none" w="med" len="med"/>
                      <a:tailEnd type="none" w="med" len="med"/>
                    </a:lnR>
                  </a:tcPr>
                </a:tc>
                <a:tc>
                  <a:txBody>
                    <a:bodyPr/>
                    <a:lstStyle/>
                    <a:p>
                      <a:endParaRPr lang="en-US" dirty="0"/>
                    </a:p>
                  </a:txBody>
                  <a:tcPr>
                    <a:lnL w="28575" cap="flat" cmpd="sng" algn="ctr">
                      <a:solidFill>
                        <a:schemeClr val="tx1"/>
                      </a:solidFill>
                      <a:prstDash val="solid"/>
                      <a:round/>
                      <a:headEnd type="none" w="med" len="med"/>
                      <a:tailEnd type="none" w="med" len="med"/>
                    </a:lnL>
                  </a:tcPr>
                </a:tc>
              </a:tr>
              <a:tr h="1981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smtClean="0">
                          <a:solidFill>
                            <a:schemeClr val="dk1"/>
                          </a:solidFill>
                          <a:latin typeface="+mj-lt"/>
                          <a:ea typeface="+mn-ea"/>
                          <a:cs typeface="+mn-cs"/>
                        </a:rPr>
                        <a:t>Choice of electron detector def.</a:t>
                      </a:r>
                    </a:p>
                  </a:txBody>
                  <a:tcPr>
                    <a:lnR w="28575" cap="flat" cmpd="sng" algn="ctr">
                      <a:solidFill>
                        <a:schemeClr val="tx1"/>
                      </a:solidFill>
                      <a:prstDash val="solid"/>
                      <a:round/>
                      <a:headEnd type="none" w="med" len="med"/>
                      <a:tailEnd type="none" w="med" len="med"/>
                    </a:lnR>
                    <a:lnB w="28575" cap="flat" cmpd="sng" algn="ctr">
                      <a:solidFill>
                        <a:schemeClr val="bg2"/>
                      </a:solidFill>
                      <a:prstDash val="solid"/>
                      <a:round/>
                      <a:headEnd type="none" w="med" len="med"/>
                      <a:tailEnd type="none" w="med" len="med"/>
                    </a:lnB>
                  </a:tcPr>
                </a:tc>
                <a:tc>
                  <a:txBody>
                    <a:bodyPr/>
                    <a:lstStyle/>
                    <a:p>
                      <a:endParaRPr lang="en-US" dirty="0"/>
                    </a:p>
                  </a:txBody>
                  <a:tcPr>
                    <a:lnL w="28575" cap="flat" cmpd="sng" algn="ctr">
                      <a:solidFill>
                        <a:schemeClr val="tx1"/>
                      </a:solidFill>
                      <a:prstDash val="solid"/>
                      <a:round/>
                      <a:headEnd type="none" w="med" len="med"/>
                      <a:tailEnd type="none" w="med" len="med"/>
                    </a:lnL>
                    <a:lnB w="28575" cap="flat" cmpd="sng" algn="ctr">
                      <a:solidFill>
                        <a:schemeClr val="bg2"/>
                      </a:solidFill>
                      <a:prstDash val="solid"/>
                      <a:round/>
                      <a:headEnd type="none" w="med" len="med"/>
                      <a:tailEnd type="none" w="med" len="med"/>
                    </a:lnB>
                  </a:tcPr>
                </a:tc>
                <a:tc>
                  <a:txBody>
                    <a:bodyPr/>
                    <a:lstStyle/>
                    <a:p>
                      <a:r>
                        <a:rPr lang="en-US" smtClean="0"/>
                        <a:t>1.8*</a:t>
                      </a:r>
                      <a:endParaRPr lang="en-US" dirty="0"/>
                    </a:p>
                  </a:txBody>
                  <a:tcPr>
                    <a:lnR w="28575" cap="flat" cmpd="sng" algn="ctr">
                      <a:solidFill>
                        <a:schemeClr val="tx1"/>
                      </a:solidFill>
                      <a:prstDash val="solid"/>
                      <a:round/>
                      <a:headEnd type="none" w="med" len="med"/>
                      <a:tailEnd type="none" w="med" len="med"/>
                    </a:lnR>
                    <a:lnB w="28575" cap="flat" cmpd="sng" algn="ctr">
                      <a:solidFill>
                        <a:schemeClr val="bg2"/>
                      </a:solidFill>
                      <a:prstDash val="solid"/>
                      <a:round/>
                      <a:headEnd type="none" w="med" len="med"/>
                      <a:tailEnd type="none" w="med" len="med"/>
                    </a:lnB>
                  </a:tcPr>
                </a:tc>
                <a:tc>
                  <a:txBody>
                    <a:bodyPr/>
                    <a:lstStyle/>
                    <a:p>
                      <a:endParaRPr lang="en-US" dirty="0"/>
                    </a:p>
                  </a:txBody>
                  <a:tcPr>
                    <a:lnL w="28575" cap="flat" cmpd="sng" algn="ctr">
                      <a:solidFill>
                        <a:schemeClr val="tx1"/>
                      </a:solidFill>
                      <a:prstDash val="solid"/>
                      <a:round/>
                      <a:headEnd type="none" w="med" len="med"/>
                      <a:tailEnd type="none" w="med" len="med"/>
                    </a:lnL>
                    <a:lnB w="28575" cap="flat" cmpd="sng" algn="ctr">
                      <a:solidFill>
                        <a:schemeClr val="bg2"/>
                      </a:solidFill>
                      <a:prstDash val="solid"/>
                      <a:round/>
                      <a:headEnd type="none" w="med" len="med"/>
                      <a:tailEnd type="none" w="med" len="med"/>
                    </a:lnB>
                  </a:tcPr>
                </a:tc>
                <a:tc>
                  <a:txBody>
                    <a:bodyPr/>
                    <a:lstStyle/>
                    <a:p>
                      <a:r>
                        <a:rPr lang="en-US" smtClean="0"/>
                        <a:t>1.8*</a:t>
                      </a:r>
                      <a:endParaRPr lang="en-US" dirty="0"/>
                    </a:p>
                  </a:txBody>
                  <a:tcPr>
                    <a:lnR w="28575" cap="flat" cmpd="sng" algn="ctr">
                      <a:solidFill>
                        <a:schemeClr val="tx1"/>
                      </a:solidFill>
                      <a:prstDash val="solid"/>
                      <a:round/>
                      <a:headEnd type="none" w="med" len="med"/>
                      <a:tailEnd type="none" w="med" len="med"/>
                    </a:lnR>
                    <a:lnB w="28575" cap="flat" cmpd="sng" algn="ctr">
                      <a:solidFill>
                        <a:schemeClr val="bg2"/>
                      </a:solidFill>
                      <a:prstDash val="solid"/>
                      <a:round/>
                      <a:headEnd type="none" w="med" len="med"/>
                      <a:tailEnd type="none" w="med" len="med"/>
                    </a:lnB>
                  </a:tcPr>
                </a:tc>
                <a:tc>
                  <a:txBody>
                    <a:bodyPr/>
                    <a:lstStyle/>
                    <a:p>
                      <a:r>
                        <a:rPr lang="en-US" smtClean="0"/>
                        <a:t>* =prelim.</a:t>
                      </a:r>
                      <a:endParaRPr lang="en-US" dirty="0"/>
                    </a:p>
                  </a:txBody>
                  <a:tcPr>
                    <a:lnL w="28575" cap="flat" cmpd="sng" algn="ctr">
                      <a:solidFill>
                        <a:schemeClr val="tx1"/>
                      </a:solidFill>
                      <a:prstDash val="solid"/>
                      <a:round/>
                      <a:headEnd type="none" w="med" len="med"/>
                      <a:tailEnd type="none" w="med" len="med"/>
                    </a:lnL>
                    <a:lnB w="28575" cap="flat" cmpd="sng" algn="ctr">
                      <a:solidFill>
                        <a:schemeClr val="bg2"/>
                      </a:solidFill>
                      <a:prstDash val="solid"/>
                      <a:round/>
                      <a:headEnd type="none" w="med" len="med"/>
                      <a:tailEnd type="none" w="med" len="med"/>
                    </a:lnB>
                  </a:tcPr>
                </a:tc>
              </a:tr>
              <a:tr h="1981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baseline="0" dirty="0" smtClean="0">
                          <a:solidFill>
                            <a:schemeClr val="dk1"/>
                          </a:solidFill>
                          <a:latin typeface="+mj-lt"/>
                          <a:ea typeface="+mn-ea"/>
                          <a:cs typeface="+mn-cs"/>
                        </a:rPr>
                        <a:t>Total</a:t>
                      </a:r>
                    </a:p>
                  </a:txBody>
                  <a:tcPr>
                    <a:lnR w="28575" cap="flat" cmpd="sng" algn="ctr">
                      <a:solidFill>
                        <a:schemeClr val="tx1"/>
                      </a:solidFill>
                      <a:prstDash val="solid"/>
                      <a:round/>
                      <a:headEnd type="none" w="med" len="med"/>
                      <a:tailEnd type="none" w="med" len="med"/>
                    </a:lnR>
                    <a:lnT w="28575" cap="flat" cmpd="sng" algn="ctr">
                      <a:solidFill>
                        <a:schemeClr val="bg2"/>
                      </a:solidFill>
                      <a:prstDash val="solid"/>
                      <a:round/>
                      <a:headEnd type="none" w="med" len="med"/>
                      <a:tailEnd type="none" w="med" len="med"/>
                    </a:lnT>
                  </a:tcPr>
                </a:tc>
                <a:tc>
                  <a:txBody>
                    <a:bodyPr/>
                    <a:lstStyle/>
                    <a:p>
                      <a:r>
                        <a:rPr lang="en-US" b="1" smtClean="0"/>
                        <a:t>-23.3</a:t>
                      </a:r>
                      <a:endParaRPr lang="en-US" b="1" dirty="0"/>
                    </a:p>
                  </a:txBody>
                  <a:tcPr>
                    <a:lnL w="28575" cap="flat" cmpd="sng" algn="ctr">
                      <a:solidFill>
                        <a:schemeClr val="tx1"/>
                      </a:solidFill>
                      <a:prstDash val="solid"/>
                      <a:round/>
                      <a:headEnd type="none" w="med" len="med"/>
                      <a:tailEnd type="none" w="med" len="med"/>
                    </a:lnL>
                    <a:lnT w="28575" cap="flat" cmpd="sng" algn="ctr">
                      <a:solidFill>
                        <a:schemeClr val="bg2"/>
                      </a:solidFill>
                      <a:prstDash val="solid"/>
                      <a:round/>
                      <a:headEnd type="none" w="med" len="med"/>
                      <a:tailEnd type="none" w="med" len="med"/>
                    </a:lnT>
                  </a:tcPr>
                </a:tc>
                <a:tc>
                  <a:txBody>
                    <a:bodyPr/>
                    <a:lstStyle/>
                    <a:p>
                      <a:r>
                        <a:rPr lang="en-US" b="1" smtClean="0"/>
                        <a:t>5.14</a:t>
                      </a:r>
                      <a:r>
                        <a:rPr lang="en-US" b="1" baseline="30000" smtClean="0"/>
                        <a:t>§</a:t>
                      </a:r>
                      <a:endParaRPr lang="en-US" b="1" baseline="30000" dirty="0"/>
                    </a:p>
                  </a:txBody>
                  <a:tcPr>
                    <a:lnR w="28575" cap="flat" cmpd="sng" algn="ctr">
                      <a:solidFill>
                        <a:schemeClr val="tx1"/>
                      </a:solidFill>
                      <a:prstDash val="solid"/>
                      <a:round/>
                      <a:headEnd type="none" w="med" len="med"/>
                      <a:tailEnd type="none" w="med" len="med"/>
                    </a:lnR>
                    <a:lnT w="28575" cap="flat" cmpd="sng" algn="ctr">
                      <a:solidFill>
                        <a:schemeClr val="bg2"/>
                      </a:solidFill>
                      <a:prstDash val="solid"/>
                      <a:round/>
                      <a:headEnd type="none" w="med" len="med"/>
                      <a:tailEnd type="none" w="med" len="med"/>
                    </a:lnT>
                  </a:tcPr>
                </a:tc>
                <a:tc>
                  <a:txBody>
                    <a:bodyPr/>
                    <a:lstStyle/>
                    <a:p>
                      <a:r>
                        <a:rPr lang="en-US" b="1" smtClean="0"/>
                        <a:t>-14.74</a:t>
                      </a:r>
                      <a:endParaRPr lang="en-US" b="1" dirty="0"/>
                    </a:p>
                  </a:txBody>
                  <a:tcPr>
                    <a:lnL w="28575" cap="flat" cmpd="sng" algn="ctr">
                      <a:solidFill>
                        <a:schemeClr val="tx1"/>
                      </a:solidFill>
                      <a:prstDash val="solid"/>
                      <a:round/>
                      <a:headEnd type="none" w="med" len="med"/>
                      <a:tailEnd type="none" w="med" len="med"/>
                    </a:lnL>
                    <a:lnT w="28575" cap="flat" cmpd="sng" algn="ctr">
                      <a:solidFill>
                        <a:schemeClr val="bg2"/>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smtClean="0"/>
                        <a:t>3.88</a:t>
                      </a:r>
                      <a:r>
                        <a:rPr lang="en-US" b="1" baseline="30000" smtClean="0"/>
                        <a:t>§</a:t>
                      </a:r>
                    </a:p>
                  </a:txBody>
                  <a:tcPr>
                    <a:lnR w="28575" cap="flat" cmpd="sng" algn="ctr">
                      <a:solidFill>
                        <a:schemeClr val="tx1"/>
                      </a:solidFill>
                      <a:prstDash val="solid"/>
                      <a:round/>
                      <a:headEnd type="none" w="med" len="med"/>
                      <a:tailEnd type="none" w="med" len="med"/>
                    </a:lnR>
                    <a:lnT w="28575" cap="flat" cmpd="sng" algn="ctr">
                      <a:solidFill>
                        <a:schemeClr val="bg2"/>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30000" dirty="0" smtClean="0"/>
                        <a:t>§</a:t>
                      </a:r>
                      <a:r>
                        <a:rPr lang="en-US" b="1" baseline="0" dirty="0" smtClean="0"/>
                        <a:t> = correlated</a:t>
                      </a:r>
                    </a:p>
                  </a:txBody>
                  <a:tcPr>
                    <a:lnL w="28575" cap="flat" cmpd="sng" algn="ctr">
                      <a:solidFill>
                        <a:schemeClr val="tx1"/>
                      </a:solidFill>
                      <a:prstDash val="solid"/>
                      <a:round/>
                      <a:headEnd type="none" w="med" len="med"/>
                      <a:tailEnd type="none" w="med" len="med"/>
                    </a:lnL>
                    <a:lnT w="28575" cap="flat" cmpd="sng" algn="ctr">
                      <a:solidFill>
                        <a:schemeClr val="bg2"/>
                      </a:solidFill>
                      <a:prstDash val="solid"/>
                      <a:round/>
                      <a:headEnd type="none" w="med" len="med"/>
                      <a:tailEnd type="none" w="med" len="med"/>
                    </a:lnT>
                  </a:tcPr>
                </a:tc>
              </a:tr>
            </a:tbl>
          </a:graphicData>
        </a:graphic>
      </p:graphicFrame>
      <mc:AlternateContent xmlns:mc="http://schemas.openxmlformats.org/markup-compatibility/2006" xmlns:a14="http://schemas.microsoft.com/office/drawing/2010/main">
        <mc:Choice Requires="a14">
          <p:sp>
            <p:nvSpPr>
              <p:cNvPr id="7" name="TextBox 6"/>
              <p:cNvSpPr txBox="1"/>
              <p:nvPr/>
            </p:nvSpPr>
            <p:spPr>
              <a:xfrm>
                <a:off x="8382000" y="1314"/>
                <a:ext cx="769495" cy="560282"/>
              </a:xfrm>
              <a:prstGeom prst="rect">
                <a:avLst/>
              </a:prstGeom>
              <a:solidFill>
                <a:srgbClr val="FFFFFF">
                  <a:lumMod val="85000"/>
                </a:srgbClr>
              </a:solidFill>
              <a:ln>
                <a:solidFill>
                  <a:srgbClr val="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sSub>
                        <m:sSubPr>
                          <m:ctrlPr>
                            <a:rPr kumimoji="0" lang="en-US" sz="2800" b="0" i="1" u="none" strike="noStrike" kern="0" cap="none" spc="0" normalizeH="0" baseline="0" noProof="0" smtClean="0">
                              <a:ln>
                                <a:noFill/>
                              </a:ln>
                              <a:solidFill>
                                <a:srgbClr val="FF0000"/>
                              </a:solidFill>
                              <a:effectLst/>
                              <a:uLnTx/>
                              <a:uFillTx/>
                              <a:latin typeface="Cambria Math"/>
                            </a:rPr>
                          </m:ctrlPr>
                        </m:sSubPr>
                        <m:e>
                          <m:r>
                            <a:rPr kumimoji="0" lang="en-US" sz="2800" b="0" i="0" u="none" strike="noStrike" kern="0" cap="none" spc="0" normalizeH="0" baseline="0" noProof="0" smtClean="0">
                              <a:ln>
                                <a:noFill/>
                              </a:ln>
                              <a:solidFill>
                                <a:srgbClr val="FF0000"/>
                              </a:solidFill>
                              <a:effectLst/>
                              <a:uLnTx/>
                              <a:uFillTx/>
                              <a:latin typeface="Cambria Math"/>
                            </a:rPr>
                            <m:t>  </m:t>
                          </m:r>
                          <m:r>
                            <m:rPr>
                              <m:sty m:val="p"/>
                            </m:rPr>
                            <a:rPr kumimoji="0" lang="en-US" sz="2800" b="0" i="0" u="none" strike="noStrike" kern="0" cap="none" spc="0" normalizeH="0" baseline="0" noProof="0" smtClean="0">
                              <a:ln>
                                <a:noFill/>
                              </a:ln>
                              <a:solidFill>
                                <a:srgbClr val="FF0000"/>
                              </a:solidFill>
                              <a:effectLst/>
                              <a:uLnTx/>
                              <a:uFillTx/>
                              <a:latin typeface="Cambria Math"/>
                              <a:ea typeface="Cambria Math"/>
                            </a:rPr>
                            <m:t>τ</m:t>
                          </m:r>
                        </m:e>
                        <m:sub>
                          <m:sSup>
                            <m:sSupPr>
                              <m:ctrlPr>
                                <a:rPr kumimoji="0" lang="en-US" sz="2800" b="0" i="1" u="none" strike="noStrike" kern="0" cap="none" spc="0" normalizeH="0" baseline="0" noProof="0" smtClean="0">
                                  <a:ln>
                                    <a:noFill/>
                                  </a:ln>
                                  <a:solidFill>
                                    <a:srgbClr val="FF0000"/>
                                  </a:solidFill>
                                  <a:effectLst/>
                                  <a:uLnTx/>
                                  <a:uFillTx/>
                                  <a:latin typeface="Cambria Math"/>
                                </a:rPr>
                              </m:ctrlPr>
                            </m:sSupPr>
                            <m:e>
                              <m:r>
                                <m:rPr>
                                  <m:sty m:val="p"/>
                                </m:rPr>
                                <a:rPr kumimoji="0" lang="en-US" sz="2800" b="0" i="0" u="none" strike="noStrike" kern="0" cap="none" spc="0" normalizeH="0" baseline="0" noProof="0" smtClean="0">
                                  <a:ln>
                                    <a:noFill/>
                                  </a:ln>
                                  <a:solidFill>
                                    <a:srgbClr val="FF0000"/>
                                  </a:solidFill>
                                  <a:effectLst/>
                                  <a:uLnTx/>
                                  <a:uFillTx/>
                                  <a:latin typeface="Cambria Math"/>
                                  <a:ea typeface="Cambria Math"/>
                                </a:rPr>
                                <m:t>μ</m:t>
                              </m:r>
                            </m:e>
                            <m:sup>
                              <m:r>
                                <a:rPr kumimoji="0" lang="en-US" sz="2800" b="0" i="0" u="none" strike="noStrike" kern="0" cap="none" spc="0" normalizeH="0" baseline="0" noProof="0" smtClean="0">
                                  <a:ln>
                                    <a:noFill/>
                                  </a:ln>
                                  <a:solidFill>
                                    <a:srgbClr val="FF0000"/>
                                  </a:solidFill>
                                  <a:effectLst/>
                                  <a:uLnTx/>
                                  <a:uFillTx/>
                                  <a:latin typeface="Cambria Math"/>
                                </a:rPr>
                                <m:t>−</m:t>
                              </m:r>
                            </m:sup>
                          </m:sSup>
                        </m:sub>
                      </m:sSub>
                    </m:oMath>
                  </m:oMathPara>
                </a14:m>
                <a:endParaRPr kumimoji="0" lang="en-US" sz="2800" b="0" i="0" u="none" strike="noStrike" kern="0" cap="none" spc="0" normalizeH="0" baseline="0" noProof="0" dirty="0">
                  <a:ln>
                    <a:noFill/>
                  </a:ln>
                  <a:solidFill>
                    <a:srgbClr val="0000FF"/>
                  </a:solidFill>
                  <a:effectLst/>
                  <a:uLnTx/>
                  <a:uFillTx/>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8382000" y="1314"/>
                <a:ext cx="769495" cy="560282"/>
              </a:xfrm>
              <a:prstGeom prst="rect">
                <a:avLst/>
              </a:prstGeom>
              <a:blipFill rotWithShape="1">
                <a:blip r:embed="rId3"/>
                <a:stretch>
                  <a:fillRect/>
                </a:stretch>
              </a:blipFill>
              <a:ln>
                <a:solidFill>
                  <a:srgbClr val="000000"/>
                </a:solidFill>
              </a:ln>
            </p:spPr>
            <p:txBody>
              <a:bodyPr/>
              <a:lstStyle/>
              <a:p>
                <a:r>
                  <a:rPr lang="en-US">
                    <a:noFill/>
                  </a:rPr>
                  <a:t> </a:t>
                </a:r>
              </a:p>
            </p:txBody>
          </p:sp>
        </mc:Fallback>
      </mc:AlternateContent>
      <p:sp>
        <p:nvSpPr>
          <p:cNvPr id="3" name="Rectangle 2"/>
          <p:cNvSpPr/>
          <p:nvPr/>
        </p:nvSpPr>
        <p:spPr bwMode="auto">
          <a:xfrm>
            <a:off x="236551" y="1828800"/>
            <a:ext cx="7162800" cy="3810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folHlink"/>
              </a:solidFill>
              <a:effectLst>
                <a:outerShdw blurRad="38100" dist="38100" dir="2700000" algn="tl">
                  <a:srgbClr val="000000">
                    <a:alpha val="43137"/>
                  </a:srgbClr>
                </a:outerShdw>
              </a:effectLst>
              <a:latin typeface="Arial" pitchFamily="34" charset="0"/>
            </a:endParaRPr>
          </a:p>
        </p:txBody>
      </p:sp>
      <p:sp>
        <p:nvSpPr>
          <p:cNvPr id="8" name="Rectangle 7"/>
          <p:cNvSpPr/>
          <p:nvPr/>
        </p:nvSpPr>
        <p:spPr>
          <a:xfrm>
            <a:off x="1371600" y="4495800"/>
            <a:ext cx="6477000" cy="1938992"/>
          </a:xfrm>
          <a:prstGeom prst="rect">
            <a:avLst/>
          </a:prstGeom>
        </p:spPr>
        <p:txBody>
          <a:bodyPr wrap="square">
            <a:spAutoFit/>
          </a:bodyPr>
          <a:lstStyle/>
          <a:p>
            <a:pPr marL="285750" indent="-285750" algn="l">
              <a:buFont typeface="Arial" pitchFamily="34" charset="0"/>
              <a:buChar char="•"/>
            </a:pPr>
            <a:r>
              <a:rPr lang="en-US" b="1" dirty="0" smtClean="0">
                <a:solidFill>
                  <a:schemeClr val="bg2"/>
                </a:solidFill>
                <a:effectLst/>
                <a:latin typeface="Symbol" pitchFamily="18" charset="2"/>
              </a:rPr>
              <a:t>L</a:t>
            </a:r>
            <a:r>
              <a:rPr lang="en-US" b="1" baseline="-25000" dirty="0" smtClean="0">
                <a:solidFill>
                  <a:schemeClr val="bg2"/>
                </a:solidFill>
                <a:effectLst/>
              </a:rPr>
              <a:t>0</a:t>
            </a:r>
            <a:r>
              <a:rPr lang="en-US" b="1" dirty="0" smtClean="0">
                <a:solidFill>
                  <a:schemeClr val="bg2"/>
                </a:solidFill>
                <a:effectLst/>
              </a:rPr>
              <a:t>(06) </a:t>
            </a:r>
            <a:r>
              <a:rPr lang="en-US" b="1" dirty="0">
                <a:solidFill>
                  <a:schemeClr val="bg2"/>
                </a:solidFill>
                <a:effectLst/>
              </a:rPr>
              <a:t>=</a:t>
            </a:r>
            <a:r>
              <a:rPr lang="en-US" dirty="0">
                <a:solidFill>
                  <a:schemeClr val="bg2"/>
                </a:solidFill>
                <a:effectLst/>
              </a:rPr>
              <a:t> </a:t>
            </a:r>
            <a:r>
              <a:rPr lang="en-US" b="1" dirty="0" smtClean="0">
                <a:solidFill>
                  <a:schemeClr val="bg2"/>
                </a:solidFill>
                <a:effectLst/>
              </a:rPr>
              <a:t>455,857.3 ± 7.7 </a:t>
            </a:r>
            <a:r>
              <a:rPr lang="en-US" b="1" dirty="0">
                <a:solidFill>
                  <a:schemeClr val="bg2"/>
                </a:solidFill>
                <a:effectLst/>
              </a:rPr>
              <a:t>±</a:t>
            </a:r>
            <a:r>
              <a:rPr lang="en-US" b="1" dirty="0" smtClean="0">
                <a:solidFill>
                  <a:schemeClr val="bg2"/>
                </a:solidFill>
                <a:effectLst/>
              </a:rPr>
              <a:t> 5.2 </a:t>
            </a:r>
            <a:r>
              <a:rPr lang="en-US" b="1" dirty="0">
                <a:solidFill>
                  <a:schemeClr val="bg2"/>
                </a:solidFill>
                <a:effectLst/>
              </a:rPr>
              <a:t>s</a:t>
            </a:r>
            <a:r>
              <a:rPr lang="en-US" b="1" baseline="30000" dirty="0">
                <a:solidFill>
                  <a:schemeClr val="bg2"/>
                </a:solidFill>
                <a:effectLst/>
              </a:rPr>
              <a:t>-1</a:t>
            </a:r>
            <a:r>
              <a:rPr lang="en-US" b="1" dirty="0">
                <a:solidFill>
                  <a:schemeClr val="bg2"/>
                </a:solidFill>
                <a:effectLst/>
              </a:rPr>
              <a:t/>
            </a:r>
            <a:br>
              <a:rPr lang="en-US" b="1" dirty="0">
                <a:solidFill>
                  <a:schemeClr val="bg2"/>
                </a:solidFill>
                <a:effectLst/>
              </a:rPr>
            </a:br>
            <a:r>
              <a:rPr lang="en-US" b="1" dirty="0" smtClean="0">
                <a:solidFill>
                  <a:schemeClr val="bg2"/>
                </a:solidFill>
                <a:effectLst/>
                <a:latin typeface="Symbol" pitchFamily="18" charset="2"/>
              </a:rPr>
              <a:t>L</a:t>
            </a:r>
            <a:r>
              <a:rPr lang="en-US" b="1" baseline="-25000" dirty="0" smtClean="0">
                <a:solidFill>
                  <a:schemeClr val="bg2"/>
                </a:solidFill>
                <a:effectLst/>
              </a:rPr>
              <a:t>0</a:t>
            </a:r>
            <a:r>
              <a:rPr lang="en-US" b="1" dirty="0" smtClean="0">
                <a:solidFill>
                  <a:schemeClr val="bg2"/>
                </a:solidFill>
                <a:effectLst/>
              </a:rPr>
              <a:t>(07) </a:t>
            </a:r>
            <a:r>
              <a:rPr lang="en-US" b="1" dirty="0">
                <a:solidFill>
                  <a:schemeClr val="bg2"/>
                </a:solidFill>
                <a:effectLst/>
              </a:rPr>
              <a:t>= </a:t>
            </a:r>
            <a:r>
              <a:rPr lang="en-US" b="1" dirty="0" smtClean="0">
                <a:solidFill>
                  <a:schemeClr val="bg2"/>
                </a:solidFill>
                <a:effectLst/>
              </a:rPr>
              <a:t>455,853.1 </a:t>
            </a:r>
            <a:r>
              <a:rPr lang="en-US" b="1" dirty="0">
                <a:solidFill>
                  <a:schemeClr val="bg2"/>
                </a:solidFill>
                <a:effectLst/>
              </a:rPr>
              <a:t>±</a:t>
            </a:r>
            <a:r>
              <a:rPr lang="en-US" b="1" dirty="0" smtClean="0">
                <a:solidFill>
                  <a:schemeClr val="bg2"/>
                </a:solidFill>
                <a:effectLst/>
              </a:rPr>
              <a:t> 8.3 </a:t>
            </a:r>
            <a:r>
              <a:rPr lang="en-US" b="1" dirty="0">
                <a:solidFill>
                  <a:schemeClr val="bg2"/>
                </a:solidFill>
                <a:effectLst/>
              </a:rPr>
              <a:t>±</a:t>
            </a:r>
            <a:r>
              <a:rPr lang="en-US" b="1" dirty="0" smtClean="0">
                <a:solidFill>
                  <a:schemeClr val="bg2"/>
                </a:solidFill>
                <a:effectLst/>
              </a:rPr>
              <a:t> 3.9 </a:t>
            </a:r>
            <a:r>
              <a:rPr lang="en-US" b="1" dirty="0">
                <a:solidFill>
                  <a:schemeClr val="bg2"/>
                </a:solidFill>
                <a:effectLst/>
              </a:rPr>
              <a:t>s</a:t>
            </a:r>
            <a:r>
              <a:rPr lang="en-US" b="1" baseline="30000" dirty="0">
                <a:solidFill>
                  <a:schemeClr val="bg2"/>
                </a:solidFill>
                <a:effectLst/>
              </a:rPr>
              <a:t>-1</a:t>
            </a:r>
            <a:endParaRPr lang="en-US" baseline="30000" dirty="0">
              <a:solidFill>
                <a:schemeClr val="bg2"/>
              </a:solidFill>
              <a:effectLst/>
            </a:endParaRPr>
          </a:p>
          <a:p>
            <a:pPr marL="742950" lvl="1" indent="-285750" algn="l">
              <a:buFont typeface="Arial" pitchFamily="34" charset="0"/>
              <a:buChar char="•"/>
            </a:pPr>
            <a:r>
              <a:rPr lang="en-US" dirty="0" smtClean="0">
                <a:solidFill>
                  <a:schemeClr val="bg2"/>
                </a:solidFill>
                <a:effectLst/>
              </a:rPr>
              <a:t>Apply </a:t>
            </a:r>
            <a:r>
              <a:rPr lang="en-US" dirty="0" err="1" smtClean="0">
                <a:solidFill>
                  <a:schemeClr val="bg2"/>
                </a:solidFill>
                <a:effectLst/>
                <a:latin typeface="Symbol" pitchFamily="18" charset="2"/>
              </a:rPr>
              <a:t>m</a:t>
            </a:r>
            <a:r>
              <a:rPr lang="en-US" dirty="0" err="1" smtClean="0">
                <a:solidFill>
                  <a:schemeClr val="bg2"/>
                </a:solidFill>
                <a:effectLst/>
              </a:rPr>
              <a:t>p</a:t>
            </a:r>
            <a:r>
              <a:rPr lang="en-US" dirty="0" smtClean="0">
                <a:solidFill>
                  <a:schemeClr val="bg2"/>
                </a:solidFill>
                <a:effectLst/>
              </a:rPr>
              <a:t> atomic correction</a:t>
            </a:r>
          </a:p>
          <a:p>
            <a:pPr marL="742950" lvl="1" indent="-285750" algn="l">
              <a:buFont typeface="Arial" pitchFamily="34" charset="0"/>
              <a:buChar char="•"/>
            </a:pPr>
            <a:r>
              <a:rPr lang="en-US" dirty="0" smtClean="0">
                <a:solidFill>
                  <a:schemeClr val="bg2"/>
                </a:solidFill>
                <a:effectLst/>
              </a:rPr>
              <a:t>Subtract </a:t>
            </a:r>
            <a:r>
              <a:rPr lang="en-US" dirty="0" smtClean="0">
                <a:solidFill>
                  <a:schemeClr val="bg2"/>
                </a:solidFill>
                <a:effectLst/>
                <a:latin typeface="Symbol" pitchFamily="18" charset="2"/>
              </a:rPr>
              <a:t>m</a:t>
            </a:r>
            <a:r>
              <a:rPr lang="en-US" dirty="0" smtClean="0">
                <a:solidFill>
                  <a:schemeClr val="bg2"/>
                </a:solidFill>
                <a:effectLst/>
              </a:rPr>
              <a:t>+ decay rate: </a:t>
            </a:r>
            <a:r>
              <a:rPr lang="en-US" dirty="0" smtClean="0">
                <a:solidFill>
                  <a:schemeClr val="bg1"/>
                </a:solidFill>
                <a:effectLst/>
                <a:latin typeface="Symbol" pitchFamily="18" charset="2"/>
              </a:rPr>
              <a:t>L</a:t>
            </a:r>
            <a:r>
              <a:rPr lang="en-US" baseline="-25000" dirty="0" smtClean="0">
                <a:solidFill>
                  <a:schemeClr val="bg1"/>
                </a:solidFill>
                <a:effectLst/>
                <a:latin typeface="Symbol" pitchFamily="18" charset="2"/>
              </a:rPr>
              <a:t>m+</a:t>
            </a:r>
            <a:r>
              <a:rPr lang="en-US" dirty="0" smtClean="0">
                <a:solidFill>
                  <a:schemeClr val="bg1"/>
                </a:solidFill>
                <a:effectLst/>
                <a:latin typeface="Symbol" pitchFamily="18" charset="2"/>
              </a:rPr>
              <a:t> </a:t>
            </a:r>
            <a:r>
              <a:rPr lang="en-US" dirty="0">
                <a:solidFill>
                  <a:schemeClr val="bg1"/>
                </a:solidFill>
                <a:effectLst/>
              </a:rPr>
              <a:t>= 455170.05 </a:t>
            </a:r>
            <a:r>
              <a:rPr lang="en-US" b="1" dirty="0">
                <a:solidFill>
                  <a:schemeClr val="bg1"/>
                </a:solidFill>
                <a:effectLst/>
              </a:rPr>
              <a:t>±</a:t>
            </a:r>
            <a:r>
              <a:rPr lang="en-US" dirty="0" smtClean="0">
                <a:solidFill>
                  <a:schemeClr val="bg1"/>
                </a:solidFill>
                <a:effectLst/>
              </a:rPr>
              <a:t> </a:t>
            </a:r>
            <a:r>
              <a:rPr lang="en-US" dirty="0">
                <a:solidFill>
                  <a:schemeClr val="bg1"/>
                </a:solidFill>
                <a:effectLst/>
              </a:rPr>
              <a:t>0.46 s</a:t>
            </a:r>
            <a:r>
              <a:rPr lang="en-US" baseline="30000" dirty="0">
                <a:solidFill>
                  <a:schemeClr val="bg1"/>
                </a:solidFill>
                <a:effectLst/>
              </a:rPr>
              <a:t>-1</a:t>
            </a:r>
            <a:r>
              <a:rPr lang="en-US" dirty="0">
                <a:solidFill>
                  <a:schemeClr val="bg1"/>
                </a:solidFill>
                <a:effectLst/>
              </a:rPr>
              <a:t> </a:t>
            </a:r>
            <a:endParaRPr lang="en-US" dirty="0" smtClean="0">
              <a:solidFill>
                <a:schemeClr val="bg1"/>
              </a:solidFill>
              <a:effectLst/>
            </a:endParaRPr>
          </a:p>
          <a:p>
            <a:pPr marL="742950" lvl="1" indent="-285750" algn="l">
              <a:buFont typeface="Arial" pitchFamily="34" charset="0"/>
              <a:buChar char="•"/>
            </a:pPr>
            <a:r>
              <a:rPr lang="en-US" dirty="0" smtClean="0">
                <a:solidFill>
                  <a:schemeClr val="bg2"/>
                </a:solidFill>
                <a:effectLst/>
              </a:rPr>
              <a:t>3.2% increase in the uncertainty because of pp</a:t>
            </a:r>
            <a:r>
              <a:rPr lang="en-US" dirty="0" smtClean="0">
                <a:solidFill>
                  <a:schemeClr val="bg2"/>
                </a:solidFill>
                <a:effectLst/>
                <a:latin typeface="Symbol" pitchFamily="18" charset="2"/>
              </a:rPr>
              <a:t>m</a:t>
            </a:r>
            <a:r>
              <a:rPr lang="en-US" dirty="0" smtClean="0">
                <a:solidFill>
                  <a:schemeClr val="bg2"/>
                </a:solidFill>
                <a:effectLst/>
              </a:rPr>
              <a:t> correction</a:t>
            </a:r>
          </a:p>
          <a:p>
            <a:pPr marL="285750" indent="-285750" algn="l">
              <a:buFont typeface="Arial" pitchFamily="34" charset="0"/>
              <a:buChar char="•"/>
            </a:pPr>
            <a:endParaRPr lang="en-US" b="1" dirty="0">
              <a:solidFill>
                <a:schemeClr val="bg2"/>
              </a:solidFill>
              <a:effectLst/>
            </a:endParaRPr>
          </a:p>
          <a:p>
            <a:pPr marL="285750" indent="-285750" algn="l">
              <a:buFont typeface="Arial" pitchFamily="34" charset="0"/>
              <a:buChar char="•"/>
            </a:pPr>
            <a:r>
              <a:rPr lang="en-US" b="1" dirty="0" smtClean="0">
                <a:solidFill>
                  <a:schemeClr val="bg2"/>
                </a:solidFill>
                <a:effectLst/>
                <a:latin typeface="Symbol" pitchFamily="18" charset="2"/>
              </a:rPr>
              <a:t>L</a:t>
            </a:r>
            <a:r>
              <a:rPr lang="en-US" b="1" baseline="-25000" dirty="0" smtClean="0">
                <a:solidFill>
                  <a:schemeClr val="bg2"/>
                </a:solidFill>
                <a:effectLst/>
              </a:rPr>
              <a:t>S</a:t>
            </a:r>
            <a:r>
              <a:rPr lang="en-US" b="1" dirty="0" smtClean="0">
                <a:solidFill>
                  <a:schemeClr val="bg2"/>
                </a:solidFill>
                <a:effectLst/>
              </a:rPr>
              <a:t>(06) = </a:t>
            </a:r>
            <a:r>
              <a:rPr lang="en-US" b="1" dirty="0">
                <a:solidFill>
                  <a:schemeClr val="bg2"/>
                </a:solidFill>
                <a:effectLst/>
              </a:rPr>
              <a:t>717.5 ±</a:t>
            </a:r>
            <a:r>
              <a:rPr lang="en-US" b="1" dirty="0" smtClean="0">
                <a:solidFill>
                  <a:schemeClr val="bg2"/>
                </a:solidFill>
                <a:effectLst/>
              </a:rPr>
              <a:t> </a:t>
            </a:r>
            <a:r>
              <a:rPr lang="en-US" b="1" dirty="0">
                <a:solidFill>
                  <a:schemeClr val="bg2"/>
                </a:solidFill>
                <a:effectLst/>
              </a:rPr>
              <a:t>8.0 ±</a:t>
            </a:r>
            <a:r>
              <a:rPr lang="en-US" b="1" dirty="0" smtClean="0">
                <a:solidFill>
                  <a:schemeClr val="bg2"/>
                </a:solidFill>
                <a:effectLst/>
              </a:rPr>
              <a:t> </a:t>
            </a:r>
            <a:r>
              <a:rPr lang="en-US" b="1" dirty="0">
                <a:solidFill>
                  <a:schemeClr val="bg2"/>
                </a:solidFill>
                <a:effectLst/>
              </a:rPr>
              <a:t>5.7 s</a:t>
            </a:r>
            <a:r>
              <a:rPr lang="en-US" b="1" baseline="30000" dirty="0">
                <a:solidFill>
                  <a:schemeClr val="bg2"/>
                </a:solidFill>
                <a:effectLst/>
              </a:rPr>
              <a:t>-1 </a:t>
            </a:r>
            <a:endParaRPr lang="en-US" b="1" baseline="30000" dirty="0" smtClean="0">
              <a:solidFill>
                <a:schemeClr val="bg2"/>
              </a:solidFill>
              <a:effectLst/>
            </a:endParaRPr>
          </a:p>
          <a:p>
            <a:pPr marL="285750" indent="-285750" algn="l">
              <a:buFont typeface="Arial" pitchFamily="34" charset="0"/>
              <a:buChar char="•"/>
            </a:pPr>
            <a:r>
              <a:rPr lang="en-US" b="1" dirty="0" smtClean="0">
                <a:solidFill>
                  <a:schemeClr val="bg2"/>
                </a:solidFill>
                <a:effectLst/>
                <a:latin typeface="Symbol" pitchFamily="18" charset="2"/>
              </a:rPr>
              <a:t>L</a:t>
            </a:r>
            <a:r>
              <a:rPr lang="en-US" b="1" baseline="-25000" dirty="0" smtClean="0">
                <a:solidFill>
                  <a:schemeClr val="bg2"/>
                </a:solidFill>
                <a:effectLst/>
              </a:rPr>
              <a:t>S</a:t>
            </a:r>
            <a:r>
              <a:rPr lang="en-US" b="1" dirty="0" smtClean="0">
                <a:solidFill>
                  <a:schemeClr val="bg2"/>
                </a:solidFill>
                <a:effectLst/>
              </a:rPr>
              <a:t>(07) = </a:t>
            </a:r>
            <a:r>
              <a:rPr lang="en-US" b="1" dirty="0">
                <a:solidFill>
                  <a:schemeClr val="bg2"/>
                </a:solidFill>
                <a:effectLst/>
              </a:rPr>
              <a:t>713.1 ±</a:t>
            </a:r>
            <a:r>
              <a:rPr lang="en-US" b="1" dirty="0" smtClean="0">
                <a:solidFill>
                  <a:schemeClr val="bg2"/>
                </a:solidFill>
                <a:effectLst/>
              </a:rPr>
              <a:t> </a:t>
            </a:r>
            <a:r>
              <a:rPr lang="en-US" b="1" dirty="0">
                <a:solidFill>
                  <a:schemeClr val="bg2"/>
                </a:solidFill>
                <a:effectLst/>
              </a:rPr>
              <a:t>8.6 ± </a:t>
            </a:r>
            <a:r>
              <a:rPr lang="en-US" b="1" dirty="0" smtClean="0">
                <a:solidFill>
                  <a:schemeClr val="bg2"/>
                </a:solidFill>
                <a:effectLst/>
              </a:rPr>
              <a:t>4.5 s</a:t>
            </a:r>
            <a:r>
              <a:rPr lang="en-US" b="1" baseline="30000" dirty="0" smtClean="0">
                <a:solidFill>
                  <a:schemeClr val="bg2"/>
                </a:solidFill>
                <a:effectLst/>
              </a:rPr>
              <a:t>-1</a:t>
            </a:r>
            <a:endParaRPr lang="en-US" dirty="0">
              <a:solidFill>
                <a:schemeClr val="bg2"/>
              </a:solidFill>
              <a:effectLst/>
            </a:endParaRPr>
          </a:p>
        </p:txBody>
      </p:sp>
      <p:sp>
        <p:nvSpPr>
          <p:cNvPr id="9" name="Right Brace 8"/>
          <p:cNvSpPr/>
          <p:nvPr/>
        </p:nvSpPr>
        <p:spPr bwMode="auto">
          <a:xfrm>
            <a:off x="4343400" y="5791200"/>
            <a:ext cx="266700" cy="643592"/>
          </a:xfrm>
          <a:prstGeom prst="rightBrac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folHlink"/>
              </a:solidFill>
              <a:effectLst>
                <a:outerShdw blurRad="38100" dist="38100" dir="2700000" algn="tl">
                  <a:srgbClr val="000000">
                    <a:alpha val="43137"/>
                  </a:srgbClr>
                </a:outerShdw>
              </a:effectLst>
              <a:latin typeface="Arial" pitchFamily="34" charset="0"/>
            </a:endParaRPr>
          </a:p>
        </p:txBody>
      </p:sp>
      <p:sp>
        <p:nvSpPr>
          <p:cNvPr id="10" name="TextBox 9"/>
          <p:cNvSpPr txBox="1"/>
          <p:nvPr/>
        </p:nvSpPr>
        <p:spPr>
          <a:xfrm>
            <a:off x="4724400" y="5947298"/>
            <a:ext cx="2533379" cy="323165"/>
          </a:xfrm>
          <a:prstGeom prst="rect">
            <a:avLst/>
          </a:prstGeom>
          <a:noFill/>
        </p:spPr>
        <p:txBody>
          <a:bodyPr wrap="square" rtlCol="0">
            <a:spAutoFit/>
          </a:bodyPr>
          <a:lstStyle/>
          <a:p>
            <a:pPr algn="l"/>
            <a:r>
              <a:rPr lang="en-US" b="1" dirty="0" smtClean="0">
                <a:solidFill>
                  <a:srgbClr val="FC0128"/>
                </a:solidFill>
                <a:effectLst/>
                <a:latin typeface="Symbol" pitchFamily="18" charset="2"/>
              </a:rPr>
              <a:t>DL</a:t>
            </a:r>
            <a:r>
              <a:rPr lang="en-US" b="1" baseline="-25000" dirty="0" smtClean="0">
                <a:solidFill>
                  <a:srgbClr val="FC0128"/>
                </a:solidFill>
                <a:effectLst/>
                <a:latin typeface="+mj-lt"/>
              </a:rPr>
              <a:t>S</a:t>
            </a:r>
            <a:r>
              <a:rPr lang="en-US" b="1" dirty="0" smtClean="0">
                <a:solidFill>
                  <a:srgbClr val="FC0128"/>
                </a:solidFill>
                <a:effectLst/>
              </a:rPr>
              <a:t>(06 – 07) = 4.4 s</a:t>
            </a:r>
            <a:r>
              <a:rPr lang="en-US" b="1" baseline="30000" dirty="0" smtClean="0">
                <a:solidFill>
                  <a:srgbClr val="FC0128"/>
                </a:solidFill>
                <a:effectLst/>
              </a:rPr>
              <a:t>-1</a:t>
            </a:r>
            <a:r>
              <a:rPr lang="en-US" b="1" dirty="0" smtClean="0">
                <a:solidFill>
                  <a:srgbClr val="FC0128"/>
                </a:solidFill>
                <a:effectLst/>
              </a:rPr>
              <a:t> </a:t>
            </a:r>
            <a:endParaRPr lang="en-US" dirty="0">
              <a:solidFill>
                <a:srgbClr val="FC0128"/>
              </a:solidFill>
            </a:endParaRPr>
          </a:p>
        </p:txBody>
      </p:sp>
      <p:sp>
        <p:nvSpPr>
          <p:cNvPr id="11" name="Right Brace 10"/>
          <p:cNvSpPr/>
          <p:nvPr/>
        </p:nvSpPr>
        <p:spPr bwMode="auto">
          <a:xfrm>
            <a:off x="4610100" y="4495800"/>
            <a:ext cx="266700" cy="643592"/>
          </a:xfrm>
          <a:prstGeom prst="rightBrac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folHlink"/>
              </a:solidFill>
              <a:effectLst>
                <a:outerShdw blurRad="38100" dist="38100" dir="2700000" algn="tl">
                  <a:srgbClr val="000000">
                    <a:alpha val="43137"/>
                  </a:srgbClr>
                </a:outerShdw>
              </a:effectLst>
              <a:latin typeface="Arial" pitchFamily="34" charset="0"/>
            </a:endParaRPr>
          </a:p>
        </p:txBody>
      </p:sp>
      <p:sp>
        <p:nvSpPr>
          <p:cNvPr id="4" name="TextBox 3"/>
          <p:cNvSpPr txBox="1"/>
          <p:nvPr/>
        </p:nvSpPr>
        <p:spPr>
          <a:xfrm>
            <a:off x="5008909" y="4656013"/>
            <a:ext cx="2842445" cy="323165"/>
          </a:xfrm>
          <a:prstGeom prst="rect">
            <a:avLst/>
          </a:prstGeom>
          <a:noFill/>
        </p:spPr>
        <p:txBody>
          <a:bodyPr wrap="none" rtlCol="0">
            <a:spAutoFit/>
          </a:bodyPr>
          <a:lstStyle/>
          <a:p>
            <a:pPr algn="l"/>
            <a:r>
              <a:rPr lang="en-US" dirty="0" smtClean="0">
                <a:solidFill>
                  <a:srgbClr val="FF0000"/>
                </a:solidFill>
                <a:effectLst/>
              </a:rPr>
              <a:t>Measured disappearance rates</a:t>
            </a:r>
            <a:endParaRPr lang="en-US" dirty="0">
              <a:solidFill>
                <a:srgbClr val="FF0000"/>
              </a:solidFill>
              <a:effectLst/>
            </a:endParaRPr>
          </a:p>
        </p:txBody>
      </p:sp>
    </p:spTree>
    <p:extLst>
      <p:ext uri="{BB962C8B-B14F-4D97-AF65-F5344CB8AC3E}">
        <p14:creationId xmlns:p14="http://schemas.microsoft.com/office/powerpoint/2010/main" val="10799833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1663" y="1014414"/>
            <a:ext cx="3114675" cy="3990975"/>
          </a:xfrm>
          <a:prstGeom prst="rect">
            <a:avLst/>
          </a:prstGeom>
          <a:noFill/>
          <a:ln w="28575">
            <a:solidFill>
              <a:srgbClr val="FF0000"/>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3538" name="Rectangle 2"/>
          <p:cNvSpPr>
            <a:spLocks noGrp="1" noChangeArrowheads="1"/>
          </p:cNvSpPr>
          <p:nvPr>
            <p:ph type="title"/>
          </p:nvPr>
        </p:nvSpPr>
        <p:spPr>
          <a:xfrm>
            <a:off x="0" y="-9904"/>
            <a:ext cx="8534400" cy="1143000"/>
          </a:xfrm>
        </p:spPr>
        <p:txBody>
          <a:bodyPr/>
          <a:lstStyle/>
          <a:p>
            <a:pPr algn="l" eaLnBrk="1" hangingPunct="1">
              <a:defRPr/>
            </a:pPr>
            <a:r>
              <a:rPr lang="de-DE" sz="2400" dirty="0" smtClean="0">
                <a:solidFill>
                  <a:schemeClr val="bg2"/>
                </a:solidFill>
                <a:effectLst/>
              </a:rPr>
              <a:t>Gas impurities are monitored directly.  Correction is based on measurement.  Calibration done at high concentation</a:t>
            </a:r>
          </a:p>
        </p:txBody>
      </p:sp>
      <p:sp>
        <p:nvSpPr>
          <p:cNvPr id="193558" name="Text Box 22"/>
          <p:cNvSpPr txBox="1">
            <a:spLocks noChangeArrowheads="1"/>
          </p:cNvSpPr>
          <p:nvPr/>
        </p:nvSpPr>
        <p:spPr bwMode="auto">
          <a:xfrm>
            <a:off x="1447800" y="5715000"/>
            <a:ext cx="5690982" cy="830997"/>
          </a:xfrm>
          <a:prstGeom prst="rect">
            <a:avLst/>
          </a:prstGeom>
          <a:noFill/>
          <a:ln w="9525">
            <a:noFill/>
            <a:miter lim="800000"/>
            <a:headEnd/>
            <a:tailEnd/>
          </a:ln>
          <a:effectLst/>
        </p:spPr>
        <p:txBody>
          <a:bodyPr wrap="none">
            <a:spAutoFit/>
          </a:bodyPr>
          <a:lstStyle/>
          <a:p>
            <a:pPr algn="l" eaLnBrk="1" hangingPunct="1">
              <a:lnSpc>
                <a:spcPct val="120000"/>
              </a:lnSpc>
              <a:defRPr/>
            </a:pPr>
            <a:r>
              <a:rPr lang="en-US" sz="2000" dirty="0">
                <a:solidFill>
                  <a:srgbClr val="0000FF"/>
                </a:solidFill>
                <a:effectLst/>
                <a:cs typeface="Arial" pitchFamily="34" charset="0"/>
              </a:rPr>
              <a:t>2004 run: 		</a:t>
            </a:r>
            <a:r>
              <a:rPr lang="en-US" sz="2000" dirty="0" err="1">
                <a:solidFill>
                  <a:srgbClr val="0000FF"/>
                </a:solidFill>
                <a:effectLst/>
                <a:cs typeface="Arial" pitchFamily="34" charset="0"/>
              </a:rPr>
              <a:t>c</a:t>
            </a:r>
            <a:r>
              <a:rPr lang="en-US" sz="2000" baseline="-25000" dirty="0" err="1">
                <a:solidFill>
                  <a:srgbClr val="0000FF"/>
                </a:solidFill>
                <a:effectLst/>
                <a:cs typeface="Arial" pitchFamily="34" charset="0"/>
              </a:rPr>
              <a:t>N</a:t>
            </a:r>
            <a:r>
              <a:rPr lang="en-US" sz="2000" dirty="0">
                <a:solidFill>
                  <a:srgbClr val="0000FF"/>
                </a:solidFill>
                <a:effectLst/>
                <a:cs typeface="Arial" pitchFamily="34" charset="0"/>
              </a:rPr>
              <a:t> &lt; 7 ppb, c</a:t>
            </a:r>
            <a:r>
              <a:rPr lang="en-US" sz="2000" baseline="-25000" dirty="0">
                <a:solidFill>
                  <a:srgbClr val="0000FF"/>
                </a:solidFill>
                <a:effectLst/>
                <a:cs typeface="Arial" pitchFamily="34" charset="0"/>
              </a:rPr>
              <a:t>H2O</a:t>
            </a:r>
            <a:r>
              <a:rPr lang="en-US" sz="2000" dirty="0">
                <a:solidFill>
                  <a:srgbClr val="0000FF"/>
                </a:solidFill>
                <a:effectLst/>
                <a:cs typeface="Arial" pitchFamily="34" charset="0"/>
              </a:rPr>
              <a:t>~30 ppb</a:t>
            </a:r>
          </a:p>
          <a:p>
            <a:pPr algn="l" eaLnBrk="1" hangingPunct="1">
              <a:lnSpc>
                <a:spcPct val="120000"/>
              </a:lnSpc>
              <a:defRPr/>
            </a:pPr>
            <a:r>
              <a:rPr lang="en-US" sz="2000" dirty="0">
                <a:solidFill>
                  <a:srgbClr val="0000FF"/>
                </a:solidFill>
                <a:effectLst/>
                <a:cs typeface="Arial" pitchFamily="34" charset="0"/>
              </a:rPr>
              <a:t>2006 / 2007 runs:  	</a:t>
            </a:r>
            <a:r>
              <a:rPr lang="en-US" sz="2000" dirty="0" err="1">
                <a:solidFill>
                  <a:srgbClr val="0000FF"/>
                </a:solidFill>
                <a:effectLst/>
                <a:cs typeface="Arial" pitchFamily="34" charset="0"/>
              </a:rPr>
              <a:t>c</a:t>
            </a:r>
            <a:r>
              <a:rPr lang="en-US" sz="2000" baseline="-25000" dirty="0" err="1">
                <a:solidFill>
                  <a:srgbClr val="0000FF"/>
                </a:solidFill>
                <a:effectLst/>
                <a:cs typeface="Arial" pitchFamily="34" charset="0"/>
              </a:rPr>
              <a:t>N</a:t>
            </a:r>
            <a:r>
              <a:rPr lang="en-US" sz="2000" dirty="0">
                <a:solidFill>
                  <a:srgbClr val="0000FF"/>
                </a:solidFill>
                <a:effectLst/>
                <a:cs typeface="Arial" pitchFamily="34" charset="0"/>
              </a:rPr>
              <a:t> &lt; 7 ppb, c</a:t>
            </a:r>
            <a:r>
              <a:rPr lang="en-US" sz="2000" baseline="-25000" dirty="0">
                <a:solidFill>
                  <a:srgbClr val="0000FF"/>
                </a:solidFill>
                <a:effectLst/>
                <a:cs typeface="Arial" pitchFamily="34" charset="0"/>
              </a:rPr>
              <a:t>H2O</a:t>
            </a:r>
            <a:r>
              <a:rPr lang="en-US" sz="2000" dirty="0">
                <a:solidFill>
                  <a:srgbClr val="0000FF"/>
                </a:solidFill>
                <a:effectLst/>
                <a:cs typeface="Arial" pitchFamily="34" charset="0"/>
              </a:rPr>
              <a:t>~10 ppb</a:t>
            </a:r>
          </a:p>
        </p:txBody>
      </p:sp>
      <p:grpSp>
        <p:nvGrpSpPr>
          <p:cNvPr id="2" name="Group 29"/>
          <p:cNvGrpSpPr>
            <a:grpSpLocks/>
          </p:cNvGrpSpPr>
          <p:nvPr/>
        </p:nvGrpSpPr>
        <p:grpSpPr bwMode="auto">
          <a:xfrm>
            <a:off x="5888039" y="3176590"/>
            <a:ext cx="2655888" cy="1804988"/>
            <a:chOff x="3490" y="2016"/>
            <a:chExt cx="1673" cy="1137"/>
          </a:xfrm>
        </p:grpSpPr>
        <p:sp>
          <p:nvSpPr>
            <p:cNvPr id="41995" name="Text Box 11"/>
            <p:cNvSpPr txBox="1">
              <a:spLocks noChangeArrowheads="1"/>
            </p:cNvSpPr>
            <p:nvPr/>
          </p:nvSpPr>
          <p:spPr bwMode="auto">
            <a:xfrm>
              <a:off x="3490" y="2749"/>
              <a:ext cx="1673" cy="404"/>
            </a:xfrm>
            <a:prstGeom prst="rect">
              <a:avLst/>
            </a:prstGeom>
            <a:solidFill>
              <a:schemeClr val="tx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1500">
                  <a:solidFill>
                    <a:schemeClr val="folHlink"/>
                  </a:solidFill>
                  <a:latin typeface="Arial" pitchFamily="34" charset="0"/>
                  <a:cs typeface="Arial" pitchFamily="34" charset="0"/>
                </a:defRPr>
              </a:lvl1pPr>
              <a:lvl2pPr marL="742950" indent="-285750" eaLnBrk="0" hangingPunct="0">
                <a:defRPr sz="1500">
                  <a:solidFill>
                    <a:schemeClr val="folHlink"/>
                  </a:solidFill>
                  <a:latin typeface="Arial" pitchFamily="34" charset="0"/>
                  <a:cs typeface="Arial" pitchFamily="34" charset="0"/>
                </a:defRPr>
              </a:lvl2pPr>
              <a:lvl3pPr marL="1143000" indent="-228600" eaLnBrk="0" hangingPunct="0">
                <a:defRPr sz="1500">
                  <a:solidFill>
                    <a:schemeClr val="folHlink"/>
                  </a:solidFill>
                  <a:latin typeface="Arial" pitchFamily="34" charset="0"/>
                  <a:cs typeface="Arial" pitchFamily="34" charset="0"/>
                </a:defRPr>
              </a:lvl3pPr>
              <a:lvl4pPr marL="1600200" indent="-228600" eaLnBrk="0" hangingPunct="0">
                <a:defRPr sz="1500">
                  <a:solidFill>
                    <a:schemeClr val="folHlink"/>
                  </a:solidFill>
                  <a:latin typeface="Arial" pitchFamily="34" charset="0"/>
                  <a:cs typeface="Arial" pitchFamily="34" charset="0"/>
                </a:defRPr>
              </a:lvl4pPr>
              <a:lvl5pPr marL="2057400" indent="-228600" eaLnBrk="0" hangingPunct="0">
                <a:defRPr sz="1500">
                  <a:solidFill>
                    <a:schemeClr val="folHlink"/>
                  </a:solidFill>
                  <a:latin typeface="Arial" pitchFamily="34" charset="0"/>
                  <a:cs typeface="Arial" pitchFamily="34" charset="0"/>
                </a:defRPr>
              </a:lvl5pPr>
              <a:lvl6pPr marL="2514600" indent="-228600" eaLnBrk="0" fontAlgn="base" hangingPunct="0">
                <a:spcBef>
                  <a:spcPct val="0"/>
                </a:spcBef>
                <a:spcAft>
                  <a:spcPct val="0"/>
                </a:spcAft>
                <a:defRPr sz="1500">
                  <a:solidFill>
                    <a:schemeClr val="folHlink"/>
                  </a:solidFill>
                  <a:latin typeface="Arial" pitchFamily="34" charset="0"/>
                  <a:cs typeface="Arial" pitchFamily="34" charset="0"/>
                </a:defRPr>
              </a:lvl6pPr>
              <a:lvl7pPr marL="2971800" indent="-228600" eaLnBrk="0" fontAlgn="base" hangingPunct="0">
                <a:spcBef>
                  <a:spcPct val="0"/>
                </a:spcBef>
                <a:spcAft>
                  <a:spcPct val="0"/>
                </a:spcAft>
                <a:defRPr sz="1500">
                  <a:solidFill>
                    <a:schemeClr val="folHlink"/>
                  </a:solidFill>
                  <a:latin typeface="Arial" pitchFamily="34" charset="0"/>
                  <a:cs typeface="Arial" pitchFamily="34" charset="0"/>
                </a:defRPr>
              </a:lvl7pPr>
              <a:lvl8pPr marL="3429000" indent="-228600" eaLnBrk="0" fontAlgn="base" hangingPunct="0">
                <a:spcBef>
                  <a:spcPct val="0"/>
                </a:spcBef>
                <a:spcAft>
                  <a:spcPct val="0"/>
                </a:spcAft>
                <a:defRPr sz="1500">
                  <a:solidFill>
                    <a:schemeClr val="folHlink"/>
                  </a:solidFill>
                  <a:latin typeface="Arial" pitchFamily="34" charset="0"/>
                  <a:cs typeface="Arial" pitchFamily="34" charset="0"/>
                </a:defRPr>
              </a:lvl8pPr>
              <a:lvl9pPr marL="3886200" indent="-228600" eaLnBrk="0" fontAlgn="base" hangingPunct="0">
                <a:spcBef>
                  <a:spcPct val="0"/>
                </a:spcBef>
                <a:spcAft>
                  <a:spcPct val="0"/>
                </a:spcAft>
                <a:defRPr sz="1500">
                  <a:solidFill>
                    <a:schemeClr val="folHlink"/>
                  </a:solidFill>
                  <a:latin typeface="Arial" pitchFamily="34" charset="0"/>
                  <a:cs typeface="Arial" pitchFamily="34" charset="0"/>
                </a:defRPr>
              </a:lvl9pPr>
            </a:lstStyle>
            <a:p>
              <a:pPr algn="l"/>
              <a:r>
                <a:rPr lang="en-US" sz="1800" b="1" dirty="0">
                  <a:solidFill>
                    <a:srgbClr val="000000"/>
                  </a:solidFill>
                  <a:effectLst/>
                </a:rPr>
                <a:t>Imp. Capture:           </a:t>
              </a:r>
              <a:br>
                <a:rPr lang="en-US" sz="1800" b="1" dirty="0">
                  <a:solidFill>
                    <a:srgbClr val="000000"/>
                  </a:solidFill>
                  <a:effectLst/>
                </a:rPr>
              </a:br>
              <a:r>
                <a:rPr lang="en-US" sz="1800" b="1" dirty="0">
                  <a:solidFill>
                    <a:srgbClr val="000000"/>
                  </a:solidFill>
                  <a:effectLst/>
                </a:rPr>
                <a:t>             </a:t>
              </a:r>
              <a:r>
                <a:rPr lang="en-US" sz="1800" b="1" dirty="0">
                  <a:solidFill>
                    <a:srgbClr val="000000"/>
                  </a:solidFill>
                  <a:effectLst/>
                  <a:latin typeface="Symbol" pitchFamily="18" charset="2"/>
                </a:rPr>
                <a:t>m</a:t>
              </a:r>
              <a:r>
                <a:rPr lang="en-US" sz="1800" b="1" baseline="30000" dirty="0">
                  <a:solidFill>
                    <a:srgbClr val="000000"/>
                  </a:solidFill>
                  <a:effectLst/>
                  <a:latin typeface="Symbol" pitchFamily="18" charset="2"/>
                </a:rPr>
                <a:t>-</a:t>
              </a:r>
              <a:r>
                <a:rPr lang="en-US" sz="1800" b="1" dirty="0">
                  <a:solidFill>
                    <a:srgbClr val="000000"/>
                  </a:solidFill>
                  <a:effectLst/>
                  <a:latin typeface="Symbol" pitchFamily="18" charset="2"/>
                </a:rPr>
                <a:t> </a:t>
              </a:r>
              <a:r>
                <a:rPr lang="en-US" sz="1800" b="1" dirty="0">
                  <a:solidFill>
                    <a:srgbClr val="000000"/>
                  </a:solidFill>
                  <a:effectLst/>
                </a:rPr>
                <a:t>Z </a:t>
              </a:r>
              <a:r>
                <a:rPr lang="en-US" sz="1800" b="1" dirty="0">
                  <a:solidFill>
                    <a:srgbClr val="000000"/>
                  </a:solidFill>
                  <a:effectLst/>
                  <a:sym typeface="Symbol" pitchFamily="18" charset="2"/>
                </a:rPr>
                <a:t></a:t>
              </a:r>
              <a:r>
                <a:rPr lang="en-US" sz="1800" b="1" dirty="0">
                  <a:solidFill>
                    <a:srgbClr val="FF0000"/>
                  </a:solidFill>
                  <a:effectLst/>
                  <a:sym typeface="Symbol" pitchFamily="18" charset="2"/>
                </a:rPr>
                <a:t> (Z-1) </a:t>
              </a:r>
              <a:r>
                <a:rPr lang="en-US" sz="1800" b="1" dirty="0">
                  <a:solidFill>
                    <a:srgbClr val="000000"/>
                  </a:solidFill>
                  <a:effectLst/>
                  <a:sym typeface="Symbol" pitchFamily="18" charset="2"/>
                </a:rPr>
                <a:t>n </a:t>
              </a:r>
              <a:r>
                <a:rPr lang="en-US" sz="1800" b="1" dirty="0" err="1">
                  <a:solidFill>
                    <a:srgbClr val="000000"/>
                  </a:solidFill>
                  <a:effectLst/>
                  <a:latin typeface="Symbol" pitchFamily="18" charset="2"/>
                  <a:sym typeface="Symbol" pitchFamily="18" charset="2"/>
                </a:rPr>
                <a:t>n</a:t>
              </a:r>
              <a:endParaRPr lang="en-US" sz="1800" b="1" dirty="0">
                <a:solidFill>
                  <a:srgbClr val="000000"/>
                </a:solidFill>
                <a:effectLst/>
                <a:latin typeface="Symbol" pitchFamily="18" charset="2"/>
              </a:endParaRPr>
            </a:p>
          </p:txBody>
        </p:sp>
        <p:sp>
          <p:nvSpPr>
            <p:cNvPr id="193563" name="Line 27"/>
            <p:cNvSpPr>
              <a:spLocks noChangeShapeType="1"/>
            </p:cNvSpPr>
            <p:nvPr/>
          </p:nvSpPr>
          <p:spPr bwMode="auto">
            <a:xfrm flipH="1" flipV="1">
              <a:off x="4416" y="2016"/>
              <a:ext cx="288" cy="935"/>
            </a:xfrm>
            <a:prstGeom prst="line">
              <a:avLst/>
            </a:prstGeom>
            <a:noFill/>
            <a:ln w="31750">
              <a:solidFill>
                <a:srgbClr val="FF0000"/>
              </a:solidFill>
              <a:round/>
              <a:headEnd/>
              <a:tailEnd type="triangle" w="med" len="med"/>
            </a:ln>
            <a:effectLst/>
          </p:spPr>
          <p:txBody>
            <a:bodyPr wrap="none" anchor="ctr"/>
            <a:lstStyle/>
            <a:p>
              <a:pPr>
                <a:defRPr/>
              </a:pPr>
              <a:endParaRPr lang="en-US">
                <a:solidFill>
                  <a:srgbClr val="FFFF00"/>
                </a:solidFill>
                <a:cs typeface="Arial" pitchFamily="34" charset="0"/>
              </a:endParaRPr>
            </a:p>
          </p:txBody>
        </p:sp>
      </p:grpSp>
      <mc:AlternateContent xmlns:mc="http://schemas.openxmlformats.org/markup-compatibility/2006" xmlns:a14="http://schemas.microsoft.com/office/drawing/2010/main">
        <mc:Choice Requires="a14">
          <p:sp>
            <p:nvSpPr>
              <p:cNvPr id="14" name="TextBox 13"/>
              <p:cNvSpPr txBox="1"/>
              <p:nvPr/>
            </p:nvSpPr>
            <p:spPr>
              <a:xfrm>
                <a:off x="8382000" y="1314"/>
                <a:ext cx="769495" cy="560282"/>
              </a:xfrm>
              <a:prstGeom prst="rect">
                <a:avLst/>
              </a:prstGeom>
              <a:solidFill>
                <a:srgbClr val="FFFFFF">
                  <a:lumMod val="85000"/>
                </a:srgbClr>
              </a:solidFill>
              <a:ln>
                <a:solidFill>
                  <a:srgbClr val="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sSub>
                        <m:sSubPr>
                          <m:ctrlPr>
                            <a:rPr kumimoji="0" lang="en-US" sz="2800" b="0" i="1" u="none" strike="noStrike" kern="0" cap="none" spc="0" normalizeH="0" baseline="0" noProof="0" smtClean="0">
                              <a:ln>
                                <a:noFill/>
                              </a:ln>
                              <a:solidFill>
                                <a:srgbClr val="FF0000"/>
                              </a:solidFill>
                              <a:effectLst/>
                              <a:uLnTx/>
                              <a:uFillTx/>
                              <a:latin typeface="Cambria Math"/>
                            </a:rPr>
                          </m:ctrlPr>
                        </m:sSubPr>
                        <m:e>
                          <m:r>
                            <a:rPr kumimoji="0" lang="en-US" sz="2800" b="0" i="0" u="none" strike="noStrike" kern="0" cap="none" spc="0" normalizeH="0" baseline="0" noProof="0" smtClean="0">
                              <a:ln>
                                <a:noFill/>
                              </a:ln>
                              <a:solidFill>
                                <a:srgbClr val="FF0000"/>
                              </a:solidFill>
                              <a:effectLst/>
                              <a:uLnTx/>
                              <a:uFillTx/>
                              <a:latin typeface="Cambria Math"/>
                            </a:rPr>
                            <m:t>  </m:t>
                          </m:r>
                          <m:r>
                            <m:rPr>
                              <m:sty m:val="p"/>
                            </m:rPr>
                            <a:rPr kumimoji="0" lang="en-US" sz="2800" b="0" i="0" u="none" strike="noStrike" kern="0" cap="none" spc="0" normalizeH="0" baseline="0" noProof="0" smtClean="0">
                              <a:ln>
                                <a:noFill/>
                              </a:ln>
                              <a:solidFill>
                                <a:srgbClr val="FF0000"/>
                              </a:solidFill>
                              <a:effectLst/>
                              <a:uLnTx/>
                              <a:uFillTx/>
                              <a:latin typeface="Cambria Math"/>
                              <a:ea typeface="Cambria Math"/>
                            </a:rPr>
                            <m:t>τ</m:t>
                          </m:r>
                        </m:e>
                        <m:sub>
                          <m:sSup>
                            <m:sSupPr>
                              <m:ctrlPr>
                                <a:rPr kumimoji="0" lang="en-US" sz="2800" b="0" i="1" u="none" strike="noStrike" kern="0" cap="none" spc="0" normalizeH="0" baseline="0" noProof="0" smtClean="0">
                                  <a:ln>
                                    <a:noFill/>
                                  </a:ln>
                                  <a:solidFill>
                                    <a:srgbClr val="FF0000"/>
                                  </a:solidFill>
                                  <a:effectLst/>
                                  <a:uLnTx/>
                                  <a:uFillTx/>
                                  <a:latin typeface="Cambria Math"/>
                                </a:rPr>
                              </m:ctrlPr>
                            </m:sSupPr>
                            <m:e>
                              <m:r>
                                <m:rPr>
                                  <m:sty m:val="p"/>
                                </m:rPr>
                                <a:rPr kumimoji="0" lang="en-US" sz="2800" b="0" i="0" u="none" strike="noStrike" kern="0" cap="none" spc="0" normalizeH="0" baseline="0" noProof="0" smtClean="0">
                                  <a:ln>
                                    <a:noFill/>
                                  </a:ln>
                                  <a:solidFill>
                                    <a:srgbClr val="FF0000"/>
                                  </a:solidFill>
                                  <a:effectLst/>
                                  <a:uLnTx/>
                                  <a:uFillTx/>
                                  <a:latin typeface="Cambria Math"/>
                                  <a:ea typeface="Cambria Math"/>
                                </a:rPr>
                                <m:t>μ</m:t>
                              </m:r>
                            </m:e>
                            <m:sup>
                              <m:r>
                                <a:rPr kumimoji="0" lang="en-US" sz="2800" b="0" i="0" u="none" strike="noStrike" kern="0" cap="none" spc="0" normalizeH="0" baseline="0" noProof="0" smtClean="0">
                                  <a:ln>
                                    <a:noFill/>
                                  </a:ln>
                                  <a:solidFill>
                                    <a:srgbClr val="FF0000"/>
                                  </a:solidFill>
                                  <a:effectLst/>
                                  <a:uLnTx/>
                                  <a:uFillTx/>
                                  <a:latin typeface="Cambria Math"/>
                                </a:rPr>
                                <m:t>−</m:t>
                              </m:r>
                            </m:sup>
                          </m:sSup>
                        </m:sub>
                      </m:sSub>
                    </m:oMath>
                  </m:oMathPara>
                </a14:m>
                <a:endParaRPr kumimoji="0" lang="en-US" sz="2800" b="0" i="0" u="none" strike="noStrike" kern="0" cap="none" spc="0" normalizeH="0" baseline="0" noProof="0" dirty="0">
                  <a:ln>
                    <a:noFill/>
                  </a:ln>
                  <a:solidFill>
                    <a:srgbClr val="0000FF"/>
                  </a:solidFill>
                  <a:effectLst/>
                  <a:uLnTx/>
                  <a:uFillTx/>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8382000" y="1314"/>
                <a:ext cx="769495" cy="560282"/>
              </a:xfrm>
              <a:prstGeom prst="rect">
                <a:avLst/>
              </a:prstGeom>
              <a:blipFill rotWithShape="1">
                <a:blip r:embed="rId8"/>
                <a:stretch>
                  <a:fillRect/>
                </a:stretch>
              </a:blipFill>
              <a:ln>
                <a:solidFill>
                  <a:srgbClr val="000000"/>
                </a:solidFill>
              </a:ln>
            </p:spPr>
            <p:txBody>
              <a:bodyPr/>
              <a:lstStyle/>
              <a:p>
                <a:r>
                  <a:rPr lang="en-US">
                    <a:noFill/>
                  </a:rPr>
                  <a:t> </a:t>
                </a:r>
              </a:p>
            </p:txBody>
          </p:sp>
        </mc:Fallback>
      </mc:AlternateContent>
      <p:grpSp>
        <p:nvGrpSpPr>
          <p:cNvPr id="19" name="Group 18"/>
          <p:cNvGrpSpPr/>
          <p:nvPr/>
        </p:nvGrpSpPr>
        <p:grpSpPr>
          <a:xfrm>
            <a:off x="417141" y="1655772"/>
            <a:ext cx="5123478" cy="2475791"/>
            <a:chOff x="533400" y="1577975"/>
            <a:chExt cx="6629401" cy="3203489"/>
          </a:xfrm>
        </p:grpSpPr>
        <p:sp>
          <p:nvSpPr>
            <p:cNvPr id="20" name="Line 1035"/>
            <p:cNvSpPr>
              <a:spLocks noChangeShapeType="1"/>
            </p:cNvSpPr>
            <p:nvPr/>
          </p:nvSpPr>
          <p:spPr bwMode="auto">
            <a:xfrm>
              <a:off x="2749550" y="4292600"/>
              <a:ext cx="2819400" cy="1588"/>
            </a:xfrm>
            <a:prstGeom prst="line">
              <a:avLst/>
            </a:prstGeom>
            <a:noFill/>
            <a:ln w="19050">
              <a:solidFill>
                <a:schemeClr val="bg2"/>
              </a:solidFill>
              <a:round/>
              <a:headEnd/>
              <a:tailEnd type="triangle" w="med" len="med"/>
            </a:ln>
            <a:effectLst/>
          </p:spPr>
          <p:txBody>
            <a:bodyPr/>
            <a:lstStyle/>
            <a:p>
              <a:pPr>
                <a:defRPr/>
              </a:pPr>
              <a:endParaRPr lang="en-US" sz="1100">
                <a:solidFill>
                  <a:srgbClr val="FFFF00"/>
                </a:solidFill>
                <a:cs typeface="Arial" pitchFamily="34" charset="0"/>
              </a:endParaRPr>
            </a:p>
          </p:txBody>
        </p:sp>
        <p:sp>
          <p:nvSpPr>
            <p:cNvPr id="21" name="Line 1036"/>
            <p:cNvSpPr>
              <a:spLocks noChangeShapeType="1"/>
            </p:cNvSpPr>
            <p:nvPr/>
          </p:nvSpPr>
          <p:spPr bwMode="auto">
            <a:xfrm flipV="1">
              <a:off x="2749550" y="2311400"/>
              <a:ext cx="0" cy="1981200"/>
            </a:xfrm>
            <a:prstGeom prst="line">
              <a:avLst/>
            </a:prstGeom>
            <a:noFill/>
            <a:ln w="19050">
              <a:solidFill>
                <a:schemeClr val="bg2"/>
              </a:solidFill>
              <a:round/>
              <a:headEnd/>
              <a:tailEnd type="triangle" w="med" len="med"/>
            </a:ln>
            <a:effectLst/>
          </p:spPr>
          <p:txBody>
            <a:bodyPr/>
            <a:lstStyle/>
            <a:p>
              <a:pPr>
                <a:defRPr/>
              </a:pPr>
              <a:endParaRPr lang="en-US" sz="1100">
                <a:solidFill>
                  <a:srgbClr val="FFFF00"/>
                </a:solidFill>
                <a:cs typeface="Arial" pitchFamily="34" charset="0"/>
              </a:endParaRPr>
            </a:p>
          </p:txBody>
        </p:sp>
        <p:sp>
          <p:nvSpPr>
            <p:cNvPr id="22" name="Text Box 1037"/>
            <p:cNvSpPr txBox="1">
              <a:spLocks noChangeArrowheads="1"/>
            </p:cNvSpPr>
            <p:nvPr/>
          </p:nvSpPr>
          <p:spPr bwMode="auto">
            <a:xfrm>
              <a:off x="2338993" y="2155825"/>
              <a:ext cx="467102" cy="51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eaLnBrk="0" hangingPunct="0">
                <a:defRPr sz="1500">
                  <a:solidFill>
                    <a:schemeClr val="folHlink"/>
                  </a:solidFill>
                  <a:latin typeface="Arial" pitchFamily="34" charset="0"/>
                  <a:cs typeface="Arial" pitchFamily="34" charset="0"/>
                </a:defRPr>
              </a:lvl1pPr>
              <a:lvl2pPr marL="742950" indent="-285750" eaLnBrk="0" hangingPunct="0">
                <a:defRPr sz="1500">
                  <a:solidFill>
                    <a:schemeClr val="folHlink"/>
                  </a:solidFill>
                  <a:latin typeface="Arial" pitchFamily="34" charset="0"/>
                  <a:cs typeface="Arial" pitchFamily="34" charset="0"/>
                </a:defRPr>
              </a:lvl2pPr>
              <a:lvl3pPr marL="1143000" indent="-228600" eaLnBrk="0" hangingPunct="0">
                <a:defRPr sz="1500">
                  <a:solidFill>
                    <a:schemeClr val="folHlink"/>
                  </a:solidFill>
                  <a:latin typeface="Arial" pitchFamily="34" charset="0"/>
                  <a:cs typeface="Arial" pitchFamily="34" charset="0"/>
                </a:defRPr>
              </a:lvl3pPr>
              <a:lvl4pPr marL="1600200" indent="-228600" eaLnBrk="0" hangingPunct="0">
                <a:defRPr sz="1500">
                  <a:solidFill>
                    <a:schemeClr val="folHlink"/>
                  </a:solidFill>
                  <a:latin typeface="Arial" pitchFamily="34" charset="0"/>
                  <a:cs typeface="Arial" pitchFamily="34" charset="0"/>
                </a:defRPr>
              </a:lvl4pPr>
              <a:lvl5pPr marL="2057400" indent="-228600" eaLnBrk="0" hangingPunct="0">
                <a:defRPr sz="1500">
                  <a:solidFill>
                    <a:schemeClr val="folHlink"/>
                  </a:solidFill>
                  <a:latin typeface="Arial" pitchFamily="34" charset="0"/>
                  <a:cs typeface="Arial" pitchFamily="34" charset="0"/>
                </a:defRPr>
              </a:lvl5pPr>
              <a:lvl6pPr marL="2514600" indent="-228600" eaLnBrk="0" fontAlgn="base" hangingPunct="0">
                <a:spcBef>
                  <a:spcPct val="0"/>
                </a:spcBef>
                <a:spcAft>
                  <a:spcPct val="0"/>
                </a:spcAft>
                <a:defRPr sz="1500">
                  <a:solidFill>
                    <a:schemeClr val="folHlink"/>
                  </a:solidFill>
                  <a:latin typeface="Arial" pitchFamily="34" charset="0"/>
                  <a:cs typeface="Arial" pitchFamily="34" charset="0"/>
                </a:defRPr>
              </a:lvl6pPr>
              <a:lvl7pPr marL="2971800" indent="-228600" eaLnBrk="0" fontAlgn="base" hangingPunct="0">
                <a:spcBef>
                  <a:spcPct val="0"/>
                </a:spcBef>
                <a:spcAft>
                  <a:spcPct val="0"/>
                </a:spcAft>
                <a:defRPr sz="1500">
                  <a:solidFill>
                    <a:schemeClr val="folHlink"/>
                  </a:solidFill>
                  <a:latin typeface="Arial" pitchFamily="34" charset="0"/>
                  <a:cs typeface="Arial" pitchFamily="34" charset="0"/>
                </a:defRPr>
              </a:lvl7pPr>
              <a:lvl8pPr marL="3429000" indent="-228600" eaLnBrk="0" fontAlgn="base" hangingPunct="0">
                <a:spcBef>
                  <a:spcPct val="0"/>
                </a:spcBef>
                <a:spcAft>
                  <a:spcPct val="0"/>
                </a:spcAft>
                <a:defRPr sz="1500">
                  <a:solidFill>
                    <a:schemeClr val="folHlink"/>
                  </a:solidFill>
                  <a:latin typeface="Arial" pitchFamily="34" charset="0"/>
                  <a:cs typeface="Arial" pitchFamily="34" charset="0"/>
                </a:defRPr>
              </a:lvl8pPr>
              <a:lvl9pPr marL="3886200" indent="-228600" eaLnBrk="0" fontAlgn="base" hangingPunct="0">
                <a:spcBef>
                  <a:spcPct val="0"/>
                </a:spcBef>
                <a:spcAft>
                  <a:spcPct val="0"/>
                </a:spcAft>
                <a:defRPr sz="1500">
                  <a:solidFill>
                    <a:schemeClr val="folHlink"/>
                  </a:solidFill>
                  <a:latin typeface="Arial" pitchFamily="34" charset="0"/>
                  <a:cs typeface="Arial" pitchFamily="34" charset="0"/>
                </a:defRPr>
              </a:lvl9pPr>
            </a:lstStyle>
            <a:p>
              <a:pPr eaLnBrk="1" hangingPunct="1"/>
              <a:r>
                <a:rPr lang="en-US" sz="2000" b="1" dirty="0" smtClean="0">
                  <a:solidFill>
                    <a:srgbClr val="000000"/>
                  </a:solidFill>
                  <a:effectLst/>
                  <a:latin typeface="Symbol" pitchFamily="18" charset="2"/>
                </a:rPr>
                <a:t>L</a:t>
              </a:r>
              <a:endParaRPr lang="en-US" sz="2000" b="1" dirty="0">
                <a:solidFill>
                  <a:srgbClr val="000000"/>
                </a:solidFill>
                <a:effectLst/>
                <a:latin typeface="Symbol" pitchFamily="18" charset="2"/>
              </a:endParaRPr>
            </a:p>
          </p:txBody>
        </p:sp>
        <p:sp>
          <p:nvSpPr>
            <p:cNvPr id="24" name="Line 1040"/>
            <p:cNvSpPr>
              <a:spLocks noChangeShapeType="1"/>
            </p:cNvSpPr>
            <p:nvPr/>
          </p:nvSpPr>
          <p:spPr bwMode="auto">
            <a:xfrm flipH="1">
              <a:off x="2749550" y="2921000"/>
              <a:ext cx="2438400" cy="990600"/>
            </a:xfrm>
            <a:prstGeom prst="line">
              <a:avLst/>
            </a:prstGeom>
            <a:noFill/>
            <a:ln w="19050">
              <a:solidFill>
                <a:schemeClr val="bg2"/>
              </a:solidFill>
              <a:prstDash val="dash"/>
              <a:round/>
              <a:headEnd/>
              <a:tailEnd/>
            </a:ln>
            <a:effectLst/>
          </p:spPr>
          <p:txBody>
            <a:bodyPr/>
            <a:lstStyle/>
            <a:p>
              <a:pPr>
                <a:defRPr/>
              </a:pPr>
              <a:endParaRPr lang="en-US" sz="1100">
                <a:solidFill>
                  <a:srgbClr val="FFFF00"/>
                </a:solidFill>
                <a:cs typeface="Arial" pitchFamily="34" charset="0"/>
              </a:endParaRPr>
            </a:p>
          </p:txBody>
        </p:sp>
        <p:sp>
          <p:nvSpPr>
            <p:cNvPr id="25" name="Text Box 1043"/>
            <p:cNvSpPr txBox="1">
              <a:spLocks noChangeArrowheads="1"/>
            </p:cNvSpPr>
            <p:nvPr/>
          </p:nvSpPr>
          <p:spPr bwMode="auto">
            <a:xfrm>
              <a:off x="2574701" y="4267201"/>
              <a:ext cx="386210" cy="438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eaLnBrk="0" hangingPunct="0">
                <a:defRPr sz="1500">
                  <a:solidFill>
                    <a:schemeClr val="folHlink"/>
                  </a:solidFill>
                  <a:latin typeface="Arial" pitchFamily="34" charset="0"/>
                  <a:cs typeface="Arial" pitchFamily="34" charset="0"/>
                </a:defRPr>
              </a:lvl1pPr>
              <a:lvl2pPr marL="742950" indent="-285750" eaLnBrk="0" hangingPunct="0">
                <a:defRPr sz="1500">
                  <a:solidFill>
                    <a:schemeClr val="folHlink"/>
                  </a:solidFill>
                  <a:latin typeface="Arial" pitchFamily="34" charset="0"/>
                  <a:cs typeface="Arial" pitchFamily="34" charset="0"/>
                </a:defRPr>
              </a:lvl2pPr>
              <a:lvl3pPr marL="1143000" indent="-228600" eaLnBrk="0" hangingPunct="0">
                <a:defRPr sz="1500">
                  <a:solidFill>
                    <a:schemeClr val="folHlink"/>
                  </a:solidFill>
                  <a:latin typeface="Arial" pitchFamily="34" charset="0"/>
                  <a:cs typeface="Arial" pitchFamily="34" charset="0"/>
                </a:defRPr>
              </a:lvl3pPr>
              <a:lvl4pPr marL="1600200" indent="-228600" eaLnBrk="0" hangingPunct="0">
                <a:defRPr sz="1500">
                  <a:solidFill>
                    <a:schemeClr val="folHlink"/>
                  </a:solidFill>
                  <a:latin typeface="Arial" pitchFamily="34" charset="0"/>
                  <a:cs typeface="Arial" pitchFamily="34" charset="0"/>
                </a:defRPr>
              </a:lvl4pPr>
              <a:lvl5pPr marL="2057400" indent="-228600" eaLnBrk="0" hangingPunct="0">
                <a:defRPr sz="1500">
                  <a:solidFill>
                    <a:schemeClr val="folHlink"/>
                  </a:solidFill>
                  <a:latin typeface="Arial" pitchFamily="34" charset="0"/>
                  <a:cs typeface="Arial" pitchFamily="34" charset="0"/>
                </a:defRPr>
              </a:lvl5pPr>
              <a:lvl6pPr marL="2514600" indent="-228600" eaLnBrk="0" fontAlgn="base" hangingPunct="0">
                <a:spcBef>
                  <a:spcPct val="0"/>
                </a:spcBef>
                <a:spcAft>
                  <a:spcPct val="0"/>
                </a:spcAft>
                <a:defRPr sz="1500">
                  <a:solidFill>
                    <a:schemeClr val="folHlink"/>
                  </a:solidFill>
                  <a:latin typeface="Arial" pitchFamily="34" charset="0"/>
                  <a:cs typeface="Arial" pitchFamily="34" charset="0"/>
                </a:defRPr>
              </a:lvl6pPr>
              <a:lvl7pPr marL="2971800" indent="-228600" eaLnBrk="0" fontAlgn="base" hangingPunct="0">
                <a:spcBef>
                  <a:spcPct val="0"/>
                </a:spcBef>
                <a:spcAft>
                  <a:spcPct val="0"/>
                </a:spcAft>
                <a:defRPr sz="1500">
                  <a:solidFill>
                    <a:schemeClr val="folHlink"/>
                  </a:solidFill>
                  <a:latin typeface="Arial" pitchFamily="34" charset="0"/>
                  <a:cs typeface="Arial" pitchFamily="34" charset="0"/>
                </a:defRPr>
              </a:lvl7pPr>
              <a:lvl8pPr marL="3429000" indent="-228600" eaLnBrk="0" fontAlgn="base" hangingPunct="0">
                <a:spcBef>
                  <a:spcPct val="0"/>
                </a:spcBef>
                <a:spcAft>
                  <a:spcPct val="0"/>
                </a:spcAft>
                <a:defRPr sz="1500">
                  <a:solidFill>
                    <a:schemeClr val="folHlink"/>
                  </a:solidFill>
                  <a:latin typeface="Arial" pitchFamily="34" charset="0"/>
                  <a:cs typeface="Arial" pitchFamily="34" charset="0"/>
                </a:defRPr>
              </a:lvl8pPr>
              <a:lvl9pPr marL="3886200" indent="-228600" eaLnBrk="0" fontAlgn="base" hangingPunct="0">
                <a:spcBef>
                  <a:spcPct val="0"/>
                </a:spcBef>
                <a:spcAft>
                  <a:spcPct val="0"/>
                </a:spcAft>
                <a:defRPr sz="1500">
                  <a:solidFill>
                    <a:schemeClr val="folHlink"/>
                  </a:solidFill>
                  <a:latin typeface="Arial" pitchFamily="34" charset="0"/>
                  <a:cs typeface="Arial" pitchFamily="34" charset="0"/>
                </a:defRPr>
              </a:lvl9pPr>
            </a:lstStyle>
            <a:p>
              <a:pPr eaLnBrk="1" hangingPunct="1"/>
              <a:r>
                <a:rPr lang="en-US" sz="1600" b="1">
                  <a:solidFill>
                    <a:srgbClr val="000000"/>
                  </a:solidFill>
                  <a:effectLst/>
                </a:rPr>
                <a:t>0</a:t>
              </a:r>
            </a:p>
          </p:txBody>
        </p:sp>
        <p:grpSp>
          <p:nvGrpSpPr>
            <p:cNvPr id="26" name="Group 1055"/>
            <p:cNvGrpSpPr>
              <a:grpSpLocks/>
            </p:cNvGrpSpPr>
            <p:nvPr/>
          </p:nvGrpSpPr>
          <p:grpSpPr bwMode="auto">
            <a:xfrm>
              <a:off x="2152650" y="1752600"/>
              <a:ext cx="1778000" cy="2235200"/>
              <a:chOff x="1356" y="786"/>
              <a:chExt cx="1120" cy="1408"/>
            </a:xfrm>
          </p:grpSpPr>
          <p:sp>
            <p:nvSpPr>
              <p:cNvPr id="37" name="Line 1038"/>
              <p:cNvSpPr>
                <a:spLocks noChangeShapeType="1"/>
              </p:cNvSpPr>
              <p:nvPr/>
            </p:nvSpPr>
            <p:spPr bwMode="auto">
              <a:xfrm>
                <a:off x="1828" y="2002"/>
                <a:ext cx="0" cy="192"/>
              </a:xfrm>
              <a:prstGeom prst="line">
                <a:avLst/>
              </a:prstGeom>
              <a:noFill/>
              <a:ln w="38100">
                <a:solidFill>
                  <a:srgbClr val="000099"/>
                </a:solidFill>
                <a:round/>
                <a:headEnd/>
                <a:tailEnd/>
              </a:ln>
              <a:effectLst/>
            </p:spPr>
            <p:txBody>
              <a:bodyPr/>
              <a:lstStyle/>
              <a:p>
                <a:pPr>
                  <a:defRPr/>
                </a:pPr>
                <a:endParaRPr lang="en-US" sz="1100">
                  <a:solidFill>
                    <a:srgbClr val="FFFF00"/>
                  </a:solidFill>
                  <a:cs typeface="Arial" pitchFamily="34" charset="0"/>
                </a:endParaRPr>
              </a:p>
            </p:txBody>
          </p:sp>
          <p:sp>
            <p:nvSpPr>
              <p:cNvPr id="38" name="Text Box 1044"/>
              <p:cNvSpPr txBox="1">
                <a:spLocks noChangeArrowheads="1"/>
              </p:cNvSpPr>
              <p:nvPr/>
            </p:nvSpPr>
            <p:spPr bwMode="auto">
              <a:xfrm>
                <a:off x="1356" y="786"/>
                <a:ext cx="1120" cy="226"/>
              </a:xfrm>
              <a:prstGeom prst="rect">
                <a:avLst/>
              </a:prstGeom>
              <a:noFill/>
              <a:ln w="19050" algn="ctr">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500">
                    <a:solidFill>
                      <a:schemeClr val="folHlink"/>
                    </a:solidFill>
                    <a:latin typeface="Arial" pitchFamily="34" charset="0"/>
                    <a:cs typeface="Arial" pitchFamily="34" charset="0"/>
                  </a:defRPr>
                </a:lvl1pPr>
                <a:lvl2pPr marL="742950" indent="-285750" eaLnBrk="0" hangingPunct="0">
                  <a:defRPr sz="1500">
                    <a:solidFill>
                      <a:schemeClr val="folHlink"/>
                    </a:solidFill>
                    <a:latin typeface="Arial" pitchFamily="34" charset="0"/>
                    <a:cs typeface="Arial" pitchFamily="34" charset="0"/>
                  </a:defRPr>
                </a:lvl2pPr>
                <a:lvl3pPr marL="1143000" indent="-228600" eaLnBrk="0" hangingPunct="0">
                  <a:defRPr sz="1500">
                    <a:solidFill>
                      <a:schemeClr val="folHlink"/>
                    </a:solidFill>
                    <a:latin typeface="Arial" pitchFamily="34" charset="0"/>
                    <a:cs typeface="Arial" pitchFamily="34" charset="0"/>
                  </a:defRPr>
                </a:lvl3pPr>
                <a:lvl4pPr marL="1600200" indent="-228600" eaLnBrk="0" hangingPunct="0">
                  <a:defRPr sz="1500">
                    <a:solidFill>
                      <a:schemeClr val="folHlink"/>
                    </a:solidFill>
                    <a:latin typeface="Arial" pitchFamily="34" charset="0"/>
                    <a:cs typeface="Arial" pitchFamily="34" charset="0"/>
                  </a:defRPr>
                </a:lvl4pPr>
                <a:lvl5pPr marL="2057400" indent="-228600" eaLnBrk="0" hangingPunct="0">
                  <a:defRPr sz="1500">
                    <a:solidFill>
                      <a:schemeClr val="folHlink"/>
                    </a:solidFill>
                    <a:latin typeface="Arial" pitchFamily="34" charset="0"/>
                    <a:cs typeface="Arial" pitchFamily="34" charset="0"/>
                  </a:defRPr>
                </a:lvl5pPr>
                <a:lvl6pPr marL="2514600" indent="-228600" eaLnBrk="0" fontAlgn="base" hangingPunct="0">
                  <a:spcBef>
                    <a:spcPct val="0"/>
                  </a:spcBef>
                  <a:spcAft>
                    <a:spcPct val="0"/>
                  </a:spcAft>
                  <a:defRPr sz="1500">
                    <a:solidFill>
                      <a:schemeClr val="folHlink"/>
                    </a:solidFill>
                    <a:latin typeface="Arial" pitchFamily="34" charset="0"/>
                    <a:cs typeface="Arial" pitchFamily="34" charset="0"/>
                  </a:defRPr>
                </a:lvl6pPr>
                <a:lvl7pPr marL="2971800" indent="-228600" eaLnBrk="0" fontAlgn="base" hangingPunct="0">
                  <a:spcBef>
                    <a:spcPct val="0"/>
                  </a:spcBef>
                  <a:spcAft>
                    <a:spcPct val="0"/>
                  </a:spcAft>
                  <a:defRPr sz="1500">
                    <a:solidFill>
                      <a:schemeClr val="folHlink"/>
                    </a:solidFill>
                    <a:latin typeface="Arial" pitchFamily="34" charset="0"/>
                    <a:cs typeface="Arial" pitchFamily="34" charset="0"/>
                  </a:defRPr>
                </a:lvl7pPr>
                <a:lvl8pPr marL="3429000" indent="-228600" eaLnBrk="0" fontAlgn="base" hangingPunct="0">
                  <a:spcBef>
                    <a:spcPct val="0"/>
                  </a:spcBef>
                  <a:spcAft>
                    <a:spcPct val="0"/>
                  </a:spcAft>
                  <a:defRPr sz="1500">
                    <a:solidFill>
                      <a:schemeClr val="folHlink"/>
                    </a:solidFill>
                    <a:latin typeface="Arial" pitchFamily="34" charset="0"/>
                    <a:cs typeface="Arial" pitchFamily="34" charset="0"/>
                  </a:defRPr>
                </a:lvl8pPr>
                <a:lvl9pPr marL="3886200" indent="-228600" eaLnBrk="0" fontAlgn="base" hangingPunct="0">
                  <a:spcBef>
                    <a:spcPct val="0"/>
                  </a:spcBef>
                  <a:spcAft>
                    <a:spcPct val="0"/>
                  </a:spcAft>
                  <a:defRPr sz="1500">
                    <a:solidFill>
                      <a:schemeClr val="folHlink"/>
                    </a:solidFill>
                    <a:latin typeface="Arial" pitchFamily="34" charset="0"/>
                    <a:cs typeface="Arial" pitchFamily="34" charset="0"/>
                  </a:defRPr>
                </a:lvl9pPr>
              </a:lstStyle>
              <a:p>
                <a:pPr eaLnBrk="1" hangingPunct="1"/>
                <a:r>
                  <a:rPr lang="en-US" sz="1200" b="1" dirty="0">
                    <a:solidFill>
                      <a:srgbClr val="000099"/>
                    </a:solidFill>
                    <a:effectLst/>
                  </a:rPr>
                  <a:t>Production Data</a:t>
                </a:r>
              </a:p>
            </p:txBody>
          </p:sp>
          <p:sp>
            <p:nvSpPr>
              <p:cNvPr id="39" name="Line 1045"/>
              <p:cNvSpPr>
                <a:spLocks noChangeShapeType="1"/>
              </p:cNvSpPr>
              <p:nvPr/>
            </p:nvSpPr>
            <p:spPr bwMode="auto">
              <a:xfrm flipH="1">
                <a:off x="1824" y="1026"/>
                <a:ext cx="48" cy="912"/>
              </a:xfrm>
              <a:prstGeom prst="line">
                <a:avLst/>
              </a:prstGeom>
              <a:noFill/>
              <a:ln w="38100">
                <a:solidFill>
                  <a:srgbClr val="000099"/>
                </a:solidFill>
                <a:round/>
                <a:headEnd/>
                <a:tailEnd type="triangle" w="med" len="med"/>
              </a:ln>
              <a:effectLst/>
            </p:spPr>
            <p:txBody>
              <a:bodyPr/>
              <a:lstStyle/>
              <a:p>
                <a:pPr>
                  <a:defRPr/>
                </a:pPr>
                <a:endParaRPr lang="en-US" sz="1100">
                  <a:solidFill>
                    <a:srgbClr val="FFFF00"/>
                  </a:solidFill>
                  <a:cs typeface="Arial" pitchFamily="34" charset="0"/>
                </a:endParaRPr>
              </a:p>
            </p:txBody>
          </p:sp>
        </p:grpSp>
        <p:grpSp>
          <p:nvGrpSpPr>
            <p:cNvPr id="27" name="Group 1056"/>
            <p:cNvGrpSpPr>
              <a:grpSpLocks/>
            </p:cNvGrpSpPr>
            <p:nvPr/>
          </p:nvGrpSpPr>
          <p:grpSpPr bwMode="auto">
            <a:xfrm>
              <a:off x="4305300" y="1577975"/>
              <a:ext cx="2286000" cy="1724025"/>
              <a:chOff x="2712" y="676"/>
              <a:chExt cx="1440" cy="1086"/>
            </a:xfrm>
          </p:grpSpPr>
          <p:sp>
            <p:nvSpPr>
              <p:cNvPr id="33" name="Line 1039"/>
              <p:cNvSpPr>
                <a:spLocks noChangeShapeType="1"/>
              </p:cNvSpPr>
              <p:nvPr/>
            </p:nvSpPr>
            <p:spPr bwMode="auto">
              <a:xfrm>
                <a:off x="3268" y="1282"/>
                <a:ext cx="0" cy="480"/>
              </a:xfrm>
              <a:prstGeom prst="line">
                <a:avLst/>
              </a:prstGeom>
              <a:noFill/>
              <a:ln w="38100">
                <a:solidFill>
                  <a:srgbClr val="CC0000"/>
                </a:solidFill>
                <a:round/>
                <a:headEnd/>
                <a:tailEnd/>
              </a:ln>
              <a:effectLst/>
            </p:spPr>
            <p:txBody>
              <a:bodyPr/>
              <a:lstStyle/>
              <a:p>
                <a:pPr>
                  <a:defRPr/>
                </a:pPr>
                <a:endParaRPr lang="en-US" sz="1100">
                  <a:solidFill>
                    <a:srgbClr val="FFFF00"/>
                  </a:solidFill>
                  <a:cs typeface="Arial" pitchFamily="34" charset="0"/>
                </a:endParaRPr>
              </a:p>
            </p:txBody>
          </p:sp>
          <p:sp>
            <p:nvSpPr>
              <p:cNvPr id="34" name="Line 1042"/>
              <p:cNvSpPr>
                <a:spLocks noChangeShapeType="1"/>
              </p:cNvSpPr>
              <p:nvPr/>
            </p:nvSpPr>
            <p:spPr bwMode="auto">
              <a:xfrm rot="-5400000">
                <a:off x="3267" y="1427"/>
                <a:ext cx="1" cy="192"/>
              </a:xfrm>
              <a:prstGeom prst="line">
                <a:avLst/>
              </a:prstGeom>
              <a:noFill/>
              <a:ln w="38100">
                <a:solidFill>
                  <a:srgbClr val="CC0000"/>
                </a:solidFill>
                <a:round/>
                <a:headEnd/>
                <a:tailEnd/>
              </a:ln>
              <a:effectLst/>
            </p:spPr>
            <p:txBody>
              <a:bodyPr/>
              <a:lstStyle/>
              <a:p>
                <a:pPr>
                  <a:defRPr/>
                </a:pPr>
                <a:endParaRPr lang="en-US" sz="1100">
                  <a:solidFill>
                    <a:srgbClr val="FFFF00"/>
                  </a:solidFill>
                  <a:cs typeface="Arial" pitchFamily="34" charset="0"/>
                </a:endParaRPr>
              </a:p>
            </p:txBody>
          </p:sp>
          <p:sp>
            <p:nvSpPr>
              <p:cNvPr id="35" name="Text Box 1046"/>
              <p:cNvSpPr txBox="1">
                <a:spLocks noChangeArrowheads="1"/>
              </p:cNvSpPr>
              <p:nvPr/>
            </p:nvSpPr>
            <p:spPr bwMode="auto">
              <a:xfrm>
                <a:off x="2712" y="676"/>
                <a:ext cx="1440" cy="527"/>
              </a:xfrm>
              <a:prstGeom prst="rect">
                <a:avLst/>
              </a:prstGeom>
              <a:noFill/>
              <a:ln w="19050" algn="ctr">
                <a:solidFill>
                  <a:srgbClr val="A5002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500">
                    <a:solidFill>
                      <a:schemeClr val="folHlink"/>
                    </a:solidFill>
                    <a:latin typeface="Arial" pitchFamily="34" charset="0"/>
                    <a:cs typeface="Arial" pitchFamily="34" charset="0"/>
                  </a:defRPr>
                </a:lvl1pPr>
                <a:lvl2pPr marL="742950" indent="-285750" eaLnBrk="0" hangingPunct="0">
                  <a:defRPr sz="1500">
                    <a:solidFill>
                      <a:schemeClr val="folHlink"/>
                    </a:solidFill>
                    <a:latin typeface="Arial" pitchFamily="34" charset="0"/>
                    <a:cs typeface="Arial" pitchFamily="34" charset="0"/>
                  </a:defRPr>
                </a:lvl2pPr>
                <a:lvl3pPr marL="1143000" indent="-228600" eaLnBrk="0" hangingPunct="0">
                  <a:defRPr sz="1500">
                    <a:solidFill>
                      <a:schemeClr val="folHlink"/>
                    </a:solidFill>
                    <a:latin typeface="Arial" pitchFamily="34" charset="0"/>
                    <a:cs typeface="Arial" pitchFamily="34" charset="0"/>
                  </a:defRPr>
                </a:lvl3pPr>
                <a:lvl4pPr marL="1600200" indent="-228600" eaLnBrk="0" hangingPunct="0">
                  <a:defRPr sz="1500">
                    <a:solidFill>
                      <a:schemeClr val="folHlink"/>
                    </a:solidFill>
                    <a:latin typeface="Arial" pitchFamily="34" charset="0"/>
                    <a:cs typeface="Arial" pitchFamily="34" charset="0"/>
                  </a:defRPr>
                </a:lvl4pPr>
                <a:lvl5pPr marL="2057400" indent="-228600" eaLnBrk="0" hangingPunct="0">
                  <a:defRPr sz="1500">
                    <a:solidFill>
                      <a:schemeClr val="folHlink"/>
                    </a:solidFill>
                    <a:latin typeface="Arial" pitchFamily="34" charset="0"/>
                    <a:cs typeface="Arial" pitchFamily="34" charset="0"/>
                  </a:defRPr>
                </a:lvl5pPr>
                <a:lvl6pPr marL="2514600" indent="-228600" eaLnBrk="0" fontAlgn="base" hangingPunct="0">
                  <a:spcBef>
                    <a:spcPct val="0"/>
                  </a:spcBef>
                  <a:spcAft>
                    <a:spcPct val="0"/>
                  </a:spcAft>
                  <a:defRPr sz="1500">
                    <a:solidFill>
                      <a:schemeClr val="folHlink"/>
                    </a:solidFill>
                    <a:latin typeface="Arial" pitchFamily="34" charset="0"/>
                    <a:cs typeface="Arial" pitchFamily="34" charset="0"/>
                  </a:defRPr>
                </a:lvl6pPr>
                <a:lvl7pPr marL="2971800" indent="-228600" eaLnBrk="0" fontAlgn="base" hangingPunct="0">
                  <a:spcBef>
                    <a:spcPct val="0"/>
                  </a:spcBef>
                  <a:spcAft>
                    <a:spcPct val="0"/>
                  </a:spcAft>
                  <a:defRPr sz="1500">
                    <a:solidFill>
                      <a:schemeClr val="folHlink"/>
                    </a:solidFill>
                    <a:latin typeface="Arial" pitchFamily="34" charset="0"/>
                    <a:cs typeface="Arial" pitchFamily="34" charset="0"/>
                  </a:defRPr>
                </a:lvl7pPr>
                <a:lvl8pPr marL="3429000" indent="-228600" eaLnBrk="0" fontAlgn="base" hangingPunct="0">
                  <a:spcBef>
                    <a:spcPct val="0"/>
                  </a:spcBef>
                  <a:spcAft>
                    <a:spcPct val="0"/>
                  </a:spcAft>
                  <a:defRPr sz="1500">
                    <a:solidFill>
                      <a:schemeClr val="folHlink"/>
                    </a:solidFill>
                    <a:latin typeface="Arial" pitchFamily="34" charset="0"/>
                    <a:cs typeface="Arial" pitchFamily="34" charset="0"/>
                  </a:defRPr>
                </a:lvl8pPr>
                <a:lvl9pPr marL="3886200" indent="-228600" eaLnBrk="0" fontAlgn="base" hangingPunct="0">
                  <a:spcBef>
                    <a:spcPct val="0"/>
                  </a:spcBef>
                  <a:spcAft>
                    <a:spcPct val="0"/>
                  </a:spcAft>
                  <a:defRPr sz="1500">
                    <a:solidFill>
                      <a:schemeClr val="folHlink"/>
                    </a:solidFill>
                    <a:latin typeface="Arial" pitchFamily="34" charset="0"/>
                    <a:cs typeface="Arial" pitchFamily="34" charset="0"/>
                  </a:defRPr>
                </a:lvl9pPr>
              </a:lstStyle>
              <a:p>
                <a:pPr algn="l" eaLnBrk="1" hangingPunct="1"/>
                <a:r>
                  <a:rPr lang="en-US" sz="1200" b="1" dirty="0">
                    <a:solidFill>
                      <a:srgbClr val="A50021"/>
                    </a:solidFill>
                    <a:effectLst/>
                  </a:rPr>
                  <a:t>Calibration Data</a:t>
                </a:r>
              </a:p>
              <a:p>
                <a:pPr algn="l" eaLnBrk="1" hangingPunct="1"/>
                <a:r>
                  <a:rPr lang="en-US" sz="1200" b="1" dirty="0" smtClean="0">
                    <a:solidFill>
                      <a:srgbClr val="A50021"/>
                    </a:solidFill>
                    <a:effectLst/>
                  </a:rPr>
                  <a:t>(nitrogen </a:t>
                </a:r>
                <a:r>
                  <a:rPr lang="en-US" sz="1200" b="1" dirty="0">
                    <a:solidFill>
                      <a:srgbClr val="A50021"/>
                    </a:solidFill>
                    <a:effectLst/>
                  </a:rPr>
                  <a:t>added to production gas)</a:t>
                </a:r>
              </a:p>
            </p:txBody>
          </p:sp>
        </p:grpSp>
        <p:grpSp>
          <p:nvGrpSpPr>
            <p:cNvPr id="28" name="Group 1054"/>
            <p:cNvGrpSpPr>
              <a:grpSpLocks/>
            </p:cNvGrpSpPr>
            <p:nvPr/>
          </p:nvGrpSpPr>
          <p:grpSpPr bwMode="auto">
            <a:xfrm>
              <a:off x="533400" y="3581400"/>
              <a:ext cx="2216150" cy="596900"/>
              <a:chOff x="336" y="1938"/>
              <a:chExt cx="1396" cy="376"/>
            </a:xfrm>
          </p:grpSpPr>
          <p:sp>
            <p:nvSpPr>
              <p:cNvPr id="30" name="Line 1041"/>
              <p:cNvSpPr>
                <a:spLocks noChangeShapeType="1"/>
              </p:cNvSpPr>
              <p:nvPr/>
            </p:nvSpPr>
            <p:spPr bwMode="auto">
              <a:xfrm>
                <a:off x="1732" y="2050"/>
                <a:ext cx="0" cy="192"/>
              </a:xfrm>
              <a:prstGeom prst="line">
                <a:avLst/>
              </a:prstGeom>
              <a:noFill/>
              <a:ln w="38100">
                <a:solidFill>
                  <a:srgbClr val="009900"/>
                </a:solidFill>
                <a:round/>
                <a:headEnd/>
                <a:tailEnd/>
              </a:ln>
              <a:effectLst/>
            </p:spPr>
            <p:txBody>
              <a:bodyPr/>
              <a:lstStyle/>
              <a:p>
                <a:pPr>
                  <a:defRPr/>
                </a:pPr>
                <a:endParaRPr lang="en-US" sz="1100">
                  <a:solidFill>
                    <a:srgbClr val="FFFF00"/>
                  </a:solidFill>
                  <a:cs typeface="Arial" pitchFamily="34" charset="0"/>
                </a:endParaRPr>
              </a:p>
            </p:txBody>
          </p:sp>
          <p:sp>
            <p:nvSpPr>
              <p:cNvPr id="31" name="Text Box 1048"/>
              <p:cNvSpPr txBox="1">
                <a:spLocks noChangeArrowheads="1"/>
              </p:cNvSpPr>
              <p:nvPr/>
            </p:nvSpPr>
            <p:spPr bwMode="auto">
              <a:xfrm>
                <a:off x="336" y="1938"/>
                <a:ext cx="1056" cy="376"/>
              </a:xfrm>
              <a:prstGeom prst="rect">
                <a:avLst/>
              </a:prstGeom>
              <a:noFill/>
              <a:ln w="19050" algn="ctr">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500">
                    <a:solidFill>
                      <a:schemeClr val="folHlink"/>
                    </a:solidFill>
                    <a:latin typeface="Arial" pitchFamily="34" charset="0"/>
                    <a:cs typeface="Arial" pitchFamily="34" charset="0"/>
                  </a:defRPr>
                </a:lvl1pPr>
                <a:lvl2pPr marL="742950" indent="-285750" eaLnBrk="0" hangingPunct="0">
                  <a:defRPr sz="1500">
                    <a:solidFill>
                      <a:schemeClr val="folHlink"/>
                    </a:solidFill>
                    <a:latin typeface="Arial" pitchFamily="34" charset="0"/>
                    <a:cs typeface="Arial" pitchFamily="34" charset="0"/>
                  </a:defRPr>
                </a:lvl2pPr>
                <a:lvl3pPr marL="1143000" indent="-228600" eaLnBrk="0" hangingPunct="0">
                  <a:defRPr sz="1500">
                    <a:solidFill>
                      <a:schemeClr val="folHlink"/>
                    </a:solidFill>
                    <a:latin typeface="Arial" pitchFamily="34" charset="0"/>
                    <a:cs typeface="Arial" pitchFamily="34" charset="0"/>
                  </a:defRPr>
                </a:lvl3pPr>
                <a:lvl4pPr marL="1600200" indent="-228600" eaLnBrk="0" hangingPunct="0">
                  <a:defRPr sz="1500">
                    <a:solidFill>
                      <a:schemeClr val="folHlink"/>
                    </a:solidFill>
                    <a:latin typeface="Arial" pitchFamily="34" charset="0"/>
                    <a:cs typeface="Arial" pitchFamily="34" charset="0"/>
                  </a:defRPr>
                </a:lvl4pPr>
                <a:lvl5pPr marL="2057400" indent="-228600" eaLnBrk="0" hangingPunct="0">
                  <a:defRPr sz="1500">
                    <a:solidFill>
                      <a:schemeClr val="folHlink"/>
                    </a:solidFill>
                    <a:latin typeface="Arial" pitchFamily="34" charset="0"/>
                    <a:cs typeface="Arial" pitchFamily="34" charset="0"/>
                  </a:defRPr>
                </a:lvl5pPr>
                <a:lvl6pPr marL="2514600" indent="-228600" eaLnBrk="0" fontAlgn="base" hangingPunct="0">
                  <a:spcBef>
                    <a:spcPct val="0"/>
                  </a:spcBef>
                  <a:spcAft>
                    <a:spcPct val="0"/>
                  </a:spcAft>
                  <a:defRPr sz="1500">
                    <a:solidFill>
                      <a:schemeClr val="folHlink"/>
                    </a:solidFill>
                    <a:latin typeface="Arial" pitchFamily="34" charset="0"/>
                    <a:cs typeface="Arial" pitchFamily="34" charset="0"/>
                  </a:defRPr>
                </a:lvl6pPr>
                <a:lvl7pPr marL="2971800" indent="-228600" eaLnBrk="0" fontAlgn="base" hangingPunct="0">
                  <a:spcBef>
                    <a:spcPct val="0"/>
                  </a:spcBef>
                  <a:spcAft>
                    <a:spcPct val="0"/>
                  </a:spcAft>
                  <a:defRPr sz="1500">
                    <a:solidFill>
                      <a:schemeClr val="folHlink"/>
                    </a:solidFill>
                    <a:latin typeface="Arial" pitchFamily="34" charset="0"/>
                    <a:cs typeface="Arial" pitchFamily="34" charset="0"/>
                  </a:defRPr>
                </a:lvl7pPr>
                <a:lvl8pPr marL="3429000" indent="-228600" eaLnBrk="0" fontAlgn="base" hangingPunct="0">
                  <a:spcBef>
                    <a:spcPct val="0"/>
                  </a:spcBef>
                  <a:spcAft>
                    <a:spcPct val="0"/>
                  </a:spcAft>
                  <a:defRPr sz="1500">
                    <a:solidFill>
                      <a:schemeClr val="folHlink"/>
                    </a:solidFill>
                    <a:latin typeface="Arial" pitchFamily="34" charset="0"/>
                    <a:cs typeface="Arial" pitchFamily="34" charset="0"/>
                  </a:defRPr>
                </a:lvl8pPr>
                <a:lvl9pPr marL="3886200" indent="-228600" eaLnBrk="0" fontAlgn="base" hangingPunct="0">
                  <a:spcBef>
                    <a:spcPct val="0"/>
                  </a:spcBef>
                  <a:spcAft>
                    <a:spcPct val="0"/>
                  </a:spcAft>
                  <a:defRPr sz="1500">
                    <a:solidFill>
                      <a:schemeClr val="folHlink"/>
                    </a:solidFill>
                    <a:latin typeface="Arial" pitchFamily="34" charset="0"/>
                    <a:cs typeface="Arial" pitchFamily="34" charset="0"/>
                  </a:defRPr>
                </a:lvl9pPr>
              </a:lstStyle>
              <a:p>
                <a:pPr eaLnBrk="1" hangingPunct="1"/>
                <a:r>
                  <a:rPr lang="en-US" sz="1200" b="1">
                    <a:solidFill>
                      <a:srgbClr val="008000"/>
                    </a:solidFill>
                    <a:effectLst/>
                  </a:rPr>
                  <a:t>Extrapolated</a:t>
                </a:r>
              </a:p>
              <a:p>
                <a:pPr eaLnBrk="1" hangingPunct="1"/>
                <a:r>
                  <a:rPr lang="en-US" sz="1200" b="1">
                    <a:solidFill>
                      <a:srgbClr val="008000"/>
                    </a:solidFill>
                    <a:effectLst/>
                  </a:rPr>
                  <a:t>Result</a:t>
                </a:r>
              </a:p>
            </p:txBody>
          </p:sp>
          <p:sp>
            <p:nvSpPr>
              <p:cNvPr id="32" name="Line 1049"/>
              <p:cNvSpPr>
                <a:spLocks noChangeShapeType="1"/>
              </p:cNvSpPr>
              <p:nvPr/>
            </p:nvSpPr>
            <p:spPr bwMode="auto">
              <a:xfrm>
                <a:off x="1392" y="2138"/>
                <a:ext cx="288" cy="0"/>
              </a:xfrm>
              <a:prstGeom prst="line">
                <a:avLst/>
              </a:prstGeom>
              <a:noFill/>
              <a:ln w="38100">
                <a:solidFill>
                  <a:srgbClr val="008000"/>
                </a:solidFill>
                <a:round/>
                <a:headEnd/>
                <a:tailEnd type="triangle" w="med" len="med"/>
              </a:ln>
              <a:effectLst/>
            </p:spPr>
            <p:txBody>
              <a:bodyPr/>
              <a:lstStyle/>
              <a:p>
                <a:pPr>
                  <a:defRPr/>
                </a:pPr>
                <a:endParaRPr lang="en-US" sz="1100">
                  <a:solidFill>
                    <a:srgbClr val="FFFF00"/>
                  </a:solidFill>
                  <a:cs typeface="Arial" pitchFamily="34" charset="0"/>
                </a:endParaRPr>
              </a:p>
            </p:txBody>
          </p:sp>
        </p:grpSp>
        <p:sp>
          <p:nvSpPr>
            <p:cNvPr id="29" name="Text Box 1050"/>
            <p:cNvSpPr txBox="1">
              <a:spLocks noChangeArrowheads="1"/>
            </p:cNvSpPr>
            <p:nvPr/>
          </p:nvSpPr>
          <p:spPr bwMode="auto">
            <a:xfrm>
              <a:off x="3124201" y="4343400"/>
              <a:ext cx="4038600" cy="438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sz="1500">
                  <a:solidFill>
                    <a:schemeClr val="folHlink"/>
                  </a:solidFill>
                  <a:latin typeface="Arial" pitchFamily="34" charset="0"/>
                  <a:cs typeface="Arial" pitchFamily="34" charset="0"/>
                </a:defRPr>
              </a:lvl1pPr>
              <a:lvl2pPr marL="742950" indent="-285750" eaLnBrk="0" hangingPunct="0">
                <a:defRPr sz="1500">
                  <a:solidFill>
                    <a:schemeClr val="folHlink"/>
                  </a:solidFill>
                  <a:latin typeface="Arial" pitchFamily="34" charset="0"/>
                  <a:cs typeface="Arial" pitchFamily="34" charset="0"/>
                </a:defRPr>
              </a:lvl2pPr>
              <a:lvl3pPr marL="1143000" indent="-228600" eaLnBrk="0" hangingPunct="0">
                <a:defRPr sz="1500">
                  <a:solidFill>
                    <a:schemeClr val="folHlink"/>
                  </a:solidFill>
                  <a:latin typeface="Arial" pitchFamily="34" charset="0"/>
                  <a:cs typeface="Arial" pitchFamily="34" charset="0"/>
                </a:defRPr>
              </a:lvl3pPr>
              <a:lvl4pPr marL="1600200" indent="-228600" eaLnBrk="0" hangingPunct="0">
                <a:defRPr sz="1500">
                  <a:solidFill>
                    <a:schemeClr val="folHlink"/>
                  </a:solidFill>
                  <a:latin typeface="Arial" pitchFamily="34" charset="0"/>
                  <a:cs typeface="Arial" pitchFamily="34" charset="0"/>
                </a:defRPr>
              </a:lvl4pPr>
              <a:lvl5pPr marL="2057400" indent="-228600" eaLnBrk="0" hangingPunct="0">
                <a:defRPr sz="1500">
                  <a:solidFill>
                    <a:schemeClr val="folHlink"/>
                  </a:solidFill>
                  <a:latin typeface="Arial" pitchFamily="34" charset="0"/>
                  <a:cs typeface="Arial" pitchFamily="34" charset="0"/>
                </a:defRPr>
              </a:lvl5pPr>
              <a:lvl6pPr marL="2514600" indent="-228600" eaLnBrk="0" fontAlgn="base" hangingPunct="0">
                <a:spcBef>
                  <a:spcPct val="0"/>
                </a:spcBef>
                <a:spcAft>
                  <a:spcPct val="0"/>
                </a:spcAft>
                <a:defRPr sz="1500">
                  <a:solidFill>
                    <a:schemeClr val="folHlink"/>
                  </a:solidFill>
                  <a:latin typeface="Arial" pitchFamily="34" charset="0"/>
                  <a:cs typeface="Arial" pitchFamily="34" charset="0"/>
                </a:defRPr>
              </a:lvl6pPr>
              <a:lvl7pPr marL="2971800" indent="-228600" eaLnBrk="0" fontAlgn="base" hangingPunct="0">
                <a:spcBef>
                  <a:spcPct val="0"/>
                </a:spcBef>
                <a:spcAft>
                  <a:spcPct val="0"/>
                </a:spcAft>
                <a:defRPr sz="1500">
                  <a:solidFill>
                    <a:schemeClr val="folHlink"/>
                  </a:solidFill>
                  <a:latin typeface="Arial" pitchFamily="34" charset="0"/>
                  <a:cs typeface="Arial" pitchFamily="34" charset="0"/>
                </a:defRPr>
              </a:lvl7pPr>
              <a:lvl8pPr marL="3429000" indent="-228600" eaLnBrk="0" fontAlgn="base" hangingPunct="0">
                <a:spcBef>
                  <a:spcPct val="0"/>
                </a:spcBef>
                <a:spcAft>
                  <a:spcPct val="0"/>
                </a:spcAft>
                <a:defRPr sz="1500">
                  <a:solidFill>
                    <a:schemeClr val="folHlink"/>
                  </a:solidFill>
                  <a:latin typeface="Arial" pitchFamily="34" charset="0"/>
                  <a:cs typeface="Arial" pitchFamily="34" charset="0"/>
                </a:defRPr>
              </a:lvl8pPr>
              <a:lvl9pPr marL="3886200" indent="-228600" eaLnBrk="0" fontAlgn="base" hangingPunct="0">
                <a:spcBef>
                  <a:spcPct val="0"/>
                </a:spcBef>
                <a:spcAft>
                  <a:spcPct val="0"/>
                </a:spcAft>
                <a:defRPr sz="1500">
                  <a:solidFill>
                    <a:schemeClr val="folHlink"/>
                  </a:solidFill>
                  <a:latin typeface="Arial" pitchFamily="34" charset="0"/>
                  <a:cs typeface="Arial" pitchFamily="34" charset="0"/>
                </a:defRPr>
              </a:lvl9pPr>
            </a:lstStyle>
            <a:p>
              <a:pPr algn="l" eaLnBrk="1" hangingPunct="1"/>
              <a:r>
                <a:rPr lang="en-US" sz="1600" b="1">
                  <a:solidFill>
                    <a:srgbClr val="000000"/>
                  </a:solidFill>
                  <a:effectLst/>
                </a:rPr>
                <a:t>Observed capture yield Y</a:t>
              </a:r>
              <a:r>
                <a:rPr lang="en-US" sz="1600" b="1" baseline="-25000">
                  <a:solidFill>
                    <a:srgbClr val="000000"/>
                  </a:solidFill>
                  <a:effectLst/>
                </a:rPr>
                <a:t>Z</a:t>
              </a:r>
              <a:endParaRPr lang="en-US" sz="1600" b="1">
                <a:solidFill>
                  <a:srgbClr val="000000"/>
                </a:solidFill>
                <a:effectLst/>
              </a:endParaRPr>
            </a:p>
          </p:txBody>
        </p:sp>
      </p:grpSp>
    </p:spTree>
    <p:custDataLst>
      <p:tags r:id="rId1"/>
    </p:custDataLst>
    <p:extLst>
      <p:ext uri="{BB962C8B-B14F-4D97-AF65-F5344CB8AC3E}">
        <p14:creationId xmlns:p14="http://schemas.microsoft.com/office/powerpoint/2010/main" val="3974753468"/>
      </p:ext>
    </p:extLst>
  </p:cSld>
  <p:clrMapOvr>
    <a:masterClrMapping/>
  </p:clrMapOvr>
  <p:transition advTm="1248"/>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45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2825" y="4343400"/>
            <a:ext cx="2487613" cy="1879600"/>
          </a:xfrm>
          <a:prstGeom prst="rect">
            <a:avLst/>
          </a:prstGeom>
          <a:noFill/>
          <a:ln w="1587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2515" name="Rectangle 5"/>
          <p:cNvSpPr>
            <a:spLocks noGrp="1" noChangeArrowheads="1"/>
          </p:cNvSpPr>
          <p:nvPr>
            <p:ph type="title"/>
          </p:nvPr>
        </p:nvSpPr>
        <p:spPr>
          <a:xfrm>
            <a:off x="1205706" y="164379"/>
            <a:ext cx="7848600" cy="533400"/>
          </a:xfrm>
          <a:extLst>
            <a:ext uri="{91240B29-F687-4F45-9708-019B960494DF}">
              <a14:hiddenLine xmlns:a14="http://schemas.microsoft.com/office/drawing/2010/main" w="12700">
                <a:solidFill>
                  <a:srgbClr val="000000"/>
                </a:solidFill>
                <a:round/>
                <a:headEnd/>
                <a:tailEnd/>
              </a14:hiddenLine>
            </a:ext>
          </a:extLst>
        </p:spPr>
        <p:txBody>
          <a:bodyPr lIns="0" tIns="0" rIns="0" bIns="0" anchor="ctr"/>
          <a:lstStyle/>
          <a:p>
            <a:pPr algn="l" defTabSz="457200">
              <a:tabLst>
                <a:tab pos="723900" algn="l"/>
                <a:tab pos="1447800" algn="l"/>
                <a:tab pos="2171700" algn="l"/>
                <a:tab pos="2895600" algn="l"/>
                <a:tab pos="3619500" algn="l"/>
                <a:tab pos="4343400" algn="l"/>
                <a:tab pos="5060950" algn="l"/>
                <a:tab pos="5789613" algn="l"/>
                <a:tab pos="6515100" algn="l"/>
                <a:tab pos="7231063" algn="l"/>
                <a:tab pos="7959725" algn="l"/>
                <a:tab pos="8686800" algn="l"/>
              </a:tabLst>
            </a:pPr>
            <a:r>
              <a:rPr lang="en-GB" sz="2400" dirty="0" smtClean="0"/>
              <a:t>The Fermi constant is related to the  electroweak gauge coupling </a:t>
            </a:r>
            <a:r>
              <a:rPr lang="en-GB" sz="2400" i="1" dirty="0" smtClean="0">
                <a:solidFill>
                  <a:schemeClr val="tx2"/>
                </a:solidFill>
              </a:rPr>
              <a:t>g</a:t>
            </a:r>
            <a:r>
              <a:rPr lang="en-GB" sz="2400" dirty="0" smtClean="0"/>
              <a:t> by</a:t>
            </a:r>
          </a:p>
        </p:txBody>
      </p:sp>
      <p:pic>
        <p:nvPicPr>
          <p:cNvPr id="364558"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4343400"/>
            <a:ext cx="2487613" cy="1879600"/>
          </a:xfrm>
          <a:prstGeom prst="rect">
            <a:avLst/>
          </a:pr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64560" name="Text Box 16"/>
          <p:cNvSpPr txBox="1">
            <a:spLocks noChangeArrowheads="1"/>
          </p:cNvSpPr>
          <p:nvPr/>
        </p:nvSpPr>
        <p:spPr bwMode="auto">
          <a:xfrm>
            <a:off x="304800" y="4191000"/>
            <a:ext cx="58674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defTabSz="414338">
              <a:tabLst>
                <a:tab pos="657225" algn="l"/>
                <a:tab pos="1312863" algn="l"/>
                <a:tab pos="1970088" algn="l"/>
                <a:tab pos="2627313" algn="l"/>
                <a:tab pos="3282950" algn="l"/>
              </a:tabLst>
              <a:defRPr sz="1500">
                <a:solidFill>
                  <a:schemeClr val="folHlink"/>
                </a:solidFill>
                <a:latin typeface="Arial" pitchFamily="34" charset="0"/>
              </a:defRPr>
            </a:lvl1pPr>
            <a:lvl2pPr marL="742950" indent="-285750" defTabSz="414338">
              <a:tabLst>
                <a:tab pos="657225" algn="l"/>
                <a:tab pos="1312863" algn="l"/>
                <a:tab pos="1970088" algn="l"/>
                <a:tab pos="2627313" algn="l"/>
                <a:tab pos="3282950" algn="l"/>
              </a:tabLst>
              <a:defRPr sz="1500">
                <a:solidFill>
                  <a:schemeClr val="folHlink"/>
                </a:solidFill>
                <a:latin typeface="Arial" pitchFamily="34" charset="0"/>
              </a:defRPr>
            </a:lvl2pPr>
            <a:lvl3pPr marL="1143000" indent="-228600" defTabSz="414338">
              <a:tabLst>
                <a:tab pos="657225" algn="l"/>
                <a:tab pos="1312863" algn="l"/>
                <a:tab pos="1970088" algn="l"/>
                <a:tab pos="2627313" algn="l"/>
                <a:tab pos="3282950" algn="l"/>
              </a:tabLst>
              <a:defRPr sz="1500">
                <a:solidFill>
                  <a:schemeClr val="folHlink"/>
                </a:solidFill>
                <a:latin typeface="Arial" pitchFamily="34" charset="0"/>
              </a:defRPr>
            </a:lvl3pPr>
            <a:lvl4pPr marL="1600200" indent="-228600" defTabSz="414338">
              <a:tabLst>
                <a:tab pos="657225" algn="l"/>
                <a:tab pos="1312863" algn="l"/>
                <a:tab pos="1970088" algn="l"/>
                <a:tab pos="2627313" algn="l"/>
                <a:tab pos="3282950" algn="l"/>
              </a:tabLst>
              <a:defRPr sz="1500">
                <a:solidFill>
                  <a:schemeClr val="folHlink"/>
                </a:solidFill>
                <a:latin typeface="Arial" pitchFamily="34" charset="0"/>
              </a:defRPr>
            </a:lvl4pPr>
            <a:lvl5pPr marL="2057400" indent="-228600" defTabSz="414338">
              <a:tabLst>
                <a:tab pos="657225" algn="l"/>
                <a:tab pos="1312863" algn="l"/>
                <a:tab pos="1970088" algn="l"/>
                <a:tab pos="2627313" algn="l"/>
                <a:tab pos="3282950" algn="l"/>
              </a:tabLst>
              <a:defRPr sz="1500">
                <a:solidFill>
                  <a:schemeClr val="folHlink"/>
                </a:solidFill>
                <a:latin typeface="Arial" pitchFamily="34" charset="0"/>
              </a:defRPr>
            </a:lvl5pPr>
            <a:lvl6pPr marL="2514600" indent="-228600" algn="ctr" defTabSz="414338" eaLnBrk="0" fontAlgn="base" hangingPunct="0">
              <a:spcBef>
                <a:spcPct val="0"/>
              </a:spcBef>
              <a:spcAft>
                <a:spcPct val="0"/>
              </a:spcAft>
              <a:tabLst>
                <a:tab pos="657225" algn="l"/>
                <a:tab pos="1312863" algn="l"/>
                <a:tab pos="1970088" algn="l"/>
                <a:tab pos="2627313" algn="l"/>
                <a:tab pos="3282950" algn="l"/>
              </a:tabLst>
              <a:defRPr sz="1500">
                <a:solidFill>
                  <a:schemeClr val="folHlink"/>
                </a:solidFill>
                <a:latin typeface="Arial" pitchFamily="34" charset="0"/>
              </a:defRPr>
            </a:lvl6pPr>
            <a:lvl7pPr marL="2971800" indent="-228600" algn="ctr" defTabSz="414338" eaLnBrk="0" fontAlgn="base" hangingPunct="0">
              <a:spcBef>
                <a:spcPct val="0"/>
              </a:spcBef>
              <a:spcAft>
                <a:spcPct val="0"/>
              </a:spcAft>
              <a:tabLst>
                <a:tab pos="657225" algn="l"/>
                <a:tab pos="1312863" algn="l"/>
                <a:tab pos="1970088" algn="l"/>
                <a:tab pos="2627313" algn="l"/>
                <a:tab pos="3282950" algn="l"/>
              </a:tabLst>
              <a:defRPr sz="1500">
                <a:solidFill>
                  <a:schemeClr val="folHlink"/>
                </a:solidFill>
                <a:latin typeface="Arial" pitchFamily="34" charset="0"/>
              </a:defRPr>
            </a:lvl7pPr>
            <a:lvl8pPr marL="3429000" indent="-228600" algn="ctr" defTabSz="414338" eaLnBrk="0" fontAlgn="base" hangingPunct="0">
              <a:spcBef>
                <a:spcPct val="0"/>
              </a:spcBef>
              <a:spcAft>
                <a:spcPct val="0"/>
              </a:spcAft>
              <a:tabLst>
                <a:tab pos="657225" algn="l"/>
                <a:tab pos="1312863" algn="l"/>
                <a:tab pos="1970088" algn="l"/>
                <a:tab pos="2627313" algn="l"/>
                <a:tab pos="3282950" algn="l"/>
              </a:tabLst>
              <a:defRPr sz="1500">
                <a:solidFill>
                  <a:schemeClr val="folHlink"/>
                </a:solidFill>
                <a:latin typeface="Arial" pitchFamily="34" charset="0"/>
              </a:defRPr>
            </a:lvl8pPr>
            <a:lvl9pPr marL="3886200" indent="-228600" algn="ctr" defTabSz="414338" eaLnBrk="0" fontAlgn="base" hangingPunct="0">
              <a:spcBef>
                <a:spcPct val="0"/>
              </a:spcBef>
              <a:spcAft>
                <a:spcPct val="0"/>
              </a:spcAft>
              <a:tabLst>
                <a:tab pos="657225" algn="l"/>
                <a:tab pos="1312863" algn="l"/>
                <a:tab pos="1970088" algn="l"/>
                <a:tab pos="2627313" algn="l"/>
                <a:tab pos="3282950" algn="l"/>
              </a:tabLst>
              <a:defRPr sz="1500">
                <a:solidFill>
                  <a:schemeClr val="folHlink"/>
                </a:solidFill>
                <a:latin typeface="Arial" pitchFamily="34" charset="0"/>
              </a:defRPr>
            </a:lvl9pPr>
          </a:lstStyle>
          <a:p>
            <a:pPr algn="l" eaLnBrk="1">
              <a:lnSpc>
                <a:spcPct val="93000"/>
              </a:lnSpc>
              <a:buClr>
                <a:srgbClr val="000000"/>
              </a:buClr>
              <a:buSzPct val="45000"/>
              <a:buFont typeface="StarSymbol"/>
              <a:buNone/>
            </a:pPr>
            <a:r>
              <a:rPr lang="en-GB" sz="1600" b="1">
                <a:solidFill>
                  <a:srgbClr val="0000FF"/>
                </a:solidFill>
                <a:effectLst/>
              </a:rPr>
              <a:t>In the Fermi theory, muon decay is a contact interaction where </a:t>
            </a:r>
            <a:r>
              <a:rPr lang="en-GB" sz="1600" b="1">
                <a:solidFill>
                  <a:schemeClr val="tx1"/>
                </a:solidFill>
                <a:effectLst/>
                <a:latin typeface="Symbol" pitchFamily="18" charset="2"/>
              </a:rPr>
              <a:t>D</a:t>
            </a:r>
            <a:r>
              <a:rPr lang="en-GB" sz="1600" b="1">
                <a:solidFill>
                  <a:schemeClr val="tx1"/>
                </a:solidFill>
                <a:effectLst/>
                <a:latin typeface="Times New Roman" pitchFamily="18" charset="0"/>
              </a:rPr>
              <a:t>q</a:t>
            </a:r>
            <a:r>
              <a:rPr lang="en-GB" sz="1600" b="1">
                <a:solidFill>
                  <a:srgbClr val="0000FF"/>
                </a:solidFill>
                <a:effectLst/>
              </a:rPr>
              <a:t> is phase space and both QED and hadronic and radiative corrections </a:t>
            </a:r>
          </a:p>
        </p:txBody>
      </p:sp>
      <p:grpSp>
        <p:nvGrpSpPr>
          <p:cNvPr id="364572" name="Group 28"/>
          <p:cNvGrpSpPr>
            <a:grpSpLocks/>
          </p:cNvGrpSpPr>
          <p:nvPr/>
        </p:nvGrpSpPr>
        <p:grpSpPr bwMode="auto">
          <a:xfrm>
            <a:off x="1447800" y="5013325"/>
            <a:ext cx="4021138" cy="1158875"/>
            <a:chOff x="912" y="3264"/>
            <a:chExt cx="2533" cy="730"/>
          </a:xfrm>
        </p:grpSpPr>
        <p:pic>
          <p:nvPicPr>
            <p:cNvPr id="19252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2" y="3264"/>
              <a:ext cx="2533" cy="730"/>
            </a:xfrm>
            <a:prstGeom prst="rect">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2528" name="Rectangle 18"/>
            <p:cNvSpPr>
              <a:spLocks noChangeArrowheads="1"/>
            </p:cNvSpPr>
            <p:nvPr/>
          </p:nvSpPr>
          <p:spPr bwMode="auto">
            <a:xfrm>
              <a:off x="3122" y="3492"/>
              <a:ext cx="219" cy="274"/>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r>
                <a:rPr lang="en-US" sz="2400" b="1" dirty="0" err="1" smtClean="0">
                  <a:solidFill>
                    <a:schemeClr val="tx1"/>
                  </a:solidFill>
                  <a:effectLst/>
                  <a:latin typeface="Symbol" pitchFamily="18" charset="2"/>
                </a:rPr>
                <a:t>D</a:t>
              </a:r>
              <a:r>
                <a:rPr lang="en-US" sz="2400" b="1" i="1" dirty="0" err="1" smtClean="0">
                  <a:solidFill>
                    <a:schemeClr val="tx1"/>
                  </a:solidFill>
                  <a:effectLst/>
                  <a:latin typeface="Times New Roman" pitchFamily="18" charset="0"/>
                </a:rPr>
                <a:t>q</a:t>
              </a:r>
              <a:endParaRPr lang="en-US" sz="2400" b="1" i="1" dirty="0">
                <a:solidFill>
                  <a:schemeClr val="tx1"/>
                </a:solidFill>
                <a:effectLst/>
                <a:latin typeface="Times New Roman" pitchFamily="18" charset="0"/>
              </a:endParaRPr>
            </a:p>
          </p:txBody>
        </p:sp>
      </p:grpSp>
      <p:pic>
        <p:nvPicPr>
          <p:cNvPr id="192519"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1219200"/>
            <a:ext cx="6345238" cy="1077913"/>
          </a:xfrm>
          <a:prstGeom prst="rect">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92520" name="Group 26"/>
          <p:cNvGrpSpPr>
            <a:grpSpLocks/>
          </p:cNvGrpSpPr>
          <p:nvPr/>
        </p:nvGrpSpPr>
        <p:grpSpPr bwMode="auto">
          <a:xfrm>
            <a:off x="1447800" y="1981200"/>
            <a:ext cx="7315200" cy="2074863"/>
            <a:chOff x="912" y="1248"/>
            <a:chExt cx="4608" cy="1307"/>
          </a:xfrm>
        </p:grpSpPr>
        <p:pic>
          <p:nvPicPr>
            <p:cNvPr id="192524" name="Picture 23" descr="sm-oneloo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2" y="1488"/>
              <a:ext cx="1344" cy="1067"/>
            </a:xfrm>
            <a:prstGeom prst="rect">
              <a:avLst/>
            </a:prstGeom>
            <a:solidFill>
              <a:srgbClr val="FFFF99"/>
            </a:solidFill>
            <a:ln w="12700">
              <a:solidFill>
                <a:schemeClr val="tx1"/>
              </a:solidFill>
              <a:miter lim="800000"/>
              <a:headEnd/>
              <a:tailEnd/>
            </a:ln>
          </p:spPr>
        </p:pic>
        <p:sp>
          <p:nvSpPr>
            <p:cNvPr id="192525" name="Text Box 24"/>
            <p:cNvSpPr txBox="1">
              <a:spLocks noChangeArrowheads="1"/>
            </p:cNvSpPr>
            <p:nvPr/>
          </p:nvSpPr>
          <p:spPr bwMode="auto">
            <a:xfrm>
              <a:off x="2544" y="1728"/>
              <a:ext cx="2976" cy="5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defTabSz="414338">
                <a:tabLst>
                  <a:tab pos="657225" algn="l"/>
                  <a:tab pos="1312863" algn="l"/>
                  <a:tab pos="1970088" algn="l"/>
                  <a:tab pos="2627313" algn="l"/>
                  <a:tab pos="3282950" algn="l"/>
                  <a:tab pos="3940175" algn="l"/>
                  <a:tab pos="4595813" algn="l"/>
                </a:tabLst>
                <a:defRPr sz="1500">
                  <a:solidFill>
                    <a:schemeClr val="folHlink"/>
                  </a:solidFill>
                  <a:latin typeface="Arial" pitchFamily="34" charset="0"/>
                </a:defRPr>
              </a:lvl1pPr>
              <a:lvl2pPr marL="742950" indent="-285750" defTabSz="414338">
                <a:tabLst>
                  <a:tab pos="657225" algn="l"/>
                  <a:tab pos="1312863" algn="l"/>
                  <a:tab pos="1970088" algn="l"/>
                  <a:tab pos="2627313" algn="l"/>
                  <a:tab pos="3282950" algn="l"/>
                  <a:tab pos="3940175" algn="l"/>
                  <a:tab pos="4595813" algn="l"/>
                </a:tabLst>
                <a:defRPr sz="1500">
                  <a:solidFill>
                    <a:schemeClr val="folHlink"/>
                  </a:solidFill>
                  <a:latin typeface="Arial" pitchFamily="34" charset="0"/>
                </a:defRPr>
              </a:lvl2pPr>
              <a:lvl3pPr marL="1143000" indent="-228600" defTabSz="414338">
                <a:tabLst>
                  <a:tab pos="657225" algn="l"/>
                  <a:tab pos="1312863" algn="l"/>
                  <a:tab pos="1970088" algn="l"/>
                  <a:tab pos="2627313" algn="l"/>
                  <a:tab pos="3282950" algn="l"/>
                  <a:tab pos="3940175" algn="l"/>
                  <a:tab pos="4595813" algn="l"/>
                </a:tabLst>
                <a:defRPr sz="1500">
                  <a:solidFill>
                    <a:schemeClr val="folHlink"/>
                  </a:solidFill>
                  <a:latin typeface="Arial" pitchFamily="34" charset="0"/>
                </a:defRPr>
              </a:lvl3pPr>
              <a:lvl4pPr marL="1600200" indent="-228600" defTabSz="414338">
                <a:tabLst>
                  <a:tab pos="657225" algn="l"/>
                  <a:tab pos="1312863" algn="l"/>
                  <a:tab pos="1970088" algn="l"/>
                  <a:tab pos="2627313" algn="l"/>
                  <a:tab pos="3282950" algn="l"/>
                  <a:tab pos="3940175" algn="l"/>
                  <a:tab pos="4595813" algn="l"/>
                </a:tabLst>
                <a:defRPr sz="1500">
                  <a:solidFill>
                    <a:schemeClr val="folHlink"/>
                  </a:solidFill>
                  <a:latin typeface="Arial" pitchFamily="34" charset="0"/>
                </a:defRPr>
              </a:lvl4pPr>
              <a:lvl5pPr marL="2057400" indent="-228600" defTabSz="414338">
                <a:tabLst>
                  <a:tab pos="657225" algn="l"/>
                  <a:tab pos="1312863" algn="l"/>
                  <a:tab pos="1970088" algn="l"/>
                  <a:tab pos="2627313" algn="l"/>
                  <a:tab pos="3282950" algn="l"/>
                  <a:tab pos="3940175" algn="l"/>
                  <a:tab pos="4595813" algn="l"/>
                </a:tabLst>
                <a:defRPr sz="1500">
                  <a:solidFill>
                    <a:schemeClr val="folHlink"/>
                  </a:solidFill>
                  <a:latin typeface="Arial" pitchFamily="34" charset="0"/>
                </a:defRPr>
              </a:lvl5pPr>
              <a:lvl6pPr marL="2514600" indent="-228600" algn="ctr" defTabSz="414338" eaLnBrk="0" fontAlgn="base" hangingPunct="0">
                <a:spcBef>
                  <a:spcPct val="0"/>
                </a:spcBef>
                <a:spcAft>
                  <a:spcPct val="0"/>
                </a:spcAft>
                <a:tabLst>
                  <a:tab pos="657225" algn="l"/>
                  <a:tab pos="1312863" algn="l"/>
                  <a:tab pos="1970088" algn="l"/>
                  <a:tab pos="2627313" algn="l"/>
                  <a:tab pos="3282950" algn="l"/>
                  <a:tab pos="3940175" algn="l"/>
                  <a:tab pos="4595813" algn="l"/>
                </a:tabLst>
                <a:defRPr sz="1500">
                  <a:solidFill>
                    <a:schemeClr val="folHlink"/>
                  </a:solidFill>
                  <a:latin typeface="Arial" pitchFamily="34" charset="0"/>
                </a:defRPr>
              </a:lvl6pPr>
              <a:lvl7pPr marL="2971800" indent="-228600" algn="ctr" defTabSz="414338" eaLnBrk="0" fontAlgn="base" hangingPunct="0">
                <a:spcBef>
                  <a:spcPct val="0"/>
                </a:spcBef>
                <a:spcAft>
                  <a:spcPct val="0"/>
                </a:spcAft>
                <a:tabLst>
                  <a:tab pos="657225" algn="l"/>
                  <a:tab pos="1312863" algn="l"/>
                  <a:tab pos="1970088" algn="l"/>
                  <a:tab pos="2627313" algn="l"/>
                  <a:tab pos="3282950" algn="l"/>
                  <a:tab pos="3940175" algn="l"/>
                  <a:tab pos="4595813" algn="l"/>
                </a:tabLst>
                <a:defRPr sz="1500">
                  <a:solidFill>
                    <a:schemeClr val="folHlink"/>
                  </a:solidFill>
                  <a:latin typeface="Arial" pitchFamily="34" charset="0"/>
                </a:defRPr>
              </a:lvl7pPr>
              <a:lvl8pPr marL="3429000" indent="-228600" algn="ctr" defTabSz="414338" eaLnBrk="0" fontAlgn="base" hangingPunct="0">
                <a:spcBef>
                  <a:spcPct val="0"/>
                </a:spcBef>
                <a:spcAft>
                  <a:spcPct val="0"/>
                </a:spcAft>
                <a:tabLst>
                  <a:tab pos="657225" algn="l"/>
                  <a:tab pos="1312863" algn="l"/>
                  <a:tab pos="1970088" algn="l"/>
                  <a:tab pos="2627313" algn="l"/>
                  <a:tab pos="3282950" algn="l"/>
                  <a:tab pos="3940175" algn="l"/>
                  <a:tab pos="4595813" algn="l"/>
                </a:tabLst>
                <a:defRPr sz="1500">
                  <a:solidFill>
                    <a:schemeClr val="folHlink"/>
                  </a:solidFill>
                  <a:latin typeface="Arial" pitchFamily="34" charset="0"/>
                </a:defRPr>
              </a:lvl8pPr>
              <a:lvl9pPr marL="3886200" indent="-228600" algn="ctr" defTabSz="414338" eaLnBrk="0" fontAlgn="base" hangingPunct="0">
                <a:spcBef>
                  <a:spcPct val="0"/>
                </a:spcBef>
                <a:spcAft>
                  <a:spcPct val="0"/>
                </a:spcAft>
                <a:tabLst>
                  <a:tab pos="657225" algn="l"/>
                  <a:tab pos="1312863" algn="l"/>
                  <a:tab pos="1970088" algn="l"/>
                  <a:tab pos="2627313" algn="l"/>
                  <a:tab pos="3282950" algn="l"/>
                  <a:tab pos="3940175" algn="l"/>
                  <a:tab pos="4595813" algn="l"/>
                </a:tabLst>
                <a:defRPr sz="1500">
                  <a:solidFill>
                    <a:schemeClr val="folHlink"/>
                  </a:solidFill>
                  <a:latin typeface="Arial" pitchFamily="34" charset="0"/>
                </a:defRPr>
              </a:lvl9pPr>
            </a:lstStyle>
            <a:p>
              <a:pPr algn="l" eaLnBrk="1">
                <a:lnSpc>
                  <a:spcPct val="93000"/>
                </a:lnSpc>
                <a:buClr>
                  <a:srgbClr val="000000"/>
                </a:buClr>
                <a:buSzPct val="45000"/>
                <a:buFont typeface="StarSymbol"/>
                <a:buNone/>
              </a:pPr>
              <a:r>
                <a:rPr lang="en-GB" sz="2100" b="1">
                  <a:solidFill>
                    <a:schemeClr val="tx2"/>
                  </a:solidFill>
                  <a:effectLst/>
                </a:rPr>
                <a:t>Contains all weak interaction loop corrections</a:t>
              </a:r>
            </a:p>
          </p:txBody>
        </p:sp>
        <p:sp>
          <p:nvSpPr>
            <p:cNvPr id="364569" name="Line 25"/>
            <p:cNvSpPr>
              <a:spLocks noChangeShapeType="1"/>
            </p:cNvSpPr>
            <p:nvPr/>
          </p:nvSpPr>
          <p:spPr bwMode="auto">
            <a:xfrm flipV="1">
              <a:off x="3120" y="1248"/>
              <a:ext cx="0" cy="432"/>
            </a:xfrm>
            <a:prstGeom prst="line">
              <a:avLst/>
            </a:prstGeom>
            <a:noFill/>
            <a:ln w="19050">
              <a:solidFill>
                <a:schemeClr val="accent2"/>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defRPr/>
              </a:pPr>
              <a:endParaRPr lang="en-US"/>
            </a:p>
          </p:txBody>
        </p:sp>
      </p:grpSp>
      <p:sp>
        <p:nvSpPr>
          <p:cNvPr id="364573" name="Rectangle 29"/>
          <p:cNvSpPr>
            <a:spLocks noChangeArrowheads="1"/>
          </p:cNvSpPr>
          <p:nvPr/>
        </p:nvSpPr>
        <p:spPr bwMode="auto">
          <a:xfrm>
            <a:off x="4191000" y="5168899"/>
            <a:ext cx="1212850" cy="84772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defRPr/>
            </a:pPr>
            <a:endParaRPr lang="en-US"/>
          </a:p>
        </p:txBody>
      </p:sp>
      <p:sp useBgFill="1">
        <p:nvSpPr>
          <p:cNvPr id="364574" name="Rectangle 30"/>
          <p:cNvSpPr>
            <a:spLocks noChangeArrowheads="1"/>
          </p:cNvSpPr>
          <p:nvPr/>
        </p:nvSpPr>
        <p:spPr bwMode="auto">
          <a:xfrm>
            <a:off x="261938" y="4419600"/>
            <a:ext cx="5673725" cy="520700"/>
          </a:xfrm>
          <a:prstGeom prst="rect">
            <a:avLst/>
          </a:prstGeom>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defRPr/>
            </a:pPr>
            <a:endParaRPr lang="en-US"/>
          </a:p>
        </p:txBody>
      </p:sp>
      <p:sp>
        <p:nvSpPr>
          <p:cNvPr id="364583" name="Text Box 39"/>
          <p:cNvSpPr txBox="1">
            <a:spLocks noChangeArrowheads="1"/>
          </p:cNvSpPr>
          <p:nvPr/>
        </p:nvSpPr>
        <p:spPr bwMode="auto">
          <a:xfrm>
            <a:off x="19050" y="6224588"/>
            <a:ext cx="9144000" cy="639762"/>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sz="1500">
                <a:solidFill>
                  <a:schemeClr val="folHlink"/>
                </a:solidFill>
                <a:latin typeface="Arial" pitchFamily="34" charset="0"/>
              </a:defRPr>
            </a:lvl1pPr>
            <a:lvl2pPr marL="742950" indent="-285750">
              <a:defRPr sz="1500">
                <a:solidFill>
                  <a:schemeClr val="folHlink"/>
                </a:solidFill>
                <a:latin typeface="Arial" pitchFamily="34" charset="0"/>
              </a:defRPr>
            </a:lvl2pPr>
            <a:lvl3pPr marL="1143000" indent="-228600">
              <a:defRPr sz="1500">
                <a:solidFill>
                  <a:schemeClr val="folHlink"/>
                </a:solidFill>
                <a:latin typeface="Arial" pitchFamily="34" charset="0"/>
              </a:defRPr>
            </a:lvl3pPr>
            <a:lvl4pPr marL="1600200" indent="-228600">
              <a:defRPr sz="1500">
                <a:solidFill>
                  <a:schemeClr val="folHlink"/>
                </a:solidFill>
                <a:latin typeface="Arial" pitchFamily="34" charset="0"/>
              </a:defRPr>
            </a:lvl4pPr>
            <a:lvl5pPr marL="2057400" indent="-228600">
              <a:defRPr sz="1500">
                <a:solidFill>
                  <a:schemeClr val="folHlink"/>
                </a:solidFill>
                <a:latin typeface="Arial" pitchFamily="34" charset="0"/>
              </a:defRPr>
            </a:lvl5pPr>
            <a:lvl6pPr marL="2514600" indent="-228600" algn="ctr" eaLnBrk="0" fontAlgn="base" hangingPunct="0">
              <a:spcBef>
                <a:spcPct val="0"/>
              </a:spcBef>
              <a:spcAft>
                <a:spcPct val="0"/>
              </a:spcAft>
              <a:defRPr sz="1500">
                <a:solidFill>
                  <a:schemeClr val="folHlink"/>
                </a:solidFill>
                <a:latin typeface="Arial" pitchFamily="34" charset="0"/>
              </a:defRPr>
            </a:lvl6pPr>
            <a:lvl7pPr marL="2971800" indent="-228600" algn="ctr" eaLnBrk="0" fontAlgn="base" hangingPunct="0">
              <a:spcBef>
                <a:spcPct val="0"/>
              </a:spcBef>
              <a:spcAft>
                <a:spcPct val="0"/>
              </a:spcAft>
              <a:defRPr sz="1500">
                <a:solidFill>
                  <a:schemeClr val="folHlink"/>
                </a:solidFill>
                <a:latin typeface="Arial" pitchFamily="34" charset="0"/>
              </a:defRPr>
            </a:lvl7pPr>
            <a:lvl8pPr marL="3429000" indent="-228600" algn="ctr" eaLnBrk="0" fontAlgn="base" hangingPunct="0">
              <a:spcBef>
                <a:spcPct val="0"/>
              </a:spcBef>
              <a:spcAft>
                <a:spcPct val="0"/>
              </a:spcAft>
              <a:defRPr sz="1500">
                <a:solidFill>
                  <a:schemeClr val="folHlink"/>
                </a:solidFill>
                <a:latin typeface="Arial" pitchFamily="34" charset="0"/>
              </a:defRPr>
            </a:lvl8pPr>
            <a:lvl9pPr marL="3886200" indent="-228600" algn="ctr" eaLnBrk="0" fontAlgn="base" hangingPunct="0">
              <a:spcBef>
                <a:spcPct val="0"/>
              </a:spcBef>
              <a:spcAft>
                <a:spcPct val="0"/>
              </a:spcAft>
              <a:defRPr sz="1500">
                <a:solidFill>
                  <a:schemeClr val="folHlink"/>
                </a:solidFill>
                <a:latin typeface="Arial" pitchFamily="34" charset="0"/>
              </a:defRPr>
            </a:lvl9pPr>
          </a:lstStyle>
          <a:p>
            <a:pPr algn="l">
              <a:spcBef>
                <a:spcPct val="50000"/>
              </a:spcBef>
            </a:pPr>
            <a:r>
              <a:rPr lang="en-US" sz="1600" b="1" dirty="0">
                <a:solidFill>
                  <a:srgbClr val="FFFF66"/>
                </a:solidFill>
                <a:effectLst/>
              </a:rPr>
              <a:t>In 1999, </a:t>
            </a:r>
            <a:r>
              <a:rPr lang="en-GB" sz="1600" b="1" dirty="0">
                <a:solidFill>
                  <a:srgbClr val="FFFF66"/>
                </a:solidFill>
                <a:effectLst/>
              </a:rPr>
              <a:t>van </a:t>
            </a:r>
            <a:r>
              <a:rPr lang="en-GB" sz="1600" b="1" dirty="0" err="1">
                <a:solidFill>
                  <a:srgbClr val="FFFF66"/>
                </a:solidFill>
                <a:effectLst/>
              </a:rPr>
              <a:t>Ritbergen</a:t>
            </a:r>
            <a:r>
              <a:rPr lang="en-GB" sz="1600" b="1" dirty="0">
                <a:solidFill>
                  <a:srgbClr val="FFFF66"/>
                </a:solidFill>
                <a:effectLst/>
              </a:rPr>
              <a:t> and Stuart completed full 2-loop QED corrections reducing the uncertainty in G</a:t>
            </a:r>
            <a:r>
              <a:rPr lang="en-GB" sz="1600" b="1" baseline="-25000" dirty="0">
                <a:solidFill>
                  <a:srgbClr val="FFFF66"/>
                </a:solidFill>
                <a:effectLst/>
              </a:rPr>
              <a:t>F</a:t>
            </a:r>
            <a:r>
              <a:rPr lang="en-GB" sz="1600" b="1" dirty="0">
                <a:solidFill>
                  <a:srgbClr val="FFFF66"/>
                </a:solidFill>
                <a:effectLst/>
              </a:rPr>
              <a:t> from theory to &lt; 0.3 ppm (it was the dominant error before)</a:t>
            </a:r>
            <a:endParaRPr lang="en-US" sz="1600" b="1" dirty="0">
              <a:solidFill>
                <a:srgbClr val="FFFF66"/>
              </a:solidFill>
              <a:effectLst/>
            </a:endParaRPr>
          </a:p>
        </p:txBody>
      </p:sp>
      <mc:AlternateContent xmlns:mc="http://schemas.openxmlformats.org/markup-compatibility/2006" xmlns:a14="http://schemas.microsoft.com/office/drawing/2010/main">
        <mc:Choice Requires="a14">
          <p:sp>
            <p:nvSpPr>
              <p:cNvPr id="2" name="TextBox 1"/>
              <p:cNvSpPr txBox="1"/>
              <p:nvPr/>
            </p:nvSpPr>
            <p:spPr>
              <a:xfrm>
                <a:off x="0" y="-28406"/>
                <a:ext cx="1080841" cy="918970"/>
              </a:xfrm>
              <a:prstGeom prst="rect">
                <a:avLst/>
              </a:prstGeom>
              <a:solidFill>
                <a:schemeClr val="accent3">
                  <a:lumMod val="85000"/>
                </a:schemeClr>
              </a:solidFill>
              <a:ln>
                <a:solidFill>
                  <a:schemeClr val="tx1"/>
                </a:solidFill>
              </a:ln>
            </p:spPr>
            <p:txBody>
              <a:bodyPr wrap="square" rtlCol="0">
                <a:spAutoFit/>
              </a:bodyPr>
              <a:lstStyle/>
              <a:p>
                <a:pPr/>
                <a14:m>
                  <m:oMathPara xmlns:m="http://schemas.openxmlformats.org/officeDocument/2006/math">
                    <m:oMathParaPr>
                      <m:jc m:val="center"/>
                    </m:oMathParaPr>
                    <m:oMath xmlns:m="http://schemas.openxmlformats.org/officeDocument/2006/math">
                      <m:sSub>
                        <m:sSubPr>
                          <m:ctrlPr>
                            <a:rPr lang="en-US" sz="4800" i="1" smtClean="0">
                              <a:solidFill>
                                <a:srgbClr val="0000FF"/>
                              </a:solidFill>
                              <a:effectLst/>
                              <a:latin typeface="Cambria Math"/>
                            </a:rPr>
                          </m:ctrlPr>
                        </m:sSubPr>
                        <m:e>
                          <m:r>
                            <a:rPr lang="en-US" sz="4800" b="0" i="0" smtClean="0">
                              <a:solidFill>
                                <a:srgbClr val="0000FF"/>
                              </a:solidFill>
                              <a:effectLst/>
                              <a:latin typeface="Cambria Math"/>
                            </a:rPr>
                            <m:t>  </m:t>
                          </m:r>
                          <m:r>
                            <m:rPr>
                              <m:sty m:val="p"/>
                            </m:rPr>
                            <a:rPr lang="en-US" sz="4800" b="0" i="0" smtClean="0">
                              <a:solidFill>
                                <a:srgbClr val="0000FF"/>
                              </a:solidFill>
                              <a:effectLst/>
                              <a:latin typeface="Cambria Math"/>
                              <a:ea typeface="Cambria Math"/>
                            </a:rPr>
                            <m:t>τ</m:t>
                          </m:r>
                        </m:e>
                        <m:sub>
                          <m:sSup>
                            <m:sSupPr>
                              <m:ctrlPr>
                                <a:rPr lang="en-US" sz="4800" i="1" smtClean="0">
                                  <a:solidFill>
                                    <a:srgbClr val="0000FF"/>
                                  </a:solidFill>
                                  <a:effectLst/>
                                  <a:latin typeface="Cambria Math"/>
                                </a:rPr>
                              </m:ctrlPr>
                            </m:sSupPr>
                            <m:e>
                              <m:r>
                                <m:rPr>
                                  <m:sty m:val="p"/>
                                </m:rPr>
                                <a:rPr lang="en-US" sz="4800" b="0" i="0" smtClean="0">
                                  <a:solidFill>
                                    <a:srgbClr val="0000FF"/>
                                  </a:solidFill>
                                  <a:effectLst/>
                                  <a:latin typeface="Cambria Math"/>
                                  <a:ea typeface="Cambria Math"/>
                                </a:rPr>
                                <m:t>μ</m:t>
                              </m:r>
                            </m:e>
                            <m:sup>
                              <m:r>
                                <a:rPr lang="en-US" sz="4800" b="0" i="0" smtClean="0">
                                  <a:solidFill>
                                    <a:srgbClr val="0000FF"/>
                                  </a:solidFill>
                                  <a:effectLst/>
                                  <a:latin typeface="Cambria Math"/>
                                </a:rPr>
                                <m:t>+</m:t>
                              </m:r>
                            </m:sup>
                          </m:sSup>
                        </m:sub>
                      </m:sSub>
                    </m:oMath>
                  </m:oMathPara>
                </a14:m>
                <a:endParaRPr lang="en-US" sz="4800" dirty="0">
                  <a:solidFill>
                    <a:srgbClr val="0000FF"/>
                  </a:solidFill>
                  <a:effectLst/>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0" y="-28406"/>
                <a:ext cx="1080841" cy="918970"/>
              </a:xfrm>
              <a:prstGeom prst="rect">
                <a:avLst/>
              </a:prstGeom>
              <a:blipFill rotWithShape="1">
                <a:blip r:embed="rId8"/>
                <a:stretch>
                  <a:fillRect/>
                </a:stretch>
              </a:blipFill>
              <a:ln>
                <a:solidFill>
                  <a:schemeClr val="tx1"/>
                </a:solidFill>
              </a:ln>
            </p:spPr>
            <p:txBody>
              <a:bodyPr/>
              <a:lstStyle/>
              <a:p>
                <a:r>
                  <a:rPr lang="en-US">
                    <a:noFill/>
                  </a:rPr>
                  <a:t> </a:t>
                </a:r>
              </a:p>
            </p:txBody>
          </p:sp>
        </mc:Fallback>
      </mc:AlternateContent>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45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457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456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457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64558"/>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364573"/>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364574"/>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645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560" grpId="0"/>
      <p:bldP spid="364573" grpId="0" animBg="1"/>
      <p:bldP spid="364573" grpId="1" animBg="1"/>
      <p:bldP spid="364574" grpId="0" animBg="1"/>
      <p:bldP spid="36458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Oval 3"/>
          <p:cNvSpPr/>
          <p:nvPr/>
        </p:nvSpPr>
        <p:spPr bwMode="auto">
          <a:xfrm>
            <a:off x="6076159" y="1224307"/>
            <a:ext cx="737361" cy="704851"/>
          </a:xfrm>
          <a:prstGeom prst="ellipse">
            <a:avLst/>
          </a:prstGeom>
          <a:solidFill>
            <a:srgbClr val="FFFFCC"/>
          </a:solidFill>
          <a:ln w="19050" cap="flat" cmpd="sng" algn="ctr">
            <a:solidFill>
              <a:srgbClr val="FC012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folHlink"/>
              </a:solidFill>
              <a:effectLst>
                <a:outerShdw blurRad="38100" dist="38100" dir="2700000" algn="tl">
                  <a:srgbClr val="000000">
                    <a:alpha val="43137"/>
                  </a:srgbClr>
                </a:outerShdw>
              </a:effectLst>
              <a:latin typeface="Arial" pitchFamily="34" charset="0"/>
            </a:endParaRPr>
          </a:p>
        </p:txBody>
      </p:sp>
      <p:sp>
        <p:nvSpPr>
          <p:cNvPr id="207874" name="Rectangle 1026"/>
          <p:cNvSpPr>
            <a:spLocks noGrp="1" noChangeArrowheads="1"/>
          </p:cNvSpPr>
          <p:nvPr>
            <p:ph type="title"/>
          </p:nvPr>
        </p:nvSpPr>
        <p:spPr>
          <a:xfrm>
            <a:off x="304800" y="0"/>
            <a:ext cx="8534400" cy="1143000"/>
          </a:xfrm>
        </p:spPr>
        <p:txBody>
          <a:bodyPr/>
          <a:lstStyle/>
          <a:p>
            <a:pPr eaLnBrk="1" hangingPunct="1">
              <a:defRPr/>
            </a:pPr>
            <a:r>
              <a:rPr lang="de-DE" sz="4000" b="1" dirty="0" smtClean="0">
                <a:solidFill>
                  <a:schemeClr val="bg2"/>
                </a:solidFill>
                <a:effectLst/>
                <a:latin typeface="+mn-lt"/>
              </a:rPr>
              <a:t>External corrections to </a:t>
            </a:r>
            <a:r>
              <a:rPr lang="de-DE" sz="4000" b="1" dirty="0" smtClean="0">
                <a:solidFill>
                  <a:schemeClr val="bg2"/>
                </a:solidFill>
                <a:effectLst/>
                <a:latin typeface="Symbol" pitchFamily="18" charset="2"/>
              </a:rPr>
              <a:t>L</a:t>
            </a:r>
            <a:endParaRPr lang="de-DE" sz="4000" b="1" baseline="30000" dirty="0" smtClean="0">
              <a:solidFill>
                <a:schemeClr val="bg2"/>
              </a:solidFill>
              <a:effectLst/>
              <a:latin typeface="Symbol" pitchFamily="18" charset="2"/>
            </a:endParaRPr>
          </a:p>
        </p:txBody>
      </p:sp>
      <p:grpSp>
        <p:nvGrpSpPr>
          <p:cNvPr id="3" name="Group 1050"/>
          <p:cNvGrpSpPr>
            <a:grpSpLocks/>
          </p:cNvGrpSpPr>
          <p:nvPr/>
        </p:nvGrpSpPr>
        <p:grpSpPr bwMode="auto">
          <a:xfrm>
            <a:off x="5849176" y="1224307"/>
            <a:ext cx="2921000" cy="1238250"/>
            <a:chOff x="2679" y="804"/>
            <a:chExt cx="1840" cy="780"/>
          </a:xfrm>
        </p:grpSpPr>
        <p:sp>
          <p:nvSpPr>
            <p:cNvPr id="48141" name="Text Box 1038"/>
            <p:cNvSpPr txBox="1">
              <a:spLocks noChangeArrowheads="1"/>
            </p:cNvSpPr>
            <p:nvPr/>
          </p:nvSpPr>
          <p:spPr bwMode="auto">
            <a:xfrm>
              <a:off x="2679" y="1260"/>
              <a:ext cx="1840" cy="324"/>
            </a:xfrm>
            <a:prstGeom prst="rect">
              <a:avLst/>
            </a:prstGeom>
            <a:solidFill>
              <a:schemeClr val="tx1"/>
            </a:solidFill>
            <a:ln w="57150">
              <a:solidFill>
                <a:srgbClr val="009900"/>
              </a:solidFill>
              <a:miter lim="800000"/>
              <a:headEnd/>
              <a:tailEnd/>
            </a:ln>
          </p:spPr>
          <p:txBody>
            <a:bodyPr wrap="none">
              <a:spAutoFit/>
            </a:bodyPr>
            <a:lstStyle>
              <a:lvl1pPr eaLnBrk="0" hangingPunct="0">
                <a:defRPr sz="1500">
                  <a:solidFill>
                    <a:schemeClr val="folHlink"/>
                  </a:solidFill>
                  <a:latin typeface="Arial" pitchFamily="34" charset="0"/>
                  <a:cs typeface="Arial" pitchFamily="34" charset="0"/>
                </a:defRPr>
              </a:lvl1pPr>
              <a:lvl2pPr marL="742950" indent="-285750" eaLnBrk="0" hangingPunct="0">
                <a:defRPr sz="1500">
                  <a:solidFill>
                    <a:schemeClr val="folHlink"/>
                  </a:solidFill>
                  <a:latin typeface="Arial" pitchFamily="34" charset="0"/>
                  <a:cs typeface="Arial" pitchFamily="34" charset="0"/>
                </a:defRPr>
              </a:lvl2pPr>
              <a:lvl3pPr marL="1143000" indent="-228600" eaLnBrk="0" hangingPunct="0">
                <a:defRPr sz="1500">
                  <a:solidFill>
                    <a:schemeClr val="folHlink"/>
                  </a:solidFill>
                  <a:latin typeface="Arial" pitchFamily="34" charset="0"/>
                  <a:cs typeface="Arial" pitchFamily="34" charset="0"/>
                </a:defRPr>
              </a:lvl3pPr>
              <a:lvl4pPr marL="1600200" indent="-228600" eaLnBrk="0" hangingPunct="0">
                <a:defRPr sz="1500">
                  <a:solidFill>
                    <a:schemeClr val="folHlink"/>
                  </a:solidFill>
                  <a:latin typeface="Arial" pitchFamily="34" charset="0"/>
                  <a:cs typeface="Arial" pitchFamily="34" charset="0"/>
                </a:defRPr>
              </a:lvl4pPr>
              <a:lvl5pPr marL="2057400" indent="-228600" eaLnBrk="0" hangingPunct="0">
                <a:defRPr sz="1500">
                  <a:solidFill>
                    <a:schemeClr val="folHlink"/>
                  </a:solidFill>
                  <a:latin typeface="Arial" pitchFamily="34" charset="0"/>
                  <a:cs typeface="Arial" pitchFamily="34" charset="0"/>
                </a:defRPr>
              </a:lvl5pPr>
              <a:lvl6pPr marL="2514600" indent="-228600" eaLnBrk="0" fontAlgn="base" hangingPunct="0">
                <a:spcBef>
                  <a:spcPct val="0"/>
                </a:spcBef>
                <a:spcAft>
                  <a:spcPct val="0"/>
                </a:spcAft>
                <a:defRPr sz="1500">
                  <a:solidFill>
                    <a:schemeClr val="folHlink"/>
                  </a:solidFill>
                  <a:latin typeface="Arial" pitchFamily="34" charset="0"/>
                  <a:cs typeface="Arial" pitchFamily="34" charset="0"/>
                </a:defRPr>
              </a:lvl6pPr>
              <a:lvl7pPr marL="2971800" indent="-228600" eaLnBrk="0" fontAlgn="base" hangingPunct="0">
                <a:spcBef>
                  <a:spcPct val="0"/>
                </a:spcBef>
                <a:spcAft>
                  <a:spcPct val="0"/>
                </a:spcAft>
                <a:defRPr sz="1500">
                  <a:solidFill>
                    <a:schemeClr val="folHlink"/>
                  </a:solidFill>
                  <a:latin typeface="Arial" pitchFamily="34" charset="0"/>
                  <a:cs typeface="Arial" pitchFamily="34" charset="0"/>
                </a:defRPr>
              </a:lvl7pPr>
              <a:lvl8pPr marL="3429000" indent="-228600" eaLnBrk="0" fontAlgn="base" hangingPunct="0">
                <a:spcBef>
                  <a:spcPct val="0"/>
                </a:spcBef>
                <a:spcAft>
                  <a:spcPct val="0"/>
                </a:spcAft>
                <a:defRPr sz="1500">
                  <a:solidFill>
                    <a:schemeClr val="folHlink"/>
                  </a:solidFill>
                  <a:latin typeface="Arial" pitchFamily="34" charset="0"/>
                  <a:cs typeface="Arial" pitchFamily="34" charset="0"/>
                </a:defRPr>
              </a:lvl8pPr>
              <a:lvl9pPr marL="3886200" indent="-228600" eaLnBrk="0" fontAlgn="base" hangingPunct="0">
                <a:spcBef>
                  <a:spcPct val="0"/>
                </a:spcBef>
                <a:spcAft>
                  <a:spcPct val="0"/>
                </a:spcAft>
                <a:defRPr sz="1500">
                  <a:solidFill>
                    <a:schemeClr val="folHlink"/>
                  </a:solidFill>
                  <a:latin typeface="Arial" pitchFamily="34" charset="0"/>
                  <a:cs typeface="Arial" pitchFamily="34" charset="0"/>
                </a:defRPr>
              </a:lvl9pPr>
            </a:lstStyle>
            <a:p>
              <a:pPr algn="l"/>
              <a:r>
                <a:rPr lang="en-US" sz="2400" dirty="0">
                  <a:solidFill>
                    <a:srgbClr val="000000"/>
                  </a:solidFill>
                  <a:effectLst/>
                  <a:ea typeface="Arial Unicode MS" pitchFamily="34" charset="-128"/>
                  <a:cs typeface="Arial Unicode MS" pitchFamily="34" charset="-128"/>
                </a:rPr>
                <a:t>molecular formation</a:t>
              </a:r>
            </a:p>
          </p:txBody>
        </p:sp>
        <p:sp>
          <p:nvSpPr>
            <p:cNvPr id="207887" name="Rectangle 1039"/>
            <p:cNvSpPr>
              <a:spLocks noChangeArrowheads="1"/>
            </p:cNvSpPr>
            <p:nvPr/>
          </p:nvSpPr>
          <p:spPr bwMode="auto">
            <a:xfrm>
              <a:off x="3444" y="804"/>
              <a:ext cx="750" cy="384"/>
            </a:xfrm>
            <a:prstGeom prst="rect">
              <a:avLst/>
            </a:prstGeom>
            <a:noFill/>
            <a:ln w="57150">
              <a:solidFill>
                <a:srgbClr val="009900"/>
              </a:solidFill>
              <a:miter lim="800000"/>
              <a:headEnd/>
              <a:tailEnd/>
            </a:ln>
          </p:spPr>
          <p:txBody>
            <a:bodyPr wrap="none" anchor="ctr"/>
            <a:lstStyle/>
            <a:p>
              <a:pPr>
                <a:defRPr/>
              </a:pPr>
              <a:endParaRPr lang="en-US">
                <a:solidFill>
                  <a:srgbClr val="FFFF00"/>
                </a:solidFill>
                <a:cs typeface="Arial" pitchFamily="34" charset="0"/>
              </a:endParaRPr>
            </a:p>
          </p:txBody>
        </p:sp>
      </p:grpSp>
      <p:sp>
        <p:nvSpPr>
          <p:cNvPr id="207892" name="Line 1044"/>
          <p:cNvSpPr>
            <a:spLocks noChangeShapeType="1"/>
          </p:cNvSpPr>
          <p:nvPr/>
        </p:nvSpPr>
        <p:spPr bwMode="auto">
          <a:xfrm>
            <a:off x="4573987" y="1762125"/>
            <a:ext cx="76200" cy="990600"/>
          </a:xfrm>
          <a:prstGeom prst="line">
            <a:avLst/>
          </a:prstGeom>
          <a:noFill/>
          <a:ln w="57150">
            <a:solidFill>
              <a:srgbClr val="FF0000"/>
            </a:solidFill>
            <a:round/>
            <a:headEnd type="triangle" w="med" len="med"/>
            <a:tailEnd/>
          </a:ln>
          <a:effectLst/>
        </p:spPr>
        <p:txBody>
          <a:bodyPr>
            <a:spAutoFit/>
          </a:bodyPr>
          <a:lstStyle/>
          <a:p>
            <a:pPr>
              <a:defRPr/>
            </a:pPr>
            <a:endParaRPr lang="en-US">
              <a:ln>
                <a:solidFill>
                  <a:srgbClr val="FFFFFF"/>
                </a:solidFill>
              </a:ln>
              <a:solidFill>
                <a:srgbClr val="FFFF00"/>
              </a:solidFill>
              <a:cs typeface="Arial" pitchFamily="34" charset="0"/>
            </a:endParaRPr>
          </a:p>
        </p:txBody>
      </p:sp>
      <p:grpSp>
        <p:nvGrpSpPr>
          <p:cNvPr id="5" name="Group 1051"/>
          <p:cNvGrpSpPr>
            <a:grpSpLocks/>
          </p:cNvGrpSpPr>
          <p:nvPr/>
        </p:nvGrpSpPr>
        <p:grpSpPr bwMode="auto">
          <a:xfrm>
            <a:off x="4267202" y="2847976"/>
            <a:ext cx="3617914" cy="1214438"/>
            <a:chOff x="2438" y="1794"/>
            <a:chExt cx="2279" cy="765"/>
          </a:xfrm>
        </p:grpSpPr>
        <p:sp>
          <p:nvSpPr>
            <p:cNvPr id="48137" name="Text Box 1042"/>
            <p:cNvSpPr txBox="1">
              <a:spLocks noChangeArrowheads="1"/>
            </p:cNvSpPr>
            <p:nvPr/>
          </p:nvSpPr>
          <p:spPr bwMode="auto">
            <a:xfrm>
              <a:off x="2438" y="2268"/>
              <a:ext cx="2279" cy="291"/>
            </a:xfrm>
            <a:prstGeom prst="rect">
              <a:avLst/>
            </a:prstGeom>
            <a:solidFill>
              <a:schemeClr val="tx1"/>
            </a:solidFill>
            <a:ln w="57150">
              <a:solidFill>
                <a:schemeClr val="hlink"/>
              </a:solidFill>
              <a:miter lim="800000"/>
              <a:headEnd/>
              <a:tailEnd/>
            </a:ln>
          </p:spPr>
          <p:txBody>
            <a:bodyPr wrap="none">
              <a:spAutoFit/>
            </a:bodyPr>
            <a:lstStyle>
              <a:lvl1pPr eaLnBrk="0" hangingPunct="0">
                <a:defRPr sz="1500">
                  <a:solidFill>
                    <a:schemeClr val="folHlink"/>
                  </a:solidFill>
                  <a:latin typeface="Arial" pitchFamily="34" charset="0"/>
                  <a:cs typeface="Arial" pitchFamily="34" charset="0"/>
                </a:defRPr>
              </a:lvl1pPr>
              <a:lvl2pPr marL="742950" indent="-285750" eaLnBrk="0" hangingPunct="0">
                <a:defRPr sz="1500">
                  <a:solidFill>
                    <a:schemeClr val="folHlink"/>
                  </a:solidFill>
                  <a:latin typeface="Arial" pitchFamily="34" charset="0"/>
                  <a:cs typeface="Arial" pitchFamily="34" charset="0"/>
                </a:defRPr>
              </a:lvl2pPr>
              <a:lvl3pPr marL="1143000" indent="-228600" eaLnBrk="0" hangingPunct="0">
                <a:defRPr sz="1500">
                  <a:solidFill>
                    <a:schemeClr val="folHlink"/>
                  </a:solidFill>
                  <a:latin typeface="Arial" pitchFamily="34" charset="0"/>
                  <a:cs typeface="Arial" pitchFamily="34" charset="0"/>
                </a:defRPr>
              </a:lvl3pPr>
              <a:lvl4pPr marL="1600200" indent="-228600" eaLnBrk="0" hangingPunct="0">
                <a:defRPr sz="1500">
                  <a:solidFill>
                    <a:schemeClr val="folHlink"/>
                  </a:solidFill>
                  <a:latin typeface="Arial" pitchFamily="34" charset="0"/>
                  <a:cs typeface="Arial" pitchFamily="34" charset="0"/>
                </a:defRPr>
              </a:lvl4pPr>
              <a:lvl5pPr marL="2057400" indent="-228600" eaLnBrk="0" hangingPunct="0">
                <a:defRPr sz="1500">
                  <a:solidFill>
                    <a:schemeClr val="folHlink"/>
                  </a:solidFill>
                  <a:latin typeface="Arial" pitchFamily="34" charset="0"/>
                  <a:cs typeface="Arial" pitchFamily="34" charset="0"/>
                </a:defRPr>
              </a:lvl5pPr>
              <a:lvl6pPr marL="2514600" indent="-228600" eaLnBrk="0" fontAlgn="base" hangingPunct="0">
                <a:spcBef>
                  <a:spcPct val="0"/>
                </a:spcBef>
                <a:spcAft>
                  <a:spcPct val="0"/>
                </a:spcAft>
                <a:defRPr sz="1500">
                  <a:solidFill>
                    <a:schemeClr val="folHlink"/>
                  </a:solidFill>
                  <a:latin typeface="Arial" pitchFamily="34" charset="0"/>
                  <a:cs typeface="Arial" pitchFamily="34" charset="0"/>
                </a:defRPr>
              </a:lvl6pPr>
              <a:lvl7pPr marL="2971800" indent="-228600" eaLnBrk="0" fontAlgn="base" hangingPunct="0">
                <a:spcBef>
                  <a:spcPct val="0"/>
                </a:spcBef>
                <a:spcAft>
                  <a:spcPct val="0"/>
                </a:spcAft>
                <a:defRPr sz="1500">
                  <a:solidFill>
                    <a:schemeClr val="folHlink"/>
                  </a:solidFill>
                  <a:latin typeface="Arial" pitchFamily="34" charset="0"/>
                  <a:cs typeface="Arial" pitchFamily="34" charset="0"/>
                </a:defRPr>
              </a:lvl7pPr>
              <a:lvl8pPr marL="3429000" indent="-228600" eaLnBrk="0" fontAlgn="base" hangingPunct="0">
                <a:spcBef>
                  <a:spcPct val="0"/>
                </a:spcBef>
                <a:spcAft>
                  <a:spcPct val="0"/>
                </a:spcAft>
                <a:defRPr sz="1500">
                  <a:solidFill>
                    <a:schemeClr val="folHlink"/>
                  </a:solidFill>
                  <a:latin typeface="Arial" pitchFamily="34" charset="0"/>
                  <a:cs typeface="Arial" pitchFamily="34" charset="0"/>
                </a:defRPr>
              </a:lvl8pPr>
              <a:lvl9pPr marL="3886200" indent="-228600" eaLnBrk="0" fontAlgn="base" hangingPunct="0">
                <a:spcBef>
                  <a:spcPct val="0"/>
                </a:spcBef>
                <a:spcAft>
                  <a:spcPct val="0"/>
                </a:spcAft>
                <a:defRPr sz="1500">
                  <a:solidFill>
                    <a:schemeClr val="folHlink"/>
                  </a:solidFill>
                  <a:latin typeface="Arial" pitchFamily="34" charset="0"/>
                  <a:cs typeface="Arial" pitchFamily="34" charset="0"/>
                </a:defRPr>
              </a:lvl9pPr>
            </a:lstStyle>
            <a:p>
              <a:pPr algn="l"/>
              <a:r>
                <a:rPr lang="en-US" sz="2400" dirty="0" smtClean="0">
                  <a:solidFill>
                    <a:srgbClr val="000000"/>
                  </a:solidFill>
                  <a:effectLst/>
                  <a:ea typeface="Arial Unicode MS" pitchFamily="34" charset="-128"/>
                  <a:cs typeface="Arial Unicode MS" pitchFamily="34" charset="-128"/>
                </a:rPr>
                <a:t>Atomic bound </a:t>
              </a:r>
              <a:r>
                <a:rPr lang="en-US" sz="2400" dirty="0">
                  <a:solidFill>
                    <a:srgbClr val="000000"/>
                  </a:solidFill>
                  <a:effectLst/>
                  <a:ea typeface="Arial Unicode MS" pitchFamily="34" charset="-128"/>
                  <a:cs typeface="Arial Unicode MS" pitchFamily="34" charset="-128"/>
                </a:rPr>
                <a:t>state effect</a:t>
              </a:r>
            </a:p>
          </p:txBody>
        </p:sp>
        <p:sp>
          <p:nvSpPr>
            <p:cNvPr id="207891" name="Rectangle 1043"/>
            <p:cNvSpPr>
              <a:spLocks noChangeArrowheads="1"/>
            </p:cNvSpPr>
            <p:nvPr/>
          </p:nvSpPr>
          <p:spPr bwMode="auto">
            <a:xfrm>
              <a:off x="2448" y="1794"/>
              <a:ext cx="642" cy="384"/>
            </a:xfrm>
            <a:prstGeom prst="rect">
              <a:avLst/>
            </a:prstGeom>
            <a:noFill/>
            <a:ln w="57150">
              <a:solidFill>
                <a:schemeClr val="hlink"/>
              </a:solidFill>
              <a:miter lim="800000"/>
              <a:headEnd/>
              <a:tailEnd/>
            </a:ln>
          </p:spPr>
          <p:txBody>
            <a:bodyPr wrap="none" anchor="ctr"/>
            <a:lstStyle/>
            <a:p>
              <a:pPr>
                <a:defRPr/>
              </a:pPr>
              <a:endParaRPr lang="en-US">
                <a:solidFill>
                  <a:srgbClr val="FFFF00"/>
                </a:solidFill>
                <a:cs typeface="Arial" pitchFamily="34" charset="0"/>
              </a:endParaRPr>
            </a:p>
          </p:txBody>
        </p:sp>
      </p:grpSp>
      <p:sp>
        <p:nvSpPr>
          <p:cNvPr id="15" name="Rectangle 14"/>
          <p:cNvSpPr/>
          <p:nvPr/>
        </p:nvSpPr>
        <p:spPr>
          <a:xfrm>
            <a:off x="497830" y="4669536"/>
            <a:ext cx="8152296" cy="584775"/>
          </a:xfrm>
          <a:prstGeom prst="rect">
            <a:avLst/>
          </a:prstGeom>
        </p:spPr>
        <p:txBody>
          <a:bodyPr wrap="none">
            <a:spAutoFit/>
          </a:bodyPr>
          <a:lstStyle/>
          <a:p>
            <a:pPr eaLnBrk="1" hangingPunct="1"/>
            <a:r>
              <a:rPr lang="en-US" sz="3200" dirty="0" smtClean="0">
                <a:solidFill>
                  <a:srgbClr val="000000"/>
                </a:solidFill>
                <a:latin typeface="Symbol" pitchFamily="18" charset="2"/>
                <a:cs typeface="Arial" pitchFamily="34" charset="0"/>
              </a:rPr>
              <a:t>L</a:t>
            </a:r>
            <a:r>
              <a:rPr lang="en-US" sz="3200" baseline="-25000" dirty="0" smtClean="0">
                <a:solidFill>
                  <a:srgbClr val="000000"/>
                </a:solidFill>
                <a:cs typeface="Arial" pitchFamily="34" charset="0"/>
              </a:rPr>
              <a:t>S</a:t>
            </a:r>
            <a:r>
              <a:rPr lang="en-US" sz="3200" dirty="0" smtClean="0">
                <a:solidFill>
                  <a:srgbClr val="FFFF00"/>
                </a:solidFill>
                <a:cs typeface="Arial" pitchFamily="34" charset="0"/>
              </a:rPr>
              <a:t> </a:t>
            </a:r>
            <a:r>
              <a:rPr lang="en-US" sz="3200" dirty="0" smtClean="0">
                <a:solidFill>
                  <a:srgbClr val="000000"/>
                </a:solidFill>
                <a:latin typeface="Calibri"/>
                <a:cs typeface="Arial" pitchFamily="34" charset="0"/>
              </a:rPr>
              <a:t>(</a:t>
            </a:r>
            <a:r>
              <a:rPr lang="en-US" sz="3200" dirty="0" err="1" smtClean="0">
                <a:solidFill>
                  <a:srgbClr val="000000"/>
                </a:solidFill>
                <a:latin typeface="Calibri"/>
                <a:cs typeface="Arial" pitchFamily="34" charset="0"/>
              </a:rPr>
              <a:t>MuCap</a:t>
            </a:r>
            <a:r>
              <a:rPr lang="en-US" sz="3200" dirty="0" smtClean="0">
                <a:solidFill>
                  <a:srgbClr val="000000"/>
                </a:solidFill>
                <a:latin typeface="Calibri"/>
                <a:cs typeface="Arial" pitchFamily="34" charset="0"/>
              </a:rPr>
              <a:t> prelim.*) = 715.1 </a:t>
            </a:r>
            <a:r>
              <a:rPr lang="en-US" sz="3200" dirty="0" smtClean="0">
                <a:solidFill>
                  <a:srgbClr val="000000"/>
                </a:solidFill>
                <a:latin typeface="Calibri"/>
                <a:cs typeface="Calibri"/>
              </a:rPr>
              <a:t>±</a:t>
            </a:r>
            <a:r>
              <a:rPr lang="en-US" sz="3200" dirty="0" smtClean="0">
                <a:solidFill>
                  <a:srgbClr val="000000"/>
                </a:solidFill>
                <a:latin typeface="Calibri"/>
                <a:cs typeface="Arial" pitchFamily="34" charset="0"/>
              </a:rPr>
              <a:t> 5.4</a:t>
            </a:r>
            <a:r>
              <a:rPr lang="en-US" sz="3200" baseline="-25000" dirty="0" smtClean="0">
                <a:solidFill>
                  <a:srgbClr val="000000"/>
                </a:solidFill>
                <a:latin typeface="Calibri"/>
                <a:cs typeface="Arial" pitchFamily="34" charset="0"/>
              </a:rPr>
              <a:t>stat</a:t>
            </a:r>
            <a:r>
              <a:rPr lang="en-US" sz="3200" dirty="0" smtClean="0">
                <a:solidFill>
                  <a:srgbClr val="000000"/>
                </a:solidFill>
                <a:latin typeface="Calibri"/>
                <a:cs typeface="Arial" pitchFamily="34" charset="0"/>
              </a:rPr>
              <a:t> </a:t>
            </a:r>
            <a:r>
              <a:rPr lang="en-US" sz="3200" dirty="0" smtClean="0">
                <a:solidFill>
                  <a:srgbClr val="000000"/>
                </a:solidFill>
                <a:latin typeface="Calibri"/>
                <a:cs typeface="Calibri"/>
              </a:rPr>
              <a:t>± 5.0</a:t>
            </a:r>
            <a:r>
              <a:rPr lang="en-US" sz="3200" baseline="-25000" dirty="0" smtClean="0">
                <a:solidFill>
                  <a:srgbClr val="000000"/>
                </a:solidFill>
                <a:latin typeface="Calibri"/>
                <a:cs typeface="Arial" pitchFamily="34" charset="0"/>
              </a:rPr>
              <a:t>syst</a:t>
            </a:r>
            <a:r>
              <a:rPr lang="en-US" sz="3200" dirty="0" smtClean="0">
                <a:solidFill>
                  <a:srgbClr val="000000"/>
                </a:solidFill>
                <a:latin typeface="Calibri"/>
                <a:cs typeface="Arial" pitchFamily="34" charset="0"/>
              </a:rPr>
              <a:t> s</a:t>
            </a:r>
            <a:r>
              <a:rPr lang="en-US" sz="3200" baseline="30000" dirty="0" smtClean="0">
                <a:solidFill>
                  <a:srgbClr val="000000"/>
                </a:solidFill>
                <a:latin typeface="Calibri"/>
                <a:cs typeface="Arial" pitchFamily="34" charset="0"/>
              </a:rPr>
              <a:t>-1</a:t>
            </a:r>
            <a:endParaRPr lang="en-US" sz="3200" dirty="0">
              <a:solidFill>
                <a:srgbClr val="000000"/>
              </a:solidFill>
              <a:latin typeface="Calibri"/>
              <a:cs typeface="Arial" pitchFamily="34" charset="0"/>
            </a:endParaRPr>
          </a:p>
        </p:txBody>
      </p:sp>
      <p:sp>
        <p:nvSpPr>
          <p:cNvPr id="14" name="Rectangle 13"/>
          <p:cNvSpPr/>
          <p:nvPr/>
        </p:nvSpPr>
        <p:spPr>
          <a:xfrm>
            <a:off x="2318328" y="5867400"/>
            <a:ext cx="4795031" cy="523220"/>
          </a:xfrm>
          <a:prstGeom prst="rect">
            <a:avLst/>
          </a:prstGeom>
        </p:spPr>
        <p:txBody>
          <a:bodyPr wrap="none">
            <a:spAutoFit/>
          </a:bodyPr>
          <a:lstStyle/>
          <a:p>
            <a:pPr algn="l" eaLnBrk="1" hangingPunct="1"/>
            <a:r>
              <a:rPr lang="en-US" sz="2800" dirty="0" smtClean="0">
                <a:solidFill>
                  <a:srgbClr val="002060"/>
                </a:solidFill>
                <a:latin typeface="Symbol" pitchFamily="18" charset="2"/>
                <a:cs typeface="Arial" pitchFamily="34" charset="0"/>
              </a:rPr>
              <a:t>L</a:t>
            </a:r>
            <a:r>
              <a:rPr lang="en-US" sz="2800" baseline="-25000" dirty="0" smtClean="0">
                <a:solidFill>
                  <a:srgbClr val="002060"/>
                </a:solidFill>
                <a:cs typeface="Arial" pitchFamily="34" charset="0"/>
              </a:rPr>
              <a:t>S</a:t>
            </a:r>
            <a:r>
              <a:rPr lang="en-US" sz="2800" dirty="0" smtClean="0">
                <a:solidFill>
                  <a:srgbClr val="002060"/>
                </a:solidFill>
                <a:cs typeface="Arial" pitchFamily="34" charset="0"/>
              </a:rPr>
              <a:t> </a:t>
            </a:r>
            <a:r>
              <a:rPr lang="en-US" sz="2800" dirty="0" smtClean="0">
                <a:solidFill>
                  <a:srgbClr val="002060"/>
                </a:solidFill>
                <a:latin typeface="Calibri"/>
                <a:cs typeface="Arial" pitchFamily="34" charset="0"/>
              </a:rPr>
              <a:t>(theory) = 711.5 </a:t>
            </a:r>
            <a:r>
              <a:rPr lang="en-US" sz="2800" dirty="0" smtClean="0">
                <a:solidFill>
                  <a:srgbClr val="002060"/>
                </a:solidFill>
                <a:latin typeface="Calibri"/>
                <a:cs typeface="Calibri"/>
              </a:rPr>
              <a:t>± 3.5 </a:t>
            </a:r>
            <a:r>
              <a:rPr lang="en-US" sz="2800" dirty="0">
                <a:solidFill>
                  <a:srgbClr val="002060"/>
                </a:solidFill>
                <a:latin typeface="Calibri"/>
                <a:cs typeface="Calibri"/>
              </a:rPr>
              <a:t>± </a:t>
            </a:r>
            <a:r>
              <a:rPr lang="en-US" sz="2800" dirty="0" smtClean="0">
                <a:solidFill>
                  <a:srgbClr val="002060"/>
                </a:solidFill>
                <a:latin typeface="Calibri"/>
                <a:cs typeface="Calibri"/>
              </a:rPr>
              <a:t>3 </a:t>
            </a:r>
            <a:r>
              <a:rPr lang="en-US" sz="2800" dirty="0" smtClean="0">
                <a:solidFill>
                  <a:srgbClr val="002060"/>
                </a:solidFill>
                <a:latin typeface="Calibri"/>
                <a:cs typeface="Arial" pitchFamily="34" charset="0"/>
              </a:rPr>
              <a:t>s</a:t>
            </a:r>
            <a:r>
              <a:rPr lang="en-US" sz="2800" baseline="30000" dirty="0" smtClean="0">
                <a:solidFill>
                  <a:srgbClr val="002060"/>
                </a:solidFill>
                <a:latin typeface="Calibri"/>
                <a:cs typeface="Arial" pitchFamily="34" charset="0"/>
              </a:rPr>
              <a:t>-1</a:t>
            </a:r>
            <a:endParaRPr lang="en-US" sz="2800" dirty="0">
              <a:solidFill>
                <a:srgbClr val="002060"/>
              </a:solidFill>
              <a:latin typeface="Calibri"/>
              <a:cs typeface="Arial" pitchFamily="34" charset="0"/>
            </a:endParaRPr>
          </a:p>
        </p:txBody>
      </p:sp>
      <p:sp>
        <p:nvSpPr>
          <p:cNvPr id="16" name="Rectangle 15"/>
          <p:cNvSpPr/>
          <p:nvPr/>
        </p:nvSpPr>
        <p:spPr>
          <a:xfrm>
            <a:off x="384202" y="5339942"/>
            <a:ext cx="8355108" cy="400110"/>
          </a:xfrm>
          <a:prstGeom prst="rect">
            <a:avLst/>
          </a:prstGeom>
        </p:spPr>
        <p:txBody>
          <a:bodyPr wrap="none">
            <a:spAutoFit/>
          </a:bodyPr>
          <a:lstStyle/>
          <a:p>
            <a:pPr eaLnBrk="1" hangingPunct="1"/>
            <a:r>
              <a:rPr lang="en-US" sz="2000" dirty="0" smtClean="0">
                <a:solidFill>
                  <a:srgbClr val="000000"/>
                </a:solidFill>
                <a:latin typeface="Calibri"/>
                <a:cs typeface="Arial" pitchFamily="34" charset="0"/>
              </a:rPr>
              <a:t>* Small revision of molecular correction might affect </a:t>
            </a:r>
            <a:r>
              <a:rPr lang="en-US" sz="2000" dirty="0" smtClean="0">
                <a:solidFill>
                  <a:srgbClr val="000000"/>
                </a:solidFill>
                <a:latin typeface="Symbol" pitchFamily="18" charset="2"/>
                <a:cs typeface="Arial" pitchFamily="34" charset="0"/>
              </a:rPr>
              <a:t>L</a:t>
            </a:r>
            <a:r>
              <a:rPr lang="en-US" sz="2000" baseline="-25000" dirty="0" smtClean="0">
                <a:solidFill>
                  <a:srgbClr val="000000"/>
                </a:solidFill>
                <a:latin typeface="Calibri"/>
                <a:cs typeface="Arial" pitchFamily="34" charset="0"/>
              </a:rPr>
              <a:t>S</a:t>
            </a:r>
            <a:r>
              <a:rPr lang="en-US" sz="2000" dirty="0" smtClean="0">
                <a:solidFill>
                  <a:srgbClr val="000000"/>
                </a:solidFill>
                <a:latin typeface="Calibri"/>
                <a:cs typeface="Arial" pitchFamily="34" charset="0"/>
              </a:rPr>
              <a:t> &lt; 0.5 s</a:t>
            </a:r>
            <a:r>
              <a:rPr lang="en-US" sz="2000" baseline="30000" dirty="0" smtClean="0">
                <a:solidFill>
                  <a:srgbClr val="000000"/>
                </a:solidFill>
                <a:latin typeface="Calibri"/>
                <a:cs typeface="Arial" pitchFamily="34" charset="0"/>
              </a:rPr>
              <a:t>-1</a:t>
            </a:r>
            <a:r>
              <a:rPr lang="en-US" sz="2000" dirty="0" smtClean="0">
                <a:solidFill>
                  <a:srgbClr val="000000"/>
                </a:solidFill>
                <a:latin typeface="Calibri"/>
                <a:cs typeface="Arial" pitchFamily="34" charset="0"/>
              </a:rPr>
              <a:t> and syst. error</a:t>
            </a:r>
            <a:endParaRPr lang="en-US" sz="2000" dirty="0">
              <a:solidFill>
                <a:srgbClr val="000000"/>
              </a:solidFill>
              <a:latin typeface="Calibri"/>
              <a:cs typeface="Arial" pitchFamily="34" charset="0"/>
            </a:endParaRPr>
          </a:p>
        </p:txBody>
      </p:sp>
      <mc:AlternateContent xmlns:mc="http://schemas.openxmlformats.org/markup-compatibility/2006" xmlns:a14="http://schemas.microsoft.com/office/drawing/2010/main">
        <mc:Choice Requires="a14">
          <p:sp>
            <p:nvSpPr>
              <p:cNvPr id="17" name="TextBox 16"/>
              <p:cNvSpPr txBox="1"/>
              <p:nvPr/>
            </p:nvSpPr>
            <p:spPr>
              <a:xfrm>
                <a:off x="8382000" y="1314"/>
                <a:ext cx="769495" cy="560282"/>
              </a:xfrm>
              <a:prstGeom prst="rect">
                <a:avLst/>
              </a:prstGeom>
              <a:solidFill>
                <a:srgbClr val="FFFFFF">
                  <a:lumMod val="85000"/>
                </a:srgbClr>
              </a:solidFill>
              <a:ln>
                <a:solidFill>
                  <a:srgbClr val="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sSub>
                        <m:sSubPr>
                          <m:ctrlPr>
                            <a:rPr kumimoji="0" lang="en-US" sz="2800" b="0" i="1" u="none" strike="noStrike" kern="0" cap="none" spc="0" normalizeH="0" baseline="0" noProof="0" smtClean="0">
                              <a:ln>
                                <a:noFill/>
                              </a:ln>
                              <a:solidFill>
                                <a:srgbClr val="FF0000"/>
                              </a:solidFill>
                              <a:effectLst/>
                              <a:uLnTx/>
                              <a:uFillTx/>
                              <a:latin typeface="Cambria Math"/>
                            </a:rPr>
                          </m:ctrlPr>
                        </m:sSubPr>
                        <m:e>
                          <m:r>
                            <a:rPr kumimoji="0" lang="en-US" sz="2800" b="0" i="0" u="none" strike="noStrike" kern="0" cap="none" spc="0" normalizeH="0" baseline="0" noProof="0" smtClean="0">
                              <a:ln>
                                <a:noFill/>
                              </a:ln>
                              <a:solidFill>
                                <a:srgbClr val="FF0000"/>
                              </a:solidFill>
                              <a:effectLst/>
                              <a:uLnTx/>
                              <a:uFillTx/>
                              <a:latin typeface="Cambria Math"/>
                            </a:rPr>
                            <m:t>  </m:t>
                          </m:r>
                          <m:r>
                            <m:rPr>
                              <m:sty m:val="p"/>
                            </m:rPr>
                            <a:rPr kumimoji="0" lang="en-US" sz="2800" b="0" i="0" u="none" strike="noStrike" kern="0" cap="none" spc="0" normalizeH="0" baseline="0" noProof="0" smtClean="0">
                              <a:ln>
                                <a:noFill/>
                              </a:ln>
                              <a:solidFill>
                                <a:srgbClr val="FF0000"/>
                              </a:solidFill>
                              <a:effectLst/>
                              <a:uLnTx/>
                              <a:uFillTx/>
                              <a:latin typeface="Cambria Math"/>
                              <a:ea typeface="Cambria Math"/>
                            </a:rPr>
                            <m:t>τ</m:t>
                          </m:r>
                        </m:e>
                        <m:sub>
                          <m:sSup>
                            <m:sSupPr>
                              <m:ctrlPr>
                                <a:rPr kumimoji="0" lang="en-US" sz="2800" b="0" i="1" u="none" strike="noStrike" kern="0" cap="none" spc="0" normalizeH="0" baseline="0" noProof="0" smtClean="0">
                                  <a:ln>
                                    <a:noFill/>
                                  </a:ln>
                                  <a:solidFill>
                                    <a:srgbClr val="FF0000"/>
                                  </a:solidFill>
                                  <a:effectLst/>
                                  <a:uLnTx/>
                                  <a:uFillTx/>
                                  <a:latin typeface="Cambria Math"/>
                                </a:rPr>
                              </m:ctrlPr>
                            </m:sSupPr>
                            <m:e>
                              <m:r>
                                <m:rPr>
                                  <m:sty m:val="p"/>
                                </m:rPr>
                                <a:rPr kumimoji="0" lang="en-US" sz="2800" b="0" i="0" u="none" strike="noStrike" kern="0" cap="none" spc="0" normalizeH="0" baseline="0" noProof="0" smtClean="0">
                                  <a:ln>
                                    <a:noFill/>
                                  </a:ln>
                                  <a:solidFill>
                                    <a:srgbClr val="FF0000"/>
                                  </a:solidFill>
                                  <a:effectLst/>
                                  <a:uLnTx/>
                                  <a:uFillTx/>
                                  <a:latin typeface="Cambria Math"/>
                                  <a:ea typeface="Cambria Math"/>
                                </a:rPr>
                                <m:t>μ</m:t>
                              </m:r>
                            </m:e>
                            <m:sup>
                              <m:r>
                                <a:rPr kumimoji="0" lang="en-US" sz="2800" b="0" i="0" u="none" strike="noStrike" kern="0" cap="none" spc="0" normalizeH="0" baseline="0" noProof="0" smtClean="0">
                                  <a:ln>
                                    <a:noFill/>
                                  </a:ln>
                                  <a:solidFill>
                                    <a:srgbClr val="FF0000"/>
                                  </a:solidFill>
                                  <a:effectLst/>
                                  <a:uLnTx/>
                                  <a:uFillTx/>
                                  <a:latin typeface="Cambria Math"/>
                                </a:rPr>
                                <m:t>−</m:t>
                              </m:r>
                            </m:sup>
                          </m:sSup>
                        </m:sub>
                      </m:sSub>
                    </m:oMath>
                  </m:oMathPara>
                </a14:m>
                <a:endParaRPr kumimoji="0" lang="en-US" sz="2800" b="0" i="0" u="none" strike="noStrike" kern="0" cap="none" spc="0" normalizeH="0" baseline="0" noProof="0" dirty="0">
                  <a:ln>
                    <a:noFill/>
                  </a:ln>
                  <a:solidFill>
                    <a:srgbClr val="0000FF"/>
                  </a:solidFill>
                  <a:effectLst/>
                  <a:uLnTx/>
                  <a:uFillTx/>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8382000" y="1314"/>
                <a:ext cx="769495" cy="560282"/>
              </a:xfrm>
              <a:prstGeom prst="rect">
                <a:avLst/>
              </a:prstGeom>
              <a:blipFill rotWithShape="1">
                <a:blip r:embed="rId4"/>
                <a:stretch>
                  <a:fillRect/>
                </a:stretch>
              </a:blipFill>
              <a:ln>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63542" y="1224307"/>
                <a:ext cx="8126071" cy="62985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b="1" i="1" smtClean="0">
                              <a:solidFill>
                                <a:srgbClr val="FF0000"/>
                              </a:solidFill>
                              <a:effectLst/>
                              <a:latin typeface="Cambria Math"/>
                            </a:rPr>
                          </m:ctrlPr>
                        </m:sSubPr>
                        <m:e>
                          <m:r>
                            <a:rPr lang="el-GR" sz="3200" b="1" i="0" smtClean="0">
                              <a:solidFill>
                                <a:srgbClr val="FF0000"/>
                              </a:solidFill>
                              <a:effectLst/>
                              <a:latin typeface="Cambria Math"/>
                              <a:ea typeface="Cambria Math"/>
                            </a:rPr>
                            <m:t>𝚲</m:t>
                          </m:r>
                        </m:e>
                        <m:sub>
                          <m:r>
                            <a:rPr lang="en-US" sz="3200" b="1" i="1" smtClean="0">
                              <a:solidFill>
                                <a:srgbClr val="FF0000"/>
                              </a:solidFill>
                              <a:effectLst/>
                              <a:latin typeface="Cambria Math"/>
                              <a:ea typeface="Cambria Math"/>
                            </a:rPr>
                            <m:t>𝒐𝒃𝒔</m:t>
                          </m:r>
                          <m:r>
                            <a:rPr lang="en-US" sz="3200" b="1" i="1" smtClean="0">
                              <a:solidFill>
                                <a:srgbClr val="FF0000"/>
                              </a:solidFill>
                              <a:effectLst/>
                              <a:latin typeface="Cambria Math"/>
                              <a:ea typeface="Cambria Math"/>
                            </a:rPr>
                            <m:t> </m:t>
                          </m:r>
                          <m:r>
                            <a:rPr lang="en-US" sz="3200" b="1" i="1" smtClean="0">
                              <a:solidFill>
                                <a:srgbClr val="FF0000"/>
                              </a:solidFill>
                              <a:effectLst/>
                              <a:latin typeface="Cambria Math"/>
                              <a:ea typeface="Cambria Math"/>
                            </a:rPr>
                            <m:t>𝒅𝒊𝒔𝒂𝒑𝒑𝒆𝒂𝒓𝒂𝒏𝒄𝒆</m:t>
                          </m:r>
                          <m:r>
                            <a:rPr lang="en-US" sz="3200" b="1" i="1" smtClean="0">
                              <a:solidFill>
                                <a:srgbClr val="FF0000"/>
                              </a:solidFill>
                              <a:effectLst/>
                              <a:latin typeface="Cambria Math"/>
                              <a:ea typeface="Cambria Math"/>
                            </a:rPr>
                            <m:t> </m:t>
                          </m:r>
                        </m:sub>
                      </m:sSub>
                      <m:r>
                        <a:rPr lang="en-US" sz="3200" b="1" i="0" smtClean="0">
                          <a:solidFill>
                            <a:srgbClr val="FF0000"/>
                          </a:solidFill>
                          <a:effectLst/>
                          <a:latin typeface="Cambria Math"/>
                        </a:rPr>
                        <m:t>=</m:t>
                      </m:r>
                      <m:sSub>
                        <m:sSubPr>
                          <m:ctrlPr>
                            <a:rPr lang="en-US" sz="3200" b="1" i="1" smtClean="0">
                              <a:solidFill>
                                <a:schemeClr val="bg2"/>
                              </a:solidFill>
                              <a:effectLst/>
                              <a:latin typeface="Cambria Math"/>
                            </a:rPr>
                          </m:ctrlPr>
                        </m:sSubPr>
                        <m:e>
                          <m:r>
                            <a:rPr lang="el-GR" sz="3200" b="1" i="0">
                              <a:solidFill>
                                <a:schemeClr val="bg2"/>
                              </a:solidFill>
                              <a:effectLst/>
                              <a:latin typeface="Cambria Math"/>
                              <a:ea typeface="Cambria Math"/>
                            </a:rPr>
                            <m:t>𝚲</m:t>
                          </m:r>
                        </m:e>
                        <m:sub>
                          <m:sSup>
                            <m:sSupPr>
                              <m:ctrlPr>
                                <a:rPr lang="en-US" sz="3200" b="1" i="1">
                                  <a:solidFill>
                                    <a:schemeClr val="bg2"/>
                                  </a:solidFill>
                                  <a:effectLst/>
                                  <a:latin typeface="Cambria Math"/>
                                </a:rPr>
                              </m:ctrlPr>
                            </m:sSupPr>
                            <m:e>
                              <m:r>
                                <a:rPr lang="en-US" sz="3200" b="1">
                                  <a:solidFill>
                                    <a:schemeClr val="bg2"/>
                                  </a:solidFill>
                                  <a:effectLst/>
                                  <a:latin typeface="Cambria Math"/>
                                  <a:ea typeface="Cambria Math"/>
                                </a:rPr>
                                <m:t>𝛍</m:t>
                              </m:r>
                            </m:e>
                            <m:sup>
                              <m:r>
                                <a:rPr lang="en-US" sz="3200" b="1">
                                  <a:solidFill>
                                    <a:schemeClr val="bg2"/>
                                  </a:solidFill>
                                  <a:effectLst/>
                                  <a:latin typeface="Cambria Math"/>
                                </a:rPr>
                                <m:t>−</m:t>
                              </m:r>
                            </m:sup>
                          </m:sSup>
                          <m:r>
                            <a:rPr lang="en-US" sz="3200" b="1" i="1" smtClean="0">
                              <a:solidFill>
                                <a:schemeClr val="bg2"/>
                              </a:solidFill>
                              <a:effectLst/>
                              <a:latin typeface="Cambria Math"/>
                              <a:ea typeface="Cambria Math"/>
                            </a:rPr>
                            <m:t>𝒅𝒆𝒄𝒂𝒚</m:t>
                          </m:r>
                          <m:r>
                            <a:rPr lang="en-US" sz="3200" b="1" i="1" smtClean="0">
                              <a:solidFill>
                                <a:schemeClr val="bg2"/>
                              </a:solidFill>
                              <a:effectLst/>
                              <a:latin typeface="Cambria Math"/>
                              <a:ea typeface="Cambria Math"/>
                            </a:rPr>
                            <m:t> </m:t>
                          </m:r>
                        </m:sub>
                      </m:sSub>
                      <m:r>
                        <a:rPr lang="en-US" sz="3200" b="1" i="0" smtClean="0">
                          <a:solidFill>
                            <a:schemeClr val="bg2"/>
                          </a:solidFill>
                          <a:effectLst/>
                          <a:latin typeface="Cambria Math"/>
                        </a:rPr>
                        <m:t>+</m:t>
                      </m:r>
                      <m:sSub>
                        <m:sSubPr>
                          <m:ctrlPr>
                            <a:rPr lang="en-US" sz="3200" b="1" i="1" smtClean="0">
                              <a:solidFill>
                                <a:schemeClr val="bg2"/>
                              </a:solidFill>
                              <a:effectLst/>
                              <a:latin typeface="Cambria Math"/>
                            </a:rPr>
                          </m:ctrlPr>
                        </m:sSubPr>
                        <m:e>
                          <m:r>
                            <a:rPr lang="el-GR" sz="3200" b="1" i="0">
                              <a:solidFill>
                                <a:schemeClr val="bg2"/>
                              </a:solidFill>
                              <a:effectLst/>
                              <a:latin typeface="Cambria Math"/>
                              <a:ea typeface="Cambria Math"/>
                            </a:rPr>
                            <m:t>𝚲</m:t>
                          </m:r>
                        </m:e>
                        <m:sub>
                          <m:r>
                            <a:rPr lang="en-US" sz="3200" b="1" i="0" smtClean="0">
                              <a:solidFill>
                                <a:schemeClr val="bg2"/>
                              </a:solidFill>
                              <a:effectLst/>
                              <a:latin typeface="Cambria Math"/>
                            </a:rPr>
                            <m:t>𝐒</m:t>
                          </m:r>
                        </m:sub>
                      </m:sSub>
                      <m:r>
                        <a:rPr lang="en-US" sz="3200" b="1" i="0" smtClean="0">
                          <a:solidFill>
                            <a:schemeClr val="bg2"/>
                          </a:solidFill>
                          <a:effectLst/>
                          <a:latin typeface="Cambria Math"/>
                        </a:rPr>
                        <m:t>+</m:t>
                      </m:r>
                      <m:r>
                        <a:rPr lang="en-US" sz="3200" b="1" i="0" smtClean="0">
                          <a:solidFill>
                            <a:schemeClr val="bg2"/>
                          </a:solidFill>
                          <a:effectLst/>
                          <a:latin typeface="Cambria Math"/>
                          <a:ea typeface="Cambria Math"/>
                        </a:rPr>
                        <m:t>∆</m:t>
                      </m:r>
                      <m:sSub>
                        <m:sSubPr>
                          <m:ctrlPr>
                            <a:rPr lang="en-US" sz="3200" b="1" i="1" smtClean="0">
                              <a:solidFill>
                                <a:schemeClr val="bg2"/>
                              </a:solidFill>
                              <a:effectLst/>
                              <a:latin typeface="Cambria Math"/>
                              <a:ea typeface="Cambria Math"/>
                            </a:rPr>
                          </m:ctrlPr>
                        </m:sSubPr>
                        <m:e>
                          <m:r>
                            <a:rPr lang="el-GR" sz="3200" b="1" i="0">
                              <a:solidFill>
                                <a:schemeClr val="bg2"/>
                              </a:solidFill>
                              <a:effectLst/>
                              <a:latin typeface="Cambria Math"/>
                              <a:ea typeface="Cambria Math"/>
                            </a:rPr>
                            <m:t>𝚲</m:t>
                          </m:r>
                        </m:e>
                        <m:sub>
                          <m:r>
                            <a:rPr lang="en-US" sz="3200" b="1" i="0" smtClean="0">
                              <a:solidFill>
                                <a:schemeClr val="bg2"/>
                              </a:solidFill>
                              <a:effectLst/>
                              <a:latin typeface="Cambria Math"/>
                              <a:ea typeface="Cambria Math"/>
                            </a:rPr>
                            <m:t>𝐩𝐩</m:t>
                          </m:r>
                          <m:r>
                            <a:rPr lang="en-US" sz="3200" b="1" i="0" smtClean="0">
                              <a:solidFill>
                                <a:schemeClr val="bg2"/>
                              </a:solidFill>
                              <a:effectLst/>
                              <a:latin typeface="Cambria Math"/>
                              <a:ea typeface="Cambria Math"/>
                            </a:rPr>
                            <m:t>𝛍</m:t>
                          </m:r>
                        </m:sub>
                      </m:sSub>
                    </m:oMath>
                  </m:oMathPara>
                </a14:m>
                <a:endParaRPr lang="en-US" sz="3600" b="1" dirty="0">
                  <a:solidFill>
                    <a:srgbClr val="FF0000"/>
                  </a:solidFill>
                  <a:effectLst/>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63542" y="1224307"/>
                <a:ext cx="8126071" cy="629852"/>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2399534" y="2813597"/>
                <a:ext cx="3036088" cy="6435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b="1" i="1" smtClean="0">
                              <a:solidFill>
                                <a:schemeClr val="bg1"/>
                              </a:solidFill>
                              <a:effectLst/>
                              <a:latin typeface="Cambria Math"/>
                            </a:rPr>
                          </m:ctrlPr>
                        </m:sSubPr>
                        <m:e>
                          <m:r>
                            <a:rPr lang="el-GR" sz="3200" b="1" i="0" smtClean="0">
                              <a:solidFill>
                                <a:schemeClr val="bg1"/>
                              </a:solidFill>
                              <a:effectLst/>
                              <a:latin typeface="Cambria Math"/>
                              <a:ea typeface="Cambria Math"/>
                            </a:rPr>
                            <m:t>𝚲</m:t>
                          </m:r>
                        </m:e>
                        <m:sub>
                          <m:sSup>
                            <m:sSupPr>
                              <m:ctrlPr>
                                <a:rPr lang="en-US" sz="3200" b="1" i="1" smtClean="0">
                                  <a:solidFill>
                                    <a:schemeClr val="bg1"/>
                                  </a:solidFill>
                                  <a:effectLst/>
                                  <a:latin typeface="Cambria Math"/>
                                </a:rPr>
                              </m:ctrlPr>
                            </m:sSupPr>
                            <m:e>
                              <m:r>
                                <a:rPr lang="en-US" sz="3200" b="1" i="0" smtClean="0">
                                  <a:solidFill>
                                    <a:schemeClr val="bg1"/>
                                  </a:solidFill>
                                  <a:effectLst/>
                                  <a:latin typeface="Cambria Math"/>
                                </a:rPr>
                                <m:t>𝐟𝐫𝐞𝐞</m:t>
                              </m:r>
                              <m:r>
                                <a:rPr lang="en-US" sz="3200" b="1" i="0" smtClean="0">
                                  <a:solidFill>
                                    <a:schemeClr val="bg1"/>
                                  </a:solidFill>
                                  <a:effectLst/>
                                  <a:latin typeface="Cambria Math"/>
                                </a:rPr>
                                <m:t> </m:t>
                              </m:r>
                              <m:r>
                                <a:rPr lang="en-US" sz="3200" b="1" i="0" smtClean="0">
                                  <a:solidFill>
                                    <a:schemeClr val="bg1"/>
                                  </a:solidFill>
                                  <a:effectLst/>
                                  <a:latin typeface="Cambria Math"/>
                                  <a:ea typeface="Cambria Math"/>
                                </a:rPr>
                                <m:t>𝛍</m:t>
                              </m:r>
                            </m:e>
                            <m:sup>
                              <m:r>
                                <a:rPr lang="en-US" sz="3200" b="1" i="0" smtClean="0">
                                  <a:solidFill>
                                    <a:schemeClr val="bg1"/>
                                  </a:solidFill>
                                  <a:effectLst/>
                                  <a:latin typeface="Cambria Math"/>
                                </a:rPr>
                                <m:t>+</m:t>
                              </m:r>
                            </m:sup>
                          </m:sSup>
                        </m:sub>
                      </m:sSub>
                      <m:r>
                        <a:rPr lang="en-US" sz="3200" b="1" i="0" smtClean="0">
                          <a:solidFill>
                            <a:schemeClr val="bg2"/>
                          </a:solidFill>
                          <a:effectLst/>
                          <a:latin typeface="Cambria Math"/>
                        </a:rPr>
                        <m:t>+</m:t>
                      </m:r>
                      <m:r>
                        <a:rPr lang="en-US" sz="3200" b="1" i="0" smtClean="0">
                          <a:solidFill>
                            <a:schemeClr val="bg2"/>
                          </a:solidFill>
                          <a:effectLst/>
                          <a:latin typeface="Cambria Math"/>
                          <a:ea typeface="Cambria Math"/>
                        </a:rPr>
                        <m:t>∆</m:t>
                      </m:r>
                      <m:sSub>
                        <m:sSubPr>
                          <m:ctrlPr>
                            <a:rPr lang="en-US" sz="3200" b="1" i="1" smtClean="0">
                              <a:solidFill>
                                <a:schemeClr val="bg2"/>
                              </a:solidFill>
                              <a:effectLst/>
                              <a:latin typeface="Cambria Math"/>
                              <a:ea typeface="Cambria Math"/>
                            </a:rPr>
                          </m:ctrlPr>
                        </m:sSubPr>
                        <m:e>
                          <m:r>
                            <a:rPr lang="el-GR" sz="3200" b="1" i="0">
                              <a:solidFill>
                                <a:schemeClr val="bg2"/>
                              </a:solidFill>
                              <a:effectLst/>
                              <a:latin typeface="Cambria Math"/>
                              <a:ea typeface="Cambria Math"/>
                            </a:rPr>
                            <m:t>𝚲</m:t>
                          </m:r>
                        </m:e>
                        <m:sub>
                          <m:r>
                            <a:rPr lang="en-US" sz="3200" b="1" i="0" smtClean="0">
                              <a:solidFill>
                                <a:schemeClr val="bg2"/>
                              </a:solidFill>
                              <a:effectLst/>
                              <a:latin typeface="Cambria Math"/>
                              <a:ea typeface="Cambria Math"/>
                            </a:rPr>
                            <m:t>𝛍</m:t>
                          </m:r>
                          <m:r>
                            <a:rPr lang="en-US" sz="3200" b="1" i="0" smtClean="0">
                              <a:solidFill>
                                <a:schemeClr val="bg2"/>
                              </a:solidFill>
                              <a:effectLst/>
                              <a:latin typeface="Cambria Math"/>
                              <a:ea typeface="Cambria Math"/>
                            </a:rPr>
                            <m:t>𝐩</m:t>
                          </m:r>
                        </m:sub>
                      </m:sSub>
                    </m:oMath>
                  </m:oMathPara>
                </a14:m>
                <a:endParaRPr lang="en-US" sz="3200" b="1" dirty="0">
                  <a:solidFill>
                    <a:schemeClr val="bg2"/>
                  </a:solidFill>
                  <a:effectLst/>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2399534" y="2813597"/>
                <a:ext cx="3036088" cy="643509"/>
              </a:xfrm>
              <a:prstGeom prst="rect">
                <a:avLst/>
              </a:prstGeom>
              <a:blipFill rotWithShape="1">
                <a:blip r:embed="rId6"/>
                <a:stretch>
                  <a:fillRect/>
                </a:stretch>
              </a:blipFill>
            </p:spPr>
            <p:txBody>
              <a:bodyPr/>
              <a:lstStyle/>
              <a:p>
                <a:r>
                  <a:rPr lang="en-US">
                    <a:noFill/>
                  </a:rPr>
                  <a:t> </a:t>
                </a:r>
              </a:p>
            </p:txBody>
          </p:sp>
        </mc:Fallback>
      </mc:AlternateContent>
      <p:sp>
        <p:nvSpPr>
          <p:cNvPr id="2" name="TextBox 1"/>
          <p:cNvSpPr txBox="1"/>
          <p:nvPr/>
        </p:nvSpPr>
        <p:spPr>
          <a:xfrm>
            <a:off x="1981200" y="2478644"/>
            <a:ext cx="1447800" cy="369332"/>
          </a:xfrm>
          <a:prstGeom prst="rect">
            <a:avLst/>
          </a:prstGeom>
          <a:noFill/>
        </p:spPr>
        <p:txBody>
          <a:bodyPr wrap="square" rtlCol="0">
            <a:spAutoFit/>
          </a:bodyPr>
          <a:lstStyle/>
          <a:p>
            <a:r>
              <a:rPr lang="en-US" sz="1800" b="1" u="sng" dirty="0" err="1" smtClean="0">
                <a:solidFill>
                  <a:srgbClr val="0000FF"/>
                </a:solidFill>
                <a:effectLst/>
              </a:rPr>
              <a:t>MuLan</a:t>
            </a:r>
            <a:endParaRPr lang="en-US" sz="1800" b="1" u="sng" dirty="0">
              <a:solidFill>
                <a:srgbClr val="0000FF"/>
              </a:solidFill>
              <a:effectLst/>
            </a:endParaRPr>
          </a:p>
        </p:txBody>
      </p:sp>
      <p:sp>
        <p:nvSpPr>
          <p:cNvPr id="18" name="TextBox 17"/>
          <p:cNvSpPr txBox="1"/>
          <p:nvPr/>
        </p:nvSpPr>
        <p:spPr>
          <a:xfrm>
            <a:off x="1143000" y="1060489"/>
            <a:ext cx="1447800" cy="369332"/>
          </a:xfrm>
          <a:prstGeom prst="rect">
            <a:avLst/>
          </a:prstGeom>
          <a:noFill/>
        </p:spPr>
        <p:txBody>
          <a:bodyPr wrap="square" rtlCol="0">
            <a:spAutoFit/>
          </a:bodyPr>
          <a:lstStyle/>
          <a:p>
            <a:r>
              <a:rPr lang="en-US" sz="1800" b="1" u="sng" dirty="0" err="1" smtClean="0">
                <a:solidFill>
                  <a:srgbClr val="FF0000"/>
                </a:solidFill>
                <a:effectLst/>
              </a:rPr>
              <a:t>MuCap</a:t>
            </a:r>
            <a:endParaRPr lang="en-US" sz="1800" b="1" u="sng" dirty="0">
              <a:solidFill>
                <a:srgbClr val="FF0000"/>
              </a:solidFill>
              <a:effectLst/>
            </a:endParaRPr>
          </a:p>
        </p:txBody>
      </p:sp>
    </p:spTree>
    <p:extLst>
      <p:ext uri="{BB962C8B-B14F-4D97-AF65-F5344CB8AC3E}">
        <p14:creationId xmlns:p14="http://schemas.microsoft.com/office/powerpoint/2010/main" val="32507296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nodeType="after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789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92" grpId="0" animBg="1"/>
      <p:bldP spid="15" grpId="0"/>
      <p:bldP spid="14" grpId="0"/>
      <p:bldP spid="16" grpId="0"/>
      <p:bldP spid="19" grpId="0"/>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1026"/>
          <p:cNvSpPr>
            <a:spLocks noGrp="1" noChangeArrowheads="1"/>
          </p:cNvSpPr>
          <p:nvPr>
            <p:ph type="title"/>
          </p:nvPr>
        </p:nvSpPr>
        <p:spPr>
          <a:xfrm>
            <a:off x="0" y="381000"/>
            <a:ext cx="8331200" cy="533400"/>
          </a:xfrm>
        </p:spPr>
        <p:txBody>
          <a:bodyPr/>
          <a:lstStyle/>
          <a:p>
            <a:pPr algn="l" eaLnBrk="1" hangingPunct="1">
              <a:defRPr/>
            </a:pPr>
            <a:r>
              <a:rPr lang="de-DE" sz="3200" b="1" dirty="0" smtClean="0">
                <a:latin typeface="+mn-lt"/>
              </a:rPr>
              <a:t>Precise and unambiguous </a:t>
            </a:r>
            <a:r>
              <a:rPr lang="de-DE" sz="3200" b="1" dirty="0" smtClean="0">
                <a:solidFill>
                  <a:srgbClr val="FF0000"/>
                </a:solidFill>
                <a:latin typeface="+mn-lt"/>
              </a:rPr>
              <a:t>MuCap</a:t>
            </a:r>
            <a:r>
              <a:rPr lang="de-DE" sz="3200" b="1" dirty="0" smtClean="0">
                <a:latin typeface="+mn-lt"/>
              </a:rPr>
              <a:t> result</a:t>
            </a:r>
            <a:br>
              <a:rPr lang="de-DE" sz="3200" b="1" dirty="0" smtClean="0">
                <a:latin typeface="+mn-lt"/>
              </a:rPr>
            </a:br>
            <a:r>
              <a:rPr lang="de-DE" sz="3200" b="1" dirty="0" smtClean="0">
                <a:latin typeface="+mn-lt"/>
              </a:rPr>
              <a:t>solves longstanding puzzle</a:t>
            </a:r>
            <a:endParaRPr lang="de-DE" sz="3200" b="1" baseline="-25000" dirty="0" smtClean="0">
              <a:latin typeface="+mn-lt"/>
            </a:endParaRPr>
          </a:p>
        </p:txBody>
      </p:sp>
      <p:sp>
        <p:nvSpPr>
          <p:cNvPr id="4" name="Rectangle 51"/>
          <p:cNvSpPr>
            <a:spLocks noChangeArrowheads="1"/>
          </p:cNvSpPr>
          <p:nvPr/>
        </p:nvSpPr>
        <p:spPr bwMode="auto">
          <a:xfrm>
            <a:off x="2800683" y="6383501"/>
            <a:ext cx="3542636" cy="462307"/>
          </a:xfrm>
          <a:prstGeom prst="rect">
            <a:avLst/>
          </a:prstGeom>
          <a:noFill/>
          <a:ln w="9525">
            <a:noFill/>
            <a:miter lim="800000"/>
            <a:headEnd/>
            <a:tailEnd/>
          </a:ln>
          <a:effectLst/>
        </p:spPr>
        <p:txBody>
          <a:bodyPr wrap="none" lIns="92075" tIns="46038" rIns="92075" bIns="46038">
            <a:spAutoFit/>
          </a:bodyPr>
          <a:lstStyle/>
          <a:p>
            <a:pPr algn="ctr" fontAlgn="base">
              <a:spcBef>
                <a:spcPct val="0"/>
              </a:spcBef>
              <a:spcAft>
                <a:spcPct val="0"/>
              </a:spcAft>
              <a:defRPr/>
            </a:pPr>
            <a:r>
              <a:rPr lang="de-DE" sz="2400" b="1" dirty="0" smtClean="0">
                <a:solidFill>
                  <a:schemeClr val="tx1"/>
                </a:solidFill>
                <a:effectLst/>
                <a:latin typeface="Arial" pitchFamily="34" charset="0"/>
                <a:cs typeface="Arial" pitchFamily="34" charset="0"/>
              </a:rPr>
              <a:t>g</a:t>
            </a:r>
            <a:r>
              <a:rPr lang="de-DE" sz="2400" b="1" baseline="-25000" dirty="0" smtClean="0">
                <a:solidFill>
                  <a:schemeClr val="tx1"/>
                </a:solidFill>
                <a:effectLst/>
                <a:latin typeface="Arial" pitchFamily="34" charset="0"/>
                <a:cs typeface="Arial" pitchFamily="34" charset="0"/>
              </a:rPr>
              <a:t>P</a:t>
            </a:r>
            <a:r>
              <a:rPr lang="de-DE" sz="2400" b="1" dirty="0" smtClean="0">
                <a:solidFill>
                  <a:schemeClr val="tx1"/>
                </a:solidFill>
                <a:effectLst/>
                <a:cs typeface="Arial" pitchFamily="34" charset="0"/>
              </a:rPr>
              <a:t>(theory) </a:t>
            </a:r>
            <a:r>
              <a:rPr lang="de-DE" sz="2400" b="1" dirty="0">
                <a:solidFill>
                  <a:schemeClr val="tx1"/>
                </a:solidFill>
                <a:effectLst/>
                <a:cs typeface="Arial" pitchFamily="34" charset="0"/>
              </a:rPr>
              <a:t>= 8.26 ± 0.23</a:t>
            </a:r>
          </a:p>
        </p:txBody>
      </p:sp>
      <p:sp>
        <p:nvSpPr>
          <p:cNvPr id="5" name="Rectangle 51"/>
          <p:cNvSpPr>
            <a:spLocks noChangeArrowheads="1"/>
          </p:cNvSpPr>
          <p:nvPr/>
        </p:nvSpPr>
        <p:spPr bwMode="auto">
          <a:xfrm>
            <a:off x="1676400" y="5867400"/>
            <a:ext cx="6019800" cy="585418"/>
          </a:xfrm>
          <a:prstGeom prst="rect">
            <a:avLst/>
          </a:prstGeom>
          <a:noFill/>
          <a:ln w="28575">
            <a:noFill/>
            <a:miter lim="800000"/>
            <a:headEnd/>
            <a:tailEnd/>
          </a:ln>
          <a:effectLst/>
        </p:spPr>
        <p:txBody>
          <a:bodyPr wrap="square" lIns="92075" tIns="46038" rIns="92075" bIns="46038">
            <a:spAutoFit/>
          </a:bodyPr>
          <a:lstStyle/>
          <a:p>
            <a:pPr algn="ctr" fontAlgn="base">
              <a:spcBef>
                <a:spcPct val="0"/>
              </a:spcBef>
              <a:spcAft>
                <a:spcPct val="0"/>
              </a:spcAft>
              <a:defRPr/>
            </a:pPr>
            <a:r>
              <a:rPr lang="de-DE" sz="3200" b="1" dirty="0" smtClean="0">
                <a:solidFill>
                  <a:srgbClr val="FF0000"/>
                </a:solidFill>
                <a:effectLst/>
                <a:latin typeface="Arial" pitchFamily="34" charset="0"/>
                <a:cs typeface="Arial" pitchFamily="34" charset="0"/>
              </a:rPr>
              <a:t>g</a:t>
            </a:r>
            <a:r>
              <a:rPr lang="de-DE" sz="3200" b="1" baseline="-25000" dirty="0" smtClean="0">
                <a:solidFill>
                  <a:srgbClr val="FF0000"/>
                </a:solidFill>
                <a:effectLst/>
                <a:latin typeface="Arial" pitchFamily="34" charset="0"/>
                <a:cs typeface="Arial" pitchFamily="34" charset="0"/>
              </a:rPr>
              <a:t>P</a:t>
            </a:r>
            <a:r>
              <a:rPr lang="de-DE" sz="3200" b="1" dirty="0" smtClean="0">
                <a:solidFill>
                  <a:srgbClr val="FF0000"/>
                </a:solidFill>
                <a:effectLst/>
                <a:cs typeface="Arial" pitchFamily="34" charset="0"/>
              </a:rPr>
              <a:t>(MuCap prelim.) </a:t>
            </a:r>
            <a:r>
              <a:rPr lang="de-DE" sz="3200" b="1" dirty="0">
                <a:solidFill>
                  <a:srgbClr val="FF0000"/>
                </a:solidFill>
                <a:effectLst/>
                <a:cs typeface="Arial" pitchFamily="34" charset="0"/>
              </a:rPr>
              <a:t>= </a:t>
            </a:r>
            <a:r>
              <a:rPr lang="de-DE" sz="3200" b="1" dirty="0" smtClean="0">
                <a:solidFill>
                  <a:srgbClr val="FF0000"/>
                </a:solidFill>
                <a:effectLst/>
                <a:cs typeface="Arial" pitchFamily="34" charset="0"/>
              </a:rPr>
              <a:t>8.0 ± 0.5</a:t>
            </a:r>
          </a:p>
        </p:txBody>
      </p:sp>
      <p:pic>
        <p:nvPicPr>
          <p:cNvPr id="2" name="Picture 1" descr="Screen Clipping"/>
          <p:cNvPicPr>
            <a:picLocks noChangeAspect="1"/>
          </p:cNvPicPr>
          <p:nvPr/>
        </p:nvPicPr>
        <p:blipFill rotWithShape="1">
          <a:blip r:embed="rId4">
            <a:extLst>
              <a:ext uri="{28A0092B-C50C-407E-A947-70E740481C1C}">
                <a14:useLocalDpi xmlns:a14="http://schemas.microsoft.com/office/drawing/2010/main" val="0"/>
              </a:ext>
            </a:extLst>
          </a:blip>
          <a:srcRect t="1895"/>
          <a:stretch/>
        </p:blipFill>
        <p:spPr>
          <a:xfrm>
            <a:off x="948222" y="1088310"/>
            <a:ext cx="7239001" cy="4666167"/>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8382000" y="1314"/>
                <a:ext cx="769495" cy="560282"/>
              </a:xfrm>
              <a:prstGeom prst="rect">
                <a:avLst/>
              </a:prstGeom>
              <a:solidFill>
                <a:srgbClr val="FFFFFF">
                  <a:lumMod val="85000"/>
                </a:srgbClr>
              </a:solidFill>
              <a:ln>
                <a:solidFill>
                  <a:srgbClr val="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sSub>
                        <m:sSubPr>
                          <m:ctrlPr>
                            <a:rPr kumimoji="0" lang="en-US" sz="2800" b="0" i="1" u="none" strike="noStrike" kern="0" cap="none" spc="0" normalizeH="0" baseline="0" noProof="0" smtClean="0">
                              <a:ln>
                                <a:noFill/>
                              </a:ln>
                              <a:solidFill>
                                <a:srgbClr val="FF0000"/>
                              </a:solidFill>
                              <a:effectLst/>
                              <a:uLnTx/>
                              <a:uFillTx/>
                              <a:latin typeface="Cambria Math"/>
                            </a:rPr>
                          </m:ctrlPr>
                        </m:sSubPr>
                        <m:e>
                          <m:r>
                            <a:rPr kumimoji="0" lang="en-US" sz="2800" b="0" i="0" u="none" strike="noStrike" kern="0" cap="none" spc="0" normalizeH="0" baseline="0" noProof="0" smtClean="0">
                              <a:ln>
                                <a:noFill/>
                              </a:ln>
                              <a:solidFill>
                                <a:srgbClr val="FF0000"/>
                              </a:solidFill>
                              <a:effectLst/>
                              <a:uLnTx/>
                              <a:uFillTx/>
                              <a:latin typeface="Cambria Math"/>
                            </a:rPr>
                            <m:t>  </m:t>
                          </m:r>
                          <m:r>
                            <m:rPr>
                              <m:sty m:val="p"/>
                            </m:rPr>
                            <a:rPr kumimoji="0" lang="en-US" sz="2800" b="0" i="0" u="none" strike="noStrike" kern="0" cap="none" spc="0" normalizeH="0" baseline="0" noProof="0" smtClean="0">
                              <a:ln>
                                <a:noFill/>
                              </a:ln>
                              <a:solidFill>
                                <a:srgbClr val="FF0000"/>
                              </a:solidFill>
                              <a:effectLst/>
                              <a:uLnTx/>
                              <a:uFillTx/>
                              <a:latin typeface="Cambria Math"/>
                              <a:ea typeface="Cambria Math"/>
                            </a:rPr>
                            <m:t>τ</m:t>
                          </m:r>
                        </m:e>
                        <m:sub>
                          <m:sSup>
                            <m:sSupPr>
                              <m:ctrlPr>
                                <a:rPr kumimoji="0" lang="en-US" sz="2800" b="0" i="1" u="none" strike="noStrike" kern="0" cap="none" spc="0" normalizeH="0" baseline="0" noProof="0" smtClean="0">
                                  <a:ln>
                                    <a:noFill/>
                                  </a:ln>
                                  <a:solidFill>
                                    <a:srgbClr val="FF0000"/>
                                  </a:solidFill>
                                  <a:effectLst/>
                                  <a:uLnTx/>
                                  <a:uFillTx/>
                                  <a:latin typeface="Cambria Math"/>
                                </a:rPr>
                              </m:ctrlPr>
                            </m:sSupPr>
                            <m:e>
                              <m:r>
                                <m:rPr>
                                  <m:sty m:val="p"/>
                                </m:rPr>
                                <a:rPr kumimoji="0" lang="en-US" sz="2800" b="0" i="0" u="none" strike="noStrike" kern="0" cap="none" spc="0" normalizeH="0" baseline="0" noProof="0" smtClean="0">
                                  <a:ln>
                                    <a:noFill/>
                                  </a:ln>
                                  <a:solidFill>
                                    <a:srgbClr val="FF0000"/>
                                  </a:solidFill>
                                  <a:effectLst/>
                                  <a:uLnTx/>
                                  <a:uFillTx/>
                                  <a:latin typeface="Cambria Math"/>
                                  <a:ea typeface="Cambria Math"/>
                                </a:rPr>
                                <m:t>μ</m:t>
                              </m:r>
                            </m:e>
                            <m:sup>
                              <m:r>
                                <a:rPr kumimoji="0" lang="en-US" sz="2800" b="0" i="0" u="none" strike="noStrike" kern="0" cap="none" spc="0" normalizeH="0" baseline="0" noProof="0" smtClean="0">
                                  <a:ln>
                                    <a:noFill/>
                                  </a:ln>
                                  <a:solidFill>
                                    <a:srgbClr val="FF0000"/>
                                  </a:solidFill>
                                  <a:effectLst/>
                                  <a:uLnTx/>
                                  <a:uFillTx/>
                                  <a:latin typeface="Cambria Math"/>
                                </a:rPr>
                                <m:t>−</m:t>
                              </m:r>
                            </m:sup>
                          </m:sSup>
                        </m:sub>
                      </m:sSub>
                    </m:oMath>
                  </m:oMathPara>
                </a14:m>
                <a:endParaRPr kumimoji="0" lang="en-US" sz="2800" b="0" i="0" u="none" strike="noStrike" kern="0" cap="none" spc="0" normalizeH="0" baseline="0" noProof="0" dirty="0">
                  <a:ln>
                    <a:noFill/>
                  </a:ln>
                  <a:solidFill>
                    <a:srgbClr val="0000FF"/>
                  </a:solidFill>
                  <a:effectLst/>
                  <a:uLnTx/>
                  <a:uFillTx/>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8382000" y="1314"/>
                <a:ext cx="769495" cy="560282"/>
              </a:xfrm>
              <a:prstGeom prst="rect">
                <a:avLst/>
              </a:prstGeom>
              <a:blipFill rotWithShape="1">
                <a:blip r:embed="rId5"/>
                <a:stretch>
                  <a:fillRect/>
                </a:stretch>
              </a:blipFill>
              <a:ln>
                <a:solidFill>
                  <a:srgbClr val="000000"/>
                </a:solidFill>
              </a:ln>
            </p:spPr>
            <p:txBody>
              <a:bodyPr/>
              <a:lstStyle/>
              <a:p>
                <a:r>
                  <a:rPr lang="en-US">
                    <a:noFill/>
                  </a:rPr>
                  <a:t> </a:t>
                </a:r>
              </a:p>
            </p:txBody>
          </p:sp>
        </mc:Fallback>
      </mc:AlternateContent>
      <p:sp>
        <p:nvSpPr>
          <p:cNvPr id="6" name="Right Arrow 5"/>
          <p:cNvSpPr/>
          <p:nvPr/>
        </p:nvSpPr>
        <p:spPr bwMode="auto">
          <a:xfrm>
            <a:off x="-20198" y="2735593"/>
            <a:ext cx="1066800" cy="685800"/>
          </a:xfrm>
          <a:prstGeom prst="rightArrow">
            <a:avLst/>
          </a:prstGeom>
          <a:solidFill>
            <a:srgbClr val="FF0000"/>
          </a:solidFill>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folHlink"/>
              </a:solidFill>
              <a:effectLst>
                <a:outerShdw blurRad="38100" dist="38100" dir="2700000" algn="tl">
                  <a:srgbClr val="000000">
                    <a:alpha val="43137"/>
                  </a:srgbClr>
                </a:outerShdw>
              </a:effectLst>
              <a:latin typeface="Arial" pitchFamily="34" charset="0"/>
            </a:endParaRPr>
          </a:p>
        </p:txBody>
      </p:sp>
    </p:spTree>
    <p:custDataLst>
      <p:tags r:id="rId1"/>
    </p:custDataLst>
    <p:extLst>
      <p:ext uri="{BB962C8B-B14F-4D97-AF65-F5344CB8AC3E}">
        <p14:creationId xmlns:p14="http://schemas.microsoft.com/office/powerpoint/2010/main" val="1319899705"/>
      </p:ext>
    </p:extLst>
  </p:cSld>
  <p:clrMapOvr>
    <a:masterClrMapping/>
  </p:clrMapOvr>
  <p:transition advTm="45536"/>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7874" name="Rectangle 1026"/>
          <p:cNvSpPr>
            <a:spLocks noGrp="1" noChangeArrowheads="1"/>
          </p:cNvSpPr>
          <p:nvPr>
            <p:ph type="title"/>
          </p:nvPr>
        </p:nvSpPr>
        <p:spPr>
          <a:xfrm>
            <a:off x="304800" y="0"/>
            <a:ext cx="8534400" cy="990600"/>
          </a:xfrm>
        </p:spPr>
        <p:txBody>
          <a:bodyPr/>
          <a:lstStyle/>
          <a:p>
            <a:pPr eaLnBrk="1" hangingPunct="1">
              <a:defRPr/>
            </a:pPr>
            <a:r>
              <a:rPr lang="en-US" sz="4000" b="1" dirty="0" smtClean="0">
                <a:solidFill>
                  <a:schemeClr val="bg2"/>
                </a:solidFill>
                <a:effectLst/>
                <a:latin typeface="+mn-lt"/>
              </a:rPr>
              <a:t>Compare Lifetimes !</a:t>
            </a:r>
            <a:br>
              <a:rPr lang="en-US" sz="4000" b="1" dirty="0" smtClean="0">
                <a:solidFill>
                  <a:schemeClr val="bg2"/>
                </a:solidFill>
                <a:effectLst/>
                <a:latin typeface="+mn-lt"/>
              </a:rPr>
            </a:br>
            <a:r>
              <a:rPr lang="en-US" sz="1800" b="1" dirty="0" smtClean="0">
                <a:solidFill>
                  <a:schemeClr val="bg2"/>
                </a:solidFill>
                <a:effectLst/>
                <a:latin typeface="+mn-lt"/>
              </a:rPr>
              <a:t>(If you believe </a:t>
            </a:r>
            <a:r>
              <a:rPr lang="en-US" sz="1800" b="1" dirty="0" err="1" smtClean="0">
                <a:solidFill>
                  <a:srgbClr val="FC0128"/>
                </a:solidFill>
                <a:effectLst/>
                <a:latin typeface="Symbol" pitchFamily="18" charset="2"/>
              </a:rPr>
              <a:t>c</a:t>
            </a:r>
            <a:r>
              <a:rPr lang="en-US" sz="1800" b="1" dirty="0" err="1" smtClean="0">
                <a:solidFill>
                  <a:srgbClr val="FC0128"/>
                </a:solidFill>
                <a:effectLst/>
                <a:latin typeface="+mn-lt"/>
              </a:rPr>
              <a:t>PT</a:t>
            </a:r>
            <a:r>
              <a:rPr lang="en-US" sz="1800" b="1" dirty="0" smtClean="0">
                <a:solidFill>
                  <a:schemeClr val="bg2"/>
                </a:solidFill>
                <a:effectLst/>
                <a:latin typeface="+mn-lt"/>
              </a:rPr>
              <a:t> more than </a:t>
            </a:r>
            <a:r>
              <a:rPr lang="en-US" sz="1800" b="1" dirty="0" smtClean="0">
                <a:solidFill>
                  <a:srgbClr val="FC0128"/>
                </a:solidFill>
                <a:effectLst/>
                <a:latin typeface="+mn-lt"/>
              </a:rPr>
              <a:t>CPT</a:t>
            </a:r>
            <a:r>
              <a:rPr lang="en-US" sz="1800" b="1" dirty="0" smtClean="0">
                <a:solidFill>
                  <a:schemeClr val="bg2"/>
                </a:solidFill>
                <a:effectLst/>
                <a:latin typeface="+mn-lt"/>
              </a:rPr>
              <a:t>  </a:t>
            </a:r>
            <a:r>
              <a:rPr lang="en-US" sz="1800" b="1" dirty="0" smtClean="0">
                <a:solidFill>
                  <a:schemeClr val="bg2"/>
                </a:solidFill>
                <a:effectLst/>
                <a:latin typeface="+mn-lt"/>
                <a:sym typeface="Wingdings" pitchFamily="2" charset="2"/>
              </a:rPr>
              <a:t> </a:t>
            </a:r>
            <a:r>
              <a:rPr lang="en-US" sz="1800" b="1" dirty="0" smtClean="0">
                <a:solidFill>
                  <a:schemeClr val="bg2"/>
                </a:solidFill>
                <a:effectLst/>
                <a:latin typeface="+mn-lt"/>
              </a:rPr>
              <a:t>)</a:t>
            </a:r>
            <a:r>
              <a:rPr lang="de-DE" sz="1800" b="1" baseline="30000" dirty="0" smtClean="0">
                <a:solidFill>
                  <a:schemeClr val="bg2"/>
                </a:solidFill>
                <a:effectLst/>
              </a:rPr>
              <a:t> </a:t>
            </a:r>
            <a:endParaRPr lang="de-DE" sz="4000" b="1" baseline="30000" dirty="0" smtClean="0">
              <a:solidFill>
                <a:schemeClr val="bg2"/>
              </a:solidFill>
              <a:effectLst/>
            </a:endParaRPr>
          </a:p>
        </p:txBody>
      </p:sp>
      <p:sp>
        <p:nvSpPr>
          <p:cNvPr id="16" name="Rectangle 15"/>
          <p:cNvSpPr/>
          <p:nvPr/>
        </p:nvSpPr>
        <p:spPr>
          <a:xfrm>
            <a:off x="1527747" y="5341620"/>
            <a:ext cx="7239000" cy="1323439"/>
          </a:xfrm>
          <a:prstGeom prst="rect">
            <a:avLst/>
          </a:prstGeom>
        </p:spPr>
        <p:txBody>
          <a:bodyPr wrap="square">
            <a:spAutoFit/>
          </a:bodyPr>
          <a:lstStyle/>
          <a:p>
            <a:pPr algn="l" eaLnBrk="1" hangingPunct="1"/>
            <a:r>
              <a:rPr lang="en-US" sz="2000" dirty="0" smtClean="0">
                <a:solidFill>
                  <a:srgbClr val="FC0128"/>
                </a:solidFill>
                <a:latin typeface="Calibri"/>
                <a:cs typeface="Arial" pitchFamily="34" charset="0"/>
              </a:rPr>
              <a:t>*</a:t>
            </a:r>
            <a:r>
              <a:rPr lang="en-US" sz="2000" dirty="0" smtClean="0">
                <a:solidFill>
                  <a:srgbClr val="000000"/>
                </a:solidFill>
                <a:latin typeface="Calibri"/>
                <a:cs typeface="Arial" pitchFamily="34" charset="0"/>
              </a:rPr>
              <a:t>Important assumptions</a:t>
            </a:r>
          </a:p>
          <a:p>
            <a:pPr marL="800100" lvl="1" indent="-342900" algn="l" eaLnBrk="1" hangingPunct="1">
              <a:buFont typeface="Arial" pitchFamily="34" charset="0"/>
              <a:buChar char="•"/>
            </a:pPr>
            <a:r>
              <a:rPr lang="en-US" sz="2000" dirty="0" smtClean="0">
                <a:solidFill>
                  <a:srgbClr val="000000"/>
                </a:solidFill>
                <a:latin typeface="Calibri"/>
                <a:cs typeface="Arial" pitchFamily="34" charset="0"/>
              </a:rPr>
              <a:t>Assume </a:t>
            </a:r>
            <a:r>
              <a:rPr lang="en-US" sz="1800" b="1" kern="0" dirty="0" err="1">
                <a:solidFill>
                  <a:srgbClr val="000000"/>
                </a:solidFill>
                <a:effectLst/>
                <a:latin typeface="Symbol" pitchFamily="18" charset="2"/>
                <a:ea typeface="+mj-ea"/>
                <a:cs typeface="+mj-cs"/>
              </a:rPr>
              <a:t>c</a:t>
            </a:r>
            <a:r>
              <a:rPr lang="en-US" sz="1800" b="1" kern="0" dirty="0" err="1">
                <a:solidFill>
                  <a:srgbClr val="000000"/>
                </a:solidFill>
                <a:effectLst/>
                <a:latin typeface="Calibri"/>
                <a:ea typeface="+mj-ea"/>
                <a:cs typeface="+mj-cs"/>
              </a:rPr>
              <a:t>PT</a:t>
            </a:r>
            <a:r>
              <a:rPr lang="en-US" sz="2000" dirty="0" smtClean="0">
                <a:solidFill>
                  <a:srgbClr val="000000"/>
                </a:solidFill>
                <a:latin typeface="Calibri"/>
                <a:cs typeface="Arial" pitchFamily="34" charset="0"/>
              </a:rPr>
              <a:t> prediction is exact</a:t>
            </a:r>
          </a:p>
          <a:p>
            <a:pPr marL="800100" lvl="1" indent="-342900" algn="l" eaLnBrk="1" hangingPunct="1">
              <a:buFont typeface="Arial" pitchFamily="34" charset="0"/>
              <a:buChar char="•"/>
            </a:pPr>
            <a:r>
              <a:rPr lang="en-US" sz="2000" dirty="0" smtClean="0">
                <a:solidFill>
                  <a:srgbClr val="000000"/>
                </a:solidFill>
                <a:latin typeface="Calibri"/>
                <a:cs typeface="Arial" pitchFamily="34" charset="0"/>
              </a:rPr>
              <a:t>Correct for </a:t>
            </a:r>
            <a:r>
              <a:rPr lang="en-US" sz="2000" dirty="0" err="1" smtClean="0">
                <a:solidFill>
                  <a:srgbClr val="000000"/>
                </a:solidFill>
                <a:latin typeface="Symbol" pitchFamily="18" charset="2"/>
                <a:cs typeface="Arial" pitchFamily="34" charset="0"/>
              </a:rPr>
              <a:t>m</a:t>
            </a:r>
            <a:r>
              <a:rPr lang="en-US" sz="2000" dirty="0" err="1" smtClean="0">
                <a:solidFill>
                  <a:srgbClr val="000000"/>
                </a:solidFill>
                <a:latin typeface="Calibri"/>
                <a:cs typeface="Arial" pitchFamily="34" charset="0"/>
              </a:rPr>
              <a:t>p</a:t>
            </a:r>
            <a:r>
              <a:rPr lang="en-US" sz="2000" dirty="0" smtClean="0">
                <a:solidFill>
                  <a:srgbClr val="000000"/>
                </a:solidFill>
                <a:latin typeface="Calibri"/>
                <a:cs typeface="Arial" pitchFamily="34" charset="0"/>
              </a:rPr>
              <a:t> atomic shift (easy)</a:t>
            </a:r>
          </a:p>
          <a:p>
            <a:pPr marL="800100" lvl="1" indent="-342900" algn="l" eaLnBrk="1" hangingPunct="1">
              <a:buFont typeface="Arial" pitchFamily="34" charset="0"/>
              <a:buChar char="•"/>
            </a:pPr>
            <a:r>
              <a:rPr lang="en-US" sz="2000" dirty="0" smtClean="0">
                <a:solidFill>
                  <a:srgbClr val="000000"/>
                </a:solidFill>
                <a:latin typeface="Calibri"/>
                <a:cs typeface="Arial" pitchFamily="34" charset="0"/>
              </a:rPr>
              <a:t>Correct for impurity distortion (expt. errors are included)</a:t>
            </a:r>
            <a:endParaRPr lang="en-US" sz="2000" dirty="0">
              <a:solidFill>
                <a:srgbClr val="000000"/>
              </a:solidFill>
              <a:latin typeface="Calibri"/>
              <a:cs typeface="Arial" pitchFamily="34" charset="0"/>
            </a:endParaRPr>
          </a:p>
        </p:txBody>
      </p:sp>
      <p:sp>
        <p:nvSpPr>
          <p:cNvPr id="2" name="Date Placeholder 1"/>
          <p:cNvSpPr>
            <a:spLocks noGrp="1"/>
          </p:cNvSpPr>
          <p:nvPr>
            <p:ph type="dt" sz="half" idx="10"/>
          </p:nvPr>
        </p:nvSpPr>
        <p:spPr/>
        <p:txBody>
          <a:bodyPr/>
          <a:lstStyle/>
          <a:p>
            <a:pPr>
              <a:defRPr/>
            </a:pPr>
            <a:r>
              <a:rPr lang="en-US" smtClean="0">
                <a:solidFill>
                  <a:srgbClr val="FFFFFF"/>
                </a:solidFill>
              </a:rPr>
              <a:t>4/30/2012</a:t>
            </a:r>
            <a:endParaRPr lang="de-DE">
              <a:solidFill>
                <a:srgbClr val="FFFFFF"/>
              </a:solidFill>
            </a:endParaRPr>
          </a:p>
        </p:txBody>
      </p:sp>
      <p:sp>
        <p:nvSpPr>
          <p:cNvPr id="4" name="Slide Number Placeholder 3"/>
          <p:cNvSpPr>
            <a:spLocks noGrp="1"/>
          </p:cNvSpPr>
          <p:nvPr>
            <p:ph type="sldNum" sz="quarter" idx="12"/>
          </p:nvPr>
        </p:nvSpPr>
        <p:spPr/>
        <p:txBody>
          <a:bodyPr/>
          <a:lstStyle/>
          <a:p>
            <a:pPr>
              <a:defRPr/>
            </a:pPr>
            <a:fld id="{A43DB082-7995-481C-B8EC-576098E45935}" type="slidenum">
              <a:rPr lang="de-DE" smtClean="0">
                <a:solidFill>
                  <a:srgbClr val="FFFFFF"/>
                </a:solidFill>
              </a:rPr>
              <a:pPr>
                <a:defRPr/>
              </a:pPr>
              <a:t>32</a:t>
            </a:fld>
            <a:endParaRPr lang="de-DE">
              <a:solidFill>
                <a:srgbClr val="FFFFFF"/>
              </a:solidFill>
            </a:endParaRPr>
          </a:p>
        </p:txBody>
      </p:sp>
      <mc:AlternateContent xmlns:mc="http://schemas.openxmlformats.org/markup-compatibility/2006" xmlns:a14="http://schemas.microsoft.com/office/drawing/2010/main">
        <mc:Choice Requires="a14">
          <p:sp>
            <p:nvSpPr>
              <p:cNvPr id="17" name="TextBox 16"/>
              <p:cNvSpPr txBox="1"/>
              <p:nvPr/>
            </p:nvSpPr>
            <p:spPr>
              <a:xfrm>
                <a:off x="8382000" y="1314"/>
                <a:ext cx="769495" cy="560282"/>
              </a:xfrm>
              <a:prstGeom prst="rect">
                <a:avLst/>
              </a:prstGeom>
              <a:solidFill>
                <a:srgbClr val="FFFFFF">
                  <a:lumMod val="85000"/>
                </a:srgbClr>
              </a:solidFill>
              <a:ln>
                <a:solidFill>
                  <a:srgbClr val="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sSub>
                        <m:sSubPr>
                          <m:ctrlPr>
                            <a:rPr kumimoji="0" lang="en-US" sz="2800" b="0" i="1" u="none" strike="noStrike" kern="0" cap="none" spc="0" normalizeH="0" baseline="0" noProof="0" smtClean="0">
                              <a:ln>
                                <a:noFill/>
                              </a:ln>
                              <a:solidFill>
                                <a:srgbClr val="FF0000"/>
                              </a:solidFill>
                              <a:effectLst/>
                              <a:uLnTx/>
                              <a:uFillTx/>
                              <a:latin typeface="Cambria Math"/>
                            </a:rPr>
                          </m:ctrlPr>
                        </m:sSubPr>
                        <m:e>
                          <m:r>
                            <a:rPr kumimoji="0" lang="en-US" sz="2800" b="0" i="0" u="none" strike="noStrike" kern="0" cap="none" spc="0" normalizeH="0" baseline="0" noProof="0" smtClean="0">
                              <a:ln>
                                <a:noFill/>
                              </a:ln>
                              <a:solidFill>
                                <a:srgbClr val="FF0000"/>
                              </a:solidFill>
                              <a:effectLst/>
                              <a:uLnTx/>
                              <a:uFillTx/>
                              <a:latin typeface="Cambria Math"/>
                            </a:rPr>
                            <m:t>  </m:t>
                          </m:r>
                          <m:r>
                            <m:rPr>
                              <m:sty m:val="p"/>
                            </m:rPr>
                            <a:rPr kumimoji="0" lang="en-US" sz="2800" b="0" i="0" u="none" strike="noStrike" kern="0" cap="none" spc="0" normalizeH="0" baseline="0" noProof="0" smtClean="0">
                              <a:ln>
                                <a:noFill/>
                              </a:ln>
                              <a:solidFill>
                                <a:srgbClr val="FF0000"/>
                              </a:solidFill>
                              <a:effectLst/>
                              <a:uLnTx/>
                              <a:uFillTx/>
                              <a:latin typeface="Cambria Math"/>
                              <a:ea typeface="Cambria Math"/>
                            </a:rPr>
                            <m:t>τ</m:t>
                          </m:r>
                        </m:e>
                        <m:sub>
                          <m:sSup>
                            <m:sSupPr>
                              <m:ctrlPr>
                                <a:rPr kumimoji="0" lang="en-US" sz="2800" b="0" i="1" u="none" strike="noStrike" kern="0" cap="none" spc="0" normalizeH="0" baseline="0" noProof="0" smtClean="0">
                                  <a:ln>
                                    <a:noFill/>
                                  </a:ln>
                                  <a:solidFill>
                                    <a:srgbClr val="FF0000"/>
                                  </a:solidFill>
                                  <a:effectLst/>
                                  <a:uLnTx/>
                                  <a:uFillTx/>
                                  <a:latin typeface="Cambria Math"/>
                                </a:rPr>
                              </m:ctrlPr>
                            </m:sSupPr>
                            <m:e>
                              <m:r>
                                <m:rPr>
                                  <m:sty m:val="p"/>
                                </m:rPr>
                                <a:rPr kumimoji="0" lang="en-US" sz="2800" b="0" i="0" u="none" strike="noStrike" kern="0" cap="none" spc="0" normalizeH="0" baseline="0" noProof="0" smtClean="0">
                                  <a:ln>
                                    <a:noFill/>
                                  </a:ln>
                                  <a:solidFill>
                                    <a:srgbClr val="FF0000"/>
                                  </a:solidFill>
                                  <a:effectLst/>
                                  <a:uLnTx/>
                                  <a:uFillTx/>
                                  <a:latin typeface="Cambria Math"/>
                                  <a:ea typeface="Cambria Math"/>
                                </a:rPr>
                                <m:t>μ</m:t>
                              </m:r>
                            </m:e>
                            <m:sup>
                              <m:r>
                                <a:rPr kumimoji="0" lang="en-US" sz="2800" b="0" i="0" u="none" strike="noStrike" kern="0" cap="none" spc="0" normalizeH="0" baseline="0" noProof="0" smtClean="0">
                                  <a:ln>
                                    <a:noFill/>
                                  </a:ln>
                                  <a:solidFill>
                                    <a:srgbClr val="FF0000"/>
                                  </a:solidFill>
                                  <a:effectLst/>
                                  <a:uLnTx/>
                                  <a:uFillTx/>
                                  <a:latin typeface="Cambria Math"/>
                                </a:rPr>
                                <m:t>−</m:t>
                              </m:r>
                            </m:sup>
                          </m:sSup>
                        </m:sub>
                      </m:sSub>
                    </m:oMath>
                  </m:oMathPara>
                </a14:m>
                <a:endParaRPr kumimoji="0" lang="en-US" sz="2800" b="0" i="0" u="none" strike="noStrike" kern="0" cap="none" spc="0" normalizeH="0" baseline="0" noProof="0" dirty="0">
                  <a:ln>
                    <a:noFill/>
                  </a:ln>
                  <a:solidFill>
                    <a:srgbClr val="0000FF"/>
                  </a:solidFill>
                  <a:effectLst/>
                  <a:uLnTx/>
                  <a:uFillTx/>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8382000" y="1314"/>
                <a:ext cx="769495" cy="560282"/>
              </a:xfrm>
              <a:prstGeom prst="rect">
                <a:avLst/>
              </a:prstGeom>
              <a:blipFill rotWithShape="1">
                <a:blip r:embed="rId3"/>
                <a:stretch>
                  <a:fillRect/>
                </a:stretch>
              </a:blipFill>
              <a:ln>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0" y="0"/>
                <a:ext cx="769495" cy="576633"/>
              </a:xfrm>
              <a:prstGeom prst="rect">
                <a:avLst/>
              </a:prstGeom>
              <a:solidFill>
                <a:srgbClr val="FFFFFF">
                  <a:lumMod val="85000"/>
                </a:srgbClr>
              </a:solidFill>
              <a:ln>
                <a:solidFill>
                  <a:srgbClr val="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sSub>
                        <m:sSubPr>
                          <m:ctrlPr>
                            <a:rPr kumimoji="0" lang="en-US" sz="2800" b="0" i="1" u="none" strike="noStrike" kern="0" cap="none" spc="0" normalizeH="0" baseline="0" noProof="0" smtClean="0">
                              <a:ln>
                                <a:noFill/>
                              </a:ln>
                              <a:solidFill>
                                <a:srgbClr val="0000FF"/>
                              </a:solidFill>
                              <a:effectLst/>
                              <a:uLnTx/>
                              <a:uFillTx/>
                              <a:latin typeface="Cambria Math"/>
                            </a:rPr>
                          </m:ctrlPr>
                        </m:sSubPr>
                        <m:e>
                          <m:r>
                            <a:rPr kumimoji="0" lang="en-US" sz="2800" b="0" i="0" u="none" strike="noStrike" kern="0" cap="none" spc="0" normalizeH="0" baseline="0" noProof="0" smtClean="0">
                              <a:ln>
                                <a:noFill/>
                              </a:ln>
                              <a:solidFill>
                                <a:srgbClr val="0000FF"/>
                              </a:solidFill>
                              <a:effectLst/>
                              <a:uLnTx/>
                              <a:uFillTx/>
                              <a:latin typeface="Cambria Math"/>
                            </a:rPr>
                            <m:t>  </m:t>
                          </m:r>
                          <m:r>
                            <m:rPr>
                              <m:sty m:val="p"/>
                            </m:rPr>
                            <a:rPr kumimoji="0" lang="en-US" sz="2800" b="0" i="0" u="none" strike="noStrike" kern="0" cap="none" spc="0" normalizeH="0" baseline="0" noProof="0" smtClean="0">
                              <a:ln>
                                <a:noFill/>
                              </a:ln>
                              <a:solidFill>
                                <a:srgbClr val="0000FF"/>
                              </a:solidFill>
                              <a:effectLst/>
                              <a:uLnTx/>
                              <a:uFillTx/>
                              <a:latin typeface="Cambria Math"/>
                              <a:ea typeface="Cambria Math"/>
                            </a:rPr>
                            <m:t>τ</m:t>
                          </m:r>
                        </m:e>
                        <m:sub>
                          <m:sSup>
                            <m:sSupPr>
                              <m:ctrlPr>
                                <a:rPr kumimoji="0" lang="en-US" sz="2800" b="0" i="1" u="none" strike="noStrike" kern="0" cap="none" spc="0" normalizeH="0" baseline="0" noProof="0" smtClean="0">
                                  <a:ln>
                                    <a:noFill/>
                                  </a:ln>
                                  <a:solidFill>
                                    <a:srgbClr val="0000FF"/>
                                  </a:solidFill>
                                  <a:effectLst/>
                                  <a:uLnTx/>
                                  <a:uFillTx/>
                                  <a:latin typeface="Cambria Math"/>
                                </a:rPr>
                              </m:ctrlPr>
                            </m:sSupPr>
                            <m:e>
                              <m:r>
                                <m:rPr>
                                  <m:sty m:val="p"/>
                                </m:rPr>
                                <a:rPr kumimoji="0" lang="en-US" sz="2800" b="0" i="0" u="none" strike="noStrike" kern="0" cap="none" spc="0" normalizeH="0" baseline="0" noProof="0" smtClean="0">
                                  <a:ln>
                                    <a:noFill/>
                                  </a:ln>
                                  <a:solidFill>
                                    <a:srgbClr val="0000FF"/>
                                  </a:solidFill>
                                  <a:effectLst/>
                                  <a:uLnTx/>
                                  <a:uFillTx/>
                                  <a:latin typeface="Cambria Math"/>
                                  <a:ea typeface="Cambria Math"/>
                                </a:rPr>
                                <m:t>μ</m:t>
                              </m:r>
                            </m:e>
                            <m:sup>
                              <m:r>
                                <a:rPr kumimoji="0" lang="en-US" sz="2800" b="0" i="0" u="none" strike="noStrike" kern="0" cap="none" spc="0" normalizeH="0" baseline="0" noProof="0" smtClean="0">
                                  <a:ln>
                                    <a:noFill/>
                                  </a:ln>
                                  <a:solidFill>
                                    <a:srgbClr val="0000FF"/>
                                  </a:solidFill>
                                  <a:effectLst/>
                                  <a:uLnTx/>
                                  <a:uFillTx/>
                                  <a:latin typeface="Cambria Math"/>
                                </a:rPr>
                                <m:t>+</m:t>
                              </m:r>
                            </m:sup>
                          </m:sSup>
                        </m:sub>
                      </m:sSub>
                    </m:oMath>
                  </m:oMathPara>
                </a14:m>
                <a:endParaRPr kumimoji="0" lang="en-US" sz="2800" b="0" i="0" u="none" strike="noStrike" kern="0" cap="none" spc="0" normalizeH="0" baseline="0" noProof="0" dirty="0">
                  <a:ln>
                    <a:noFill/>
                  </a:ln>
                  <a:solidFill>
                    <a:srgbClr val="0000FF"/>
                  </a:solidFill>
                  <a:effectLst/>
                  <a:uLnTx/>
                  <a:uFillTx/>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0" y="0"/>
                <a:ext cx="769495" cy="576633"/>
              </a:xfrm>
              <a:prstGeom prst="rect">
                <a:avLst/>
              </a:prstGeom>
              <a:blipFill rotWithShape="1">
                <a:blip r:embed="rId4"/>
                <a:stretch>
                  <a:fillRect/>
                </a:stretch>
              </a:blipFill>
              <a:ln>
                <a:solidFill>
                  <a:srgbClr val="000000"/>
                </a:solidFill>
              </a:ln>
            </p:spPr>
            <p:txBody>
              <a:bodyPr/>
              <a:lstStyle/>
              <a:p>
                <a:r>
                  <a:rPr lang="en-US">
                    <a:noFill/>
                  </a:rPr>
                  <a:t> </a:t>
                </a:r>
              </a:p>
            </p:txBody>
          </p:sp>
        </mc:Fallback>
      </mc:AlternateContent>
      <p:sp>
        <p:nvSpPr>
          <p:cNvPr id="22" name="Text Box 48"/>
          <p:cNvSpPr txBox="1">
            <a:spLocks noChangeArrowheads="1"/>
          </p:cNvSpPr>
          <p:nvPr/>
        </p:nvSpPr>
        <p:spPr bwMode="auto">
          <a:xfrm>
            <a:off x="2895598" y="1143000"/>
            <a:ext cx="3657601"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sz="1500">
                <a:solidFill>
                  <a:schemeClr val="folHlink"/>
                </a:solidFill>
                <a:latin typeface="Arial" pitchFamily="34" charset="0"/>
              </a:defRPr>
            </a:lvl1pPr>
            <a:lvl2pPr marL="742950" indent="-285750">
              <a:defRPr sz="1500">
                <a:solidFill>
                  <a:schemeClr val="folHlink"/>
                </a:solidFill>
                <a:latin typeface="Arial" pitchFamily="34" charset="0"/>
              </a:defRPr>
            </a:lvl2pPr>
            <a:lvl3pPr marL="1143000" indent="-228600">
              <a:defRPr sz="1500">
                <a:solidFill>
                  <a:schemeClr val="folHlink"/>
                </a:solidFill>
                <a:latin typeface="Arial" pitchFamily="34" charset="0"/>
              </a:defRPr>
            </a:lvl3pPr>
            <a:lvl4pPr marL="1600200" indent="-228600">
              <a:defRPr sz="1500">
                <a:solidFill>
                  <a:schemeClr val="folHlink"/>
                </a:solidFill>
                <a:latin typeface="Arial" pitchFamily="34" charset="0"/>
              </a:defRPr>
            </a:lvl4pPr>
            <a:lvl5pPr marL="2057400" indent="-228600">
              <a:defRPr sz="1500">
                <a:solidFill>
                  <a:schemeClr val="folHlink"/>
                </a:solidFill>
                <a:latin typeface="Arial" pitchFamily="34" charset="0"/>
              </a:defRPr>
            </a:lvl5pPr>
            <a:lvl6pPr marL="2514600" indent="-228600" algn="ctr" eaLnBrk="0" fontAlgn="base" hangingPunct="0">
              <a:spcBef>
                <a:spcPct val="0"/>
              </a:spcBef>
              <a:spcAft>
                <a:spcPct val="0"/>
              </a:spcAft>
              <a:defRPr sz="1500">
                <a:solidFill>
                  <a:schemeClr val="folHlink"/>
                </a:solidFill>
                <a:latin typeface="Arial" pitchFamily="34" charset="0"/>
              </a:defRPr>
            </a:lvl6pPr>
            <a:lvl7pPr marL="2971800" indent="-228600" algn="ctr" eaLnBrk="0" fontAlgn="base" hangingPunct="0">
              <a:spcBef>
                <a:spcPct val="0"/>
              </a:spcBef>
              <a:spcAft>
                <a:spcPct val="0"/>
              </a:spcAft>
              <a:defRPr sz="1500">
                <a:solidFill>
                  <a:schemeClr val="folHlink"/>
                </a:solidFill>
                <a:latin typeface="Arial" pitchFamily="34" charset="0"/>
              </a:defRPr>
            </a:lvl7pPr>
            <a:lvl8pPr marL="3429000" indent="-228600" algn="ctr" eaLnBrk="0" fontAlgn="base" hangingPunct="0">
              <a:spcBef>
                <a:spcPct val="0"/>
              </a:spcBef>
              <a:spcAft>
                <a:spcPct val="0"/>
              </a:spcAft>
              <a:defRPr sz="1500">
                <a:solidFill>
                  <a:schemeClr val="folHlink"/>
                </a:solidFill>
                <a:latin typeface="Arial" pitchFamily="34" charset="0"/>
              </a:defRPr>
            </a:lvl8pPr>
            <a:lvl9pPr marL="3886200" indent="-228600" algn="ctr" eaLnBrk="0" fontAlgn="base" hangingPunct="0">
              <a:spcBef>
                <a:spcPct val="0"/>
              </a:spcBef>
              <a:spcAft>
                <a:spcPct val="0"/>
              </a:spcAft>
              <a:defRPr sz="1500">
                <a:solidFill>
                  <a:schemeClr val="folHlink"/>
                </a:solidFill>
                <a:latin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err="1" smtClean="0">
                <a:ln>
                  <a:noFill/>
                </a:ln>
                <a:solidFill>
                  <a:srgbClr val="0000D4"/>
                </a:solidFill>
                <a:effectLst/>
                <a:uLnTx/>
                <a:uFillTx/>
                <a:latin typeface="Symbol" pitchFamily="18" charset="2"/>
              </a:rPr>
              <a:t>t</a:t>
            </a:r>
            <a:r>
              <a:rPr kumimoji="0" lang="en-US" sz="1800" b="1" i="0" u="none" strike="noStrike" kern="0" cap="none" spc="0" normalizeH="0" baseline="-25000" noProof="0" dirty="0" err="1" smtClean="0">
                <a:ln>
                  <a:noFill/>
                </a:ln>
                <a:solidFill>
                  <a:srgbClr val="0000D4"/>
                </a:solidFill>
                <a:effectLst/>
                <a:uLnTx/>
                <a:uFillTx/>
                <a:latin typeface="Arial" pitchFamily="34" charset="0"/>
              </a:rPr>
              <a:t>MuLan</a:t>
            </a:r>
            <a:r>
              <a:rPr kumimoji="0" lang="en-US" sz="1800" b="1" i="0" u="none" strike="noStrike" kern="0" cap="none" spc="0" normalizeH="0" baseline="0" noProof="0" dirty="0" smtClean="0">
                <a:ln>
                  <a:noFill/>
                </a:ln>
                <a:solidFill>
                  <a:srgbClr val="0000D4"/>
                </a:solidFill>
                <a:effectLst/>
                <a:uLnTx/>
                <a:uFillTx/>
                <a:latin typeface="Arial" pitchFamily="34" charset="0"/>
              </a:rPr>
              <a:t> </a:t>
            </a:r>
            <a:r>
              <a:rPr kumimoji="0" lang="en-US" sz="1800" b="1" i="0" u="none" strike="noStrike" kern="0" cap="none" spc="0" normalizeH="0" baseline="0" noProof="0" dirty="0">
                <a:ln>
                  <a:noFill/>
                </a:ln>
                <a:solidFill>
                  <a:srgbClr val="0000D4"/>
                </a:solidFill>
                <a:effectLst/>
                <a:uLnTx/>
                <a:uFillTx/>
                <a:latin typeface="Arial" pitchFamily="34" charset="0"/>
              </a:rPr>
              <a:t>= 2 196 980.3 ± 2.2 </a:t>
            </a:r>
            <a:r>
              <a:rPr kumimoji="0" lang="en-US" sz="1800" b="1" i="0" u="none" strike="noStrike" kern="0" cap="none" spc="0" normalizeH="0" baseline="0" noProof="0" dirty="0" err="1" smtClean="0">
                <a:ln>
                  <a:noFill/>
                </a:ln>
                <a:solidFill>
                  <a:srgbClr val="0000D4"/>
                </a:solidFill>
                <a:effectLst/>
                <a:uLnTx/>
                <a:uFillTx/>
                <a:latin typeface="Arial" pitchFamily="34" charset="0"/>
              </a:rPr>
              <a:t>ps</a:t>
            </a:r>
            <a:endParaRPr kumimoji="0" lang="en-US" sz="1800" b="1" i="0" u="none" strike="noStrike" kern="0" cap="none" spc="0" normalizeH="0" baseline="0" noProof="0" dirty="0">
              <a:ln>
                <a:noFill/>
              </a:ln>
              <a:solidFill>
                <a:srgbClr val="FF3300"/>
              </a:solidFill>
              <a:effectLst/>
              <a:uLnTx/>
              <a:uFillTx/>
              <a:latin typeface="Arial" pitchFamily="34" charset="0"/>
            </a:endParaRPr>
          </a:p>
        </p:txBody>
      </p:sp>
      <p:sp>
        <p:nvSpPr>
          <p:cNvPr id="23" name="Text Box 48"/>
          <p:cNvSpPr txBox="1">
            <a:spLocks noChangeArrowheads="1"/>
          </p:cNvSpPr>
          <p:nvPr/>
        </p:nvSpPr>
        <p:spPr bwMode="auto">
          <a:xfrm>
            <a:off x="2872738" y="1605976"/>
            <a:ext cx="4419601"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sz="1500">
                <a:solidFill>
                  <a:schemeClr val="folHlink"/>
                </a:solidFill>
                <a:latin typeface="Arial" pitchFamily="34" charset="0"/>
              </a:defRPr>
            </a:lvl1pPr>
            <a:lvl2pPr marL="742950" indent="-285750">
              <a:defRPr sz="1500">
                <a:solidFill>
                  <a:schemeClr val="folHlink"/>
                </a:solidFill>
                <a:latin typeface="Arial" pitchFamily="34" charset="0"/>
              </a:defRPr>
            </a:lvl2pPr>
            <a:lvl3pPr marL="1143000" indent="-228600">
              <a:defRPr sz="1500">
                <a:solidFill>
                  <a:schemeClr val="folHlink"/>
                </a:solidFill>
                <a:latin typeface="Arial" pitchFamily="34" charset="0"/>
              </a:defRPr>
            </a:lvl3pPr>
            <a:lvl4pPr marL="1600200" indent="-228600">
              <a:defRPr sz="1500">
                <a:solidFill>
                  <a:schemeClr val="folHlink"/>
                </a:solidFill>
                <a:latin typeface="Arial" pitchFamily="34" charset="0"/>
              </a:defRPr>
            </a:lvl4pPr>
            <a:lvl5pPr marL="2057400" indent="-228600">
              <a:defRPr sz="1500">
                <a:solidFill>
                  <a:schemeClr val="folHlink"/>
                </a:solidFill>
                <a:latin typeface="Arial" pitchFamily="34" charset="0"/>
              </a:defRPr>
            </a:lvl5pPr>
            <a:lvl6pPr marL="2514600" indent="-228600" algn="ctr" eaLnBrk="0" fontAlgn="base" hangingPunct="0">
              <a:spcBef>
                <a:spcPct val="0"/>
              </a:spcBef>
              <a:spcAft>
                <a:spcPct val="0"/>
              </a:spcAft>
              <a:defRPr sz="1500">
                <a:solidFill>
                  <a:schemeClr val="folHlink"/>
                </a:solidFill>
                <a:latin typeface="Arial" pitchFamily="34" charset="0"/>
              </a:defRPr>
            </a:lvl6pPr>
            <a:lvl7pPr marL="2971800" indent="-228600" algn="ctr" eaLnBrk="0" fontAlgn="base" hangingPunct="0">
              <a:spcBef>
                <a:spcPct val="0"/>
              </a:spcBef>
              <a:spcAft>
                <a:spcPct val="0"/>
              </a:spcAft>
              <a:defRPr sz="1500">
                <a:solidFill>
                  <a:schemeClr val="folHlink"/>
                </a:solidFill>
                <a:latin typeface="Arial" pitchFamily="34" charset="0"/>
              </a:defRPr>
            </a:lvl7pPr>
            <a:lvl8pPr marL="3429000" indent="-228600" algn="ctr" eaLnBrk="0" fontAlgn="base" hangingPunct="0">
              <a:spcBef>
                <a:spcPct val="0"/>
              </a:spcBef>
              <a:spcAft>
                <a:spcPct val="0"/>
              </a:spcAft>
              <a:defRPr sz="1500">
                <a:solidFill>
                  <a:schemeClr val="folHlink"/>
                </a:solidFill>
                <a:latin typeface="Arial" pitchFamily="34" charset="0"/>
              </a:defRPr>
            </a:lvl8pPr>
            <a:lvl9pPr marL="3886200" indent="-228600" algn="ctr" eaLnBrk="0" fontAlgn="base" hangingPunct="0">
              <a:spcBef>
                <a:spcPct val="0"/>
              </a:spcBef>
              <a:spcAft>
                <a:spcPct val="0"/>
              </a:spcAft>
              <a:defRPr sz="1500">
                <a:solidFill>
                  <a:schemeClr val="folHlink"/>
                </a:solidFill>
                <a:latin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err="1" smtClean="0">
                <a:ln>
                  <a:noFill/>
                </a:ln>
                <a:solidFill>
                  <a:srgbClr val="FC0128"/>
                </a:solidFill>
                <a:effectLst/>
                <a:uLnTx/>
                <a:uFillTx/>
                <a:latin typeface="Symbol" pitchFamily="18" charset="2"/>
              </a:rPr>
              <a:t>t</a:t>
            </a:r>
            <a:r>
              <a:rPr kumimoji="0" lang="en-US" sz="1800" b="1" i="0" u="none" strike="noStrike" kern="0" cap="none" spc="0" normalizeH="0" baseline="-25000" noProof="0" dirty="0" err="1" smtClean="0">
                <a:ln>
                  <a:noFill/>
                </a:ln>
                <a:solidFill>
                  <a:srgbClr val="FC0128"/>
                </a:solidFill>
                <a:effectLst/>
                <a:uLnTx/>
                <a:uFillTx/>
                <a:latin typeface="Arial" pitchFamily="34" charset="0"/>
              </a:rPr>
              <a:t>MuCap</a:t>
            </a:r>
            <a:r>
              <a:rPr kumimoji="0" lang="en-US" sz="1800" b="1" i="0" u="none" strike="noStrike" kern="0" cap="none" spc="0" normalizeH="0" baseline="0" noProof="0" dirty="0" smtClean="0">
                <a:ln>
                  <a:noFill/>
                </a:ln>
                <a:solidFill>
                  <a:srgbClr val="FC0128"/>
                </a:solidFill>
                <a:effectLst/>
                <a:uLnTx/>
                <a:uFillTx/>
                <a:latin typeface="Arial" pitchFamily="34" charset="0"/>
              </a:rPr>
              <a:t> </a:t>
            </a:r>
            <a:r>
              <a:rPr kumimoji="0" lang="en-US" sz="1800" b="1" i="0" u="none" strike="noStrike" kern="0" cap="none" spc="0" normalizeH="0" baseline="0" noProof="0" dirty="0">
                <a:ln>
                  <a:noFill/>
                </a:ln>
                <a:solidFill>
                  <a:srgbClr val="FC0128"/>
                </a:solidFill>
                <a:effectLst/>
                <a:uLnTx/>
                <a:uFillTx/>
                <a:latin typeface="Arial" pitchFamily="34" charset="0"/>
              </a:rPr>
              <a:t>= </a:t>
            </a:r>
            <a:r>
              <a:rPr lang="en-US" sz="1800" b="1" dirty="0">
                <a:solidFill>
                  <a:srgbClr val="FC0128"/>
                </a:solidFill>
                <a:effectLst/>
              </a:rPr>
              <a:t>2 196 963    +/- 42 </a:t>
            </a:r>
            <a:r>
              <a:rPr lang="en-US" sz="1800" b="1" dirty="0" err="1" smtClean="0">
                <a:solidFill>
                  <a:srgbClr val="FC0128"/>
                </a:solidFill>
                <a:effectLst/>
              </a:rPr>
              <a:t>ps</a:t>
            </a:r>
            <a:endParaRPr kumimoji="0" lang="en-US" sz="1800" b="1" i="0" u="none" strike="noStrike" kern="0" cap="none" spc="0" normalizeH="0" baseline="0" noProof="0" dirty="0">
              <a:ln>
                <a:noFill/>
              </a:ln>
              <a:solidFill>
                <a:srgbClr val="FC0128"/>
              </a:solidFill>
              <a:effectLst/>
              <a:uLnTx/>
              <a:uFillTx/>
            </a:endParaRPr>
          </a:p>
        </p:txBody>
      </p:sp>
      <p:sp>
        <p:nvSpPr>
          <p:cNvPr id="7" name="TextBox 6"/>
          <p:cNvSpPr txBox="1"/>
          <p:nvPr/>
        </p:nvSpPr>
        <p:spPr>
          <a:xfrm>
            <a:off x="769495" y="1152853"/>
            <a:ext cx="1277914" cy="461665"/>
          </a:xfrm>
          <a:prstGeom prst="rect">
            <a:avLst/>
          </a:prstGeom>
          <a:noFill/>
        </p:spPr>
        <p:txBody>
          <a:bodyPr wrap="none" rtlCol="0">
            <a:spAutoFit/>
          </a:bodyPr>
          <a:lstStyle/>
          <a:p>
            <a:r>
              <a:rPr lang="en-US" sz="2400" b="1" dirty="0" smtClean="0">
                <a:solidFill>
                  <a:schemeClr val="bg1"/>
                </a:solidFill>
                <a:effectLst/>
              </a:rPr>
              <a:t>Free </a:t>
            </a:r>
            <a:r>
              <a:rPr lang="en-US" sz="2400" b="1" dirty="0" smtClean="0">
                <a:solidFill>
                  <a:schemeClr val="bg1"/>
                </a:solidFill>
                <a:effectLst/>
                <a:latin typeface="Symbol" pitchFamily="18" charset="2"/>
              </a:rPr>
              <a:t>m</a:t>
            </a:r>
            <a:r>
              <a:rPr lang="en-US" sz="2400" b="1" dirty="0" smtClean="0">
                <a:solidFill>
                  <a:schemeClr val="bg1"/>
                </a:solidFill>
                <a:effectLst/>
              </a:rPr>
              <a:t>+</a:t>
            </a:r>
            <a:endParaRPr lang="en-US" sz="2400" b="1" dirty="0">
              <a:solidFill>
                <a:schemeClr val="bg1"/>
              </a:solidFill>
              <a:effectLst/>
            </a:endParaRPr>
          </a:p>
        </p:txBody>
      </p:sp>
      <p:sp>
        <p:nvSpPr>
          <p:cNvPr id="24" name="TextBox 23"/>
          <p:cNvSpPr txBox="1"/>
          <p:nvPr/>
        </p:nvSpPr>
        <p:spPr>
          <a:xfrm>
            <a:off x="504201" y="1559809"/>
            <a:ext cx="1954381" cy="461665"/>
          </a:xfrm>
          <a:prstGeom prst="rect">
            <a:avLst/>
          </a:prstGeom>
          <a:noFill/>
        </p:spPr>
        <p:txBody>
          <a:bodyPr wrap="none" rtlCol="0">
            <a:spAutoFit/>
          </a:bodyPr>
          <a:lstStyle/>
          <a:p>
            <a:r>
              <a:rPr lang="en-US" sz="2400" b="1" dirty="0" smtClean="0">
                <a:solidFill>
                  <a:srgbClr val="FC0128"/>
                </a:solidFill>
                <a:effectLst/>
              </a:rPr>
              <a:t>Effective* </a:t>
            </a:r>
            <a:r>
              <a:rPr lang="en-US" sz="2400" b="1" dirty="0" smtClean="0">
                <a:solidFill>
                  <a:srgbClr val="FC0128"/>
                </a:solidFill>
                <a:effectLst/>
                <a:latin typeface="Symbol" pitchFamily="18" charset="2"/>
              </a:rPr>
              <a:t>m</a:t>
            </a:r>
            <a:r>
              <a:rPr lang="en-US" sz="2400" b="1" dirty="0" smtClean="0">
                <a:solidFill>
                  <a:srgbClr val="FC0128"/>
                </a:solidFill>
                <a:effectLst/>
              </a:rPr>
              <a:t>-</a:t>
            </a:r>
            <a:endParaRPr lang="en-US" sz="2400" b="1" dirty="0">
              <a:solidFill>
                <a:srgbClr val="FC0128"/>
              </a:solidFill>
              <a:effectLst/>
            </a:endParaRPr>
          </a:p>
        </p:txBody>
      </p:sp>
      <p:sp>
        <p:nvSpPr>
          <p:cNvPr id="25" name="TextBox 24"/>
          <p:cNvSpPr txBox="1"/>
          <p:nvPr/>
        </p:nvSpPr>
        <p:spPr>
          <a:xfrm>
            <a:off x="504201" y="2506980"/>
            <a:ext cx="1794082" cy="461665"/>
          </a:xfrm>
          <a:prstGeom prst="rect">
            <a:avLst/>
          </a:prstGeom>
          <a:noFill/>
        </p:spPr>
        <p:txBody>
          <a:bodyPr wrap="none" rtlCol="0">
            <a:spAutoFit/>
          </a:bodyPr>
          <a:lstStyle/>
          <a:p>
            <a:r>
              <a:rPr lang="en-US" sz="2400" b="1" dirty="0" smtClean="0">
                <a:solidFill>
                  <a:schemeClr val="bg2"/>
                </a:solidFill>
                <a:effectLst/>
              </a:rPr>
              <a:t>Difference:</a:t>
            </a:r>
            <a:endParaRPr lang="en-US" sz="2400" b="1" dirty="0">
              <a:solidFill>
                <a:schemeClr val="bg2"/>
              </a:solidFill>
              <a:effectLst/>
            </a:endParaRPr>
          </a:p>
        </p:txBody>
      </p:sp>
      <mc:AlternateContent xmlns:mc="http://schemas.openxmlformats.org/markup-compatibility/2006" xmlns:a14="http://schemas.microsoft.com/office/drawing/2010/main">
        <mc:Choice Requires="a14">
          <p:sp>
            <p:nvSpPr>
              <p:cNvPr id="8" name="TextBox 7"/>
              <p:cNvSpPr txBox="1"/>
              <p:nvPr/>
            </p:nvSpPr>
            <p:spPr>
              <a:xfrm>
                <a:off x="2598926" y="2209800"/>
                <a:ext cx="4708148" cy="121065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3200" i="1" smtClean="0">
                              <a:solidFill>
                                <a:schemeClr val="bg2"/>
                              </a:solidFill>
                              <a:effectLst/>
                              <a:latin typeface="Cambria Math"/>
                            </a:rPr>
                          </m:ctrlPr>
                        </m:fPr>
                        <m:num>
                          <m:sSup>
                            <m:sSupPr>
                              <m:ctrlPr>
                                <a:rPr lang="en-US" sz="3200" i="1" smtClean="0">
                                  <a:solidFill>
                                    <a:schemeClr val="bg1"/>
                                  </a:solidFill>
                                  <a:effectLst/>
                                  <a:latin typeface="Cambria Math"/>
                                </a:rPr>
                              </m:ctrlPr>
                            </m:sSupPr>
                            <m:e>
                              <m:r>
                                <m:rPr>
                                  <m:sty m:val="p"/>
                                </m:rPr>
                                <a:rPr lang="en-US" sz="3200" b="0" i="0" smtClean="0">
                                  <a:solidFill>
                                    <a:schemeClr val="bg1"/>
                                  </a:solidFill>
                                  <a:effectLst/>
                                  <a:latin typeface="Cambria Math"/>
                                  <a:ea typeface="Cambria Math"/>
                                </a:rPr>
                                <m:t>τ</m:t>
                              </m:r>
                            </m:e>
                            <m:sup>
                              <m:r>
                                <a:rPr lang="en-US" sz="3200" b="0" i="0" smtClean="0">
                                  <a:solidFill>
                                    <a:schemeClr val="bg1"/>
                                  </a:solidFill>
                                  <a:effectLst/>
                                  <a:latin typeface="Cambria Math"/>
                                </a:rPr>
                                <m:t>+</m:t>
                              </m:r>
                            </m:sup>
                          </m:sSup>
                          <m:r>
                            <a:rPr lang="en-US" sz="3200" b="0" i="0" smtClean="0">
                              <a:solidFill>
                                <a:schemeClr val="bg2"/>
                              </a:solidFill>
                              <a:effectLst/>
                              <a:latin typeface="Cambria Math"/>
                            </a:rPr>
                            <m:t>−</m:t>
                          </m:r>
                          <m:sSup>
                            <m:sSupPr>
                              <m:ctrlPr>
                                <a:rPr lang="en-US" sz="3200" i="1" smtClean="0">
                                  <a:solidFill>
                                    <a:srgbClr val="FC0128"/>
                                  </a:solidFill>
                                  <a:effectLst/>
                                  <a:latin typeface="Cambria Math"/>
                                </a:rPr>
                              </m:ctrlPr>
                            </m:sSupPr>
                            <m:e>
                              <m:r>
                                <m:rPr>
                                  <m:sty m:val="p"/>
                                </m:rPr>
                                <a:rPr lang="en-US" sz="3200" b="0" i="0" smtClean="0">
                                  <a:solidFill>
                                    <a:srgbClr val="FC0128"/>
                                  </a:solidFill>
                                  <a:effectLst/>
                                  <a:latin typeface="Cambria Math"/>
                                  <a:ea typeface="Cambria Math"/>
                                </a:rPr>
                                <m:t>τ</m:t>
                              </m:r>
                            </m:e>
                            <m:sup>
                              <m:r>
                                <a:rPr lang="en-US" sz="3200" b="0" i="0" smtClean="0">
                                  <a:solidFill>
                                    <a:srgbClr val="FC0128"/>
                                  </a:solidFill>
                                  <a:effectLst/>
                                  <a:latin typeface="Cambria Math"/>
                                </a:rPr>
                                <m:t>−</m:t>
                              </m:r>
                            </m:sup>
                          </m:sSup>
                        </m:num>
                        <m:den>
                          <m:sSub>
                            <m:sSubPr>
                              <m:ctrlPr>
                                <a:rPr lang="en-US" sz="3200" i="1" smtClean="0">
                                  <a:solidFill>
                                    <a:schemeClr val="bg2"/>
                                  </a:solidFill>
                                  <a:effectLst/>
                                  <a:latin typeface="Cambria Math"/>
                                </a:rPr>
                              </m:ctrlPr>
                            </m:sSubPr>
                            <m:e>
                              <m:r>
                                <m:rPr>
                                  <m:sty m:val="p"/>
                                </m:rPr>
                                <a:rPr lang="en-US" sz="3200" b="0" i="0" smtClean="0">
                                  <a:solidFill>
                                    <a:schemeClr val="bg2"/>
                                  </a:solidFill>
                                  <a:effectLst/>
                                  <a:latin typeface="Cambria Math"/>
                                  <a:ea typeface="Cambria Math"/>
                                </a:rPr>
                                <m:t>τ</m:t>
                              </m:r>
                            </m:e>
                            <m:sub>
                              <m:r>
                                <m:rPr>
                                  <m:sty m:val="p"/>
                                </m:rPr>
                                <a:rPr lang="en-US" sz="3200" b="0" i="0" smtClean="0">
                                  <a:solidFill>
                                    <a:schemeClr val="bg2"/>
                                  </a:solidFill>
                                  <a:effectLst/>
                                  <a:latin typeface="Cambria Math"/>
                                </a:rPr>
                                <m:t>avg</m:t>
                              </m:r>
                            </m:sub>
                          </m:sSub>
                        </m:den>
                      </m:f>
                      <m:r>
                        <a:rPr lang="en-US" sz="3200" b="0" i="0" smtClean="0">
                          <a:solidFill>
                            <a:schemeClr val="bg2"/>
                          </a:solidFill>
                          <a:effectLst/>
                          <a:latin typeface="Cambria Math"/>
                        </a:rPr>
                        <m:t>=</m:t>
                      </m:r>
                      <m:d>
                        <m:dPr>
                          <m:ctrlPr>
                            <a:rPr lang="en-US" sz="3200" b="0" i="1" smtClean="0">
                              <a:solidFill>
                                <a:schemeClr val="bg2"/>
                              </a:solidFill>
                              <a:effectLst/>
                              <a:latin typeface="Cambria Math"/>
                            </a:rPr>
                          </m:ctrlPr>
                        </m:dPr>
                        <m:e>
                          <m:r>
                            <a:rPr lang="en-US" sz="3200">
                              <a:solidFill>
                                <a:schemeClr val="bg2"/>
                              </a:solidFill>
                              <a:effectLst/>
                              <a:latin typeface="Cambria Math"/>
                            </a:rPr>
                            <m:t>7</m:t>
                          </m:r>
                          <m:r>
                            <a:rPr lang="en-US" sz="3200" i="1">
                              <a:solidFill>
                                <a:schemeClr val="bg2"/>
                              </a:solidFill>
                              <a:effectLst/>
                              <a:latin typeface="Cambria Math"/>
                              <a:ea typeface="Cambria Math"/>
                            </a:rPr>
                            <m:t>±19</m:t>
                          </m:r>
                          <m:r>
                            <m:rPr>
                              <m:nor/>
                            </m:rPr>
                            <a:rPr lang="en-US" sz="3200" dirty="0">
                              <a:solidFill>
                                <a:schemeClr val="bg2"/>
                              </a:solidFill>
                              <a:effectLst/>
                            </a:rPr>
                            <m:t> </m:t>
                          </m:r>
                        </m:e>
                      </m:d>
                      <m:r>
                        <a:rPr lang="en-US" sz="3200" b="0" i="1" smtClean="0">
                          <a:solidFill>
                            <a:schemeClr val="bg2"/>
                          </a:solidFill>
                          <a:effectLst/>
                          <a:latin typeface="Cambria Math"/>
                        </a:rPr>
                        <m:t> </m:t>
                      </m:r>
                      <m:r>
                        <m:rPr>
                          <m:sty m:val="p"/>
                        </m:rPr>
                        <a:rPr lang="en-US" sz="3200" b="0" i="0" smtClean="0">
                          <a:solidFill>
                            <a:schemeClr val="bg2"/>
                          </a:solidFill>
                          <a:effectLst/>
                          <a:latin typeface="Cambria Math"/>
                        </a:rPr>
                        <m:t>ppm</m:t>
                      </m:r>
                    </m:oMath>
                  </m:oMathPara>
                </a14:m>
                <a:endParaRPr lang="en-US" sz="3200" dirty="0">
                  <a:solidFill>
                    <a:schemeClr val="bg2"/>
                  </a:solidFill>
                  <a:effectLst/>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598926" y="2209800"/>
                <a:ext cx="4708148" cy="1210652"/>
              </a:xfrm>
              <a:prstGeom prst="rect">
                <a:avLst/>
              </a:prstGeom>
              <a:blipFill rotWithShape="1">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57462339"/>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a:xfrm>
            <a:off x="1066800" y="152400"/>
            <a:ext cx="7181850" cy="533400"/>
          </a:xfrm>
        </p:spPr>
        <p:txBody>
          <a:bodyPr/>
          <a:lstStyle/>
          <a:p>
            <a:r>
              <a:rPr lang="en-US" sz="3200" dirty="0" smtClean="0"/>
              <a:t>Summary</a:t>
            </a:r>
          </a:p>
        </p:txBody>
      </p:sp>
      <p:sp>
        <p:nvSpPr>
          <p:cNvPr id="240643" name="Rectangle 3"/>
          <p:cNvSpPr>
            <a:spLocks noGrp="1" noChangeArrowheads="1"/>
          </p:cNvSpPr>
          <p:nvPr>
            <p:ph type="body" idx="1"/>
          </p:nvPr>
        </p:nvSpPr>
        <p:spPr>
          <a:xfrm>
            <a:off x="457200" y="685800"/>
            <a:ext cx="8382000" cy="3733800"/>
          </a:xfrm>
        </p:spPr>
        <p:txBody>
          <a:bodyPr/>
          <a:lstStyle/>
          <a:p>
            <a:r>
              <a:rPr lang="en-US" dirty="0" err="1" smtClean="0">
                <a:solidFill>
                  <a:srgbClr val="0000FF"/>
                </a:solidFill>
              </a:rPr>
              <a:t>MuLan</a:t>
            </a:r>
            <a:r>
              <a:rPr lang="en-US" dirty="0" smtClean="0"/>
              <a:t> has finished and published</a:t>
            </a:r>
          </a:p>
          <a:p>
            <a:pPr lvl="1"/>
            <a:r>
              <a:rPr lang="en-US" dirty="0" smtClean="0"/>
              <a:t>1.0 ppm final error achieved, as proposed</a:t>
            </a:r>
          </a:p>
          <a:p>
            <a:pPr lvl="2"/>
            <a:r>
              <a:rPr lang="en-US" dirty="0">
                <a:solidFill>
                  <a:schemeClr val="bg2"/>
                </a:solidFill>
              </a:rPr>
              <a:t>The most precise particle or nuclear </a:t>
            </a:r>
            <a:r>
              <a:rPr lang="en-US" dirty="0" smtClean="0">
                <a:solidFill>
                  <a:schemeClr val="bg2"/>
                </a:solidFill>
              </a:rPr>
              <a:t>lifetime </a:t>
            </a:r>
            <a:r>
              <a:rPr lang="en-US" dirty="0">
                <a:solidFill>
                  <a:schemeClr val="bg2"/>
                </a:solidFill>
              </a:rPr>
              <a:t>ever</a:t>
            </a:r>
            <a:r>
              <a:rPr lang="en-US" dirty="0">
                <a:solidFill>
                  <a:schemeClr val="tx1"/>
                </a:solidFill>
              </a:rPr>
              <a:t> </a:t>
            </a:r>
            <a:r>
              <a:rPr lang="en-US" dirty="0" smtClean="0">
                <a:solidFill>
                  <a:schemeClr val="bg2"/>
                </a:solidFill>
              </a:rPr>
              <a:t>measured</a:t>
            </a:r>
            <a:endParaRPr lang="en-US" dirty="0" smtClean="0"/>
          </a:p>
          <a:p>
            <a:pPr lvl="1"/>
            <a:r>
              <a:rPr lang="en-US" dirty="0" smtClean="0"/>
              <a:t>Most precise Fermi constant</a:t>
            </a:r>
          </a:p>
          <a:p>
            <a:pPr lvl="1"/>
            <a:r>
              <a:rPr lang="en-US" dirty="0" smtClean="0"/>
              <a:t>Modest check of </a:t>
            </a:r>
            <a:r>
              <a:rPr lang="en-US" dirty="0" err="1" smtClean="0"/>
              <a:t>muonium</a:t>
            </a:r>
            <a:r>
              <a:rPr lang="en-US" dirty="0" smtClean="0"/>
              <a:t> versus free </a:t>
            </a:r>
            <a:r>
              <a:rPr lang="en-US" dirty="0" err="1" smtClean="0"/>
              <a:t>muon</a:t>
            </a:r>
            <a:endParaRPr lang="en-US" dirty="0" smtClean="0"/>
          </a:p>
          <a:p>
            <a:endParaRPr lang="en-US" dirty="0" smtClean="0">
              <a:solidFill>
                <a:srgbClr val="FF0000"/>
              </a:solidFill>
            </a:endParaRPr>
          </a:p>
          <a:p>
            <a:r>
              <a:rPr lang="en-US" dirty="0" err="1" smtClean="0">
                <a:solidFill>
                  <a:srgbClr val="FF0000"/>
                </a:solidFill>
              </a:rPr>
              <a:t>MuCap</a:t>
            </a:r>
            <a:r>
              <a:rPr lang="en-US" dirty="0" smtClean="0"/>
              <a:t> has finished; publication in progress</a:t>
            </a:r>
          </a:p>
          <a:p>
            <a:pPr lvl="1"/>
            <a:r>
              <a:rPr lang="en-US" dirty="0" smtClean="0"/>
              <a:t>First unambiguous determination of </a:t>
            </a:r>
            <a:r>
              <a:rPr lang="en-US" dirty="0" err="1" smtClean="0"/>
              <a:t>g</a:t>
            </a:r>
            <a:r>
              <a:rPr lang="en-US" baseline="-25000" dirty="0" err="1" smtClean="0"/>
              <a:t>P</a:t>
            </a:r>
            <a:endParaRPr lang="en-US" dirty="0" smtClean="0"/>
          </a:p>
          <a:p>
            <a:pPr lvl="1"/>
            <a:r>
              <a:rPr lang="en-US" dirty="0"/>
              <a:t>E</a:t>
            </a:r>
            <a:r>
              <a:rPr lang="en-US" dirty="0" smtClean="0"/>
              <a:t>xcellent agreement with theory</a:t>
            </a:r>
          </a:p>
          <a:p>
            <a:pPr lvl="1"/>
            <a:r>
              <a:rPr lang="en-US" dirty="0" smtClean="0"/>
              <a:t>Method paves way for future </a:t>
            </a:r>
            <a:r>
              <a:rPr lang="en-US" dirty="0" err="1" smtClean="0"/>
              <a:t>MuSun</a:t>
            </a:r>
            <a:r>
              <a:rPr lang="en-US" dirty="0" smtClean="0"/>
              <a:t> </a:t>
            </a:r>
            <a:r>
              <a:rPr lang="en-US" dirty="0" err="1" smtClean="0"/>
              <a:t>expt</a:t>
            </a:r>
            <a:r>
              <a:rPr lang="en-US" dirty="0" smtClean="0"/>
              <a:t> on </a:t>
            </a:r>
            <a:r>
              <a:rPr lang="en-US" dirty="0" smtClean="0">
                <a:latin typeface="Symbol" pitchFamily="18" charset="2"/>
              </a:rPr>
              <a:t>m</a:t>
            </a:r>
            <a:r>
              <a:rPr lang="en-US" dirty="0" smtClean="0"/>
              <a:t>d capture</a:t>
            </a:r>
          </a:p>
        </p:txBody>
      </p:sp>
      <p:grpSp>
        <p:nvGrpSpPr>
          <p:cNvPr id="6" name="Group 5"/>
          <p:cNvGrpSpPr/>
          <p:nvPr/>
        </p:nvGrpSpPr>
        <p:grpSpPr>
          <a:xfrm>
            <a:off x="0" y="3805692"/>
            <a:ext cx="9144000" cy="3128508"/>
            <a:chOff x="0" y="347663"/>
            <a:chExt cx="9144000" cy="3128508"/>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0867"/>
            <a:stretch/>
          </p:blipFill>
          <p:spPr bwMode="auto">
            <a:xfrm>
              <a:off x="0" y="347663"/>
              <a:ext cx="9144000" cy="3128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bwMode="auto">
            <a:xfrm>
              <a:off x="7967020" y="720725"/>
              <a:ext cx="643580" cy="2331017"/>
            </a:xfrm>
            <a:prstGeom prst="rect">
              <a:avLst/>
            </a:prstGeom>
            <a:solidFill>
              <a:srgbClr val="FFFF00">
                <a:alpha val="30000"/>
              </a:srgbClr>
            </a:solidFill>
            <a:ln w="9525" cap="flat" cmpd="sng" algn="ctr">
              <a:noFill/>
              <a:prstDash val="solid"/>
              <a:round/>
              <a:headEnd type="none" w="med" len="med"/>
              <a:tailEnd type="none" w="med" len="med"/>
            </a:ln>
            <a:effectLst/>
            <a:extLst/>
          </p:spPr>
          <p:txBody>
            <a:bodyPr wrap="none" anchor="ctr"/>
            <a:lstStyle/>
            <a:p>
              <a:pPr>
                <a:defRPr/>
              </a:pPr>
              <a:endParaRPr lang="en-US">
                <a:solidFill>
                  <a:srgbClr val="C0C0C0"/>
                </a:solidFill>
              </a:endParaRPr>
            </a:p>
          </p:txBody>
        </p:sp>
        <p:sp>
          <p:nvSpPr>
            <p:cNvPr id="10" name="TextBox 8"/>
            <p:cNvSpPr txBox="1">
              <a:spLocks noChangeArrowheads="1"/>
            </p:cNvSpPr>
            <p:nvPr/>
          </p:nvSpPr>
          <p:spPr bwMode="auto">
            <a:xfrm>
              <a:off x="7803441" y="1401305"/>
              <a:ext cx="867545" cy="33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500">
                  <a:solidFill>
                    <a:schemeClr val="folHlink"/>
                  </a:solidFill>
                  <a:latin typeface="Arial" pitchFamily="34" charset="0"/>
                </a:defRPr>
              </a:lvl1pPr>
              <a:lvl2pPr marL="742950" indent="-285750">
                <a:defRPr sz="1500">
                  <a:solidFill>
                    <a:schemeClr val="folHlink"/>
                  </a:solidFill>
                  <a:latin typeface="Arial" pitchFamily="34" charset="0"/>
                </a:defRPr>
              </a:lvl2pPr>
              <a:lvl3pPr marL="1143000" indent="-228600">
                <a:defRPr sz="1500">
                  <a:solidFill>
                    <a:schemeClr val="folHlink"/>
                  </a:solidFill>
                  <a:latin typeface="Arial" pitchFamily="34" charset="0"/>
                </a:defRPr>
              </a:lvl3pPr>
              <a:lvl4pPr marL="1600200" indent="-228600">
                <a:defRPr sz="1500">
                  <a:solidFill>
                    <a:schemeClr val="folHlink"/>
                  </a:solidFill>
                  <a:latin typeface="Arial" pitchFamily="34" charset="0"/>
                </a:defRPr>
              </a:lvl4pPr>
              <a:lvl5pPr marL="2057400" indent="-228600">
                <a:defRPr sz="1500">
                  <a:solidFill>
                    <a:schemeClr val="folHlink"/>
                  </a:solidFill>
                  <a:latin typeface="Arial" pitchFamily="34" charset="0"/>
                </a:defRPr>
              </a:lvl5pPr>
              <a:lvl6pPr marL="2514600" indent="-228600" algn="ctr" eaLnBrk="0" fontAlgn="base" hangingPunct="0">
                <a:spcBef>
                  <a:spcPct val="0"/>
                </a:spcBef>
                <a:spcAft>
                  <a:spcPct val="0"/>
                </a:spcAft>
                <a:defRPr sz="1500">
                  <a:solidFill>
                    <a:schemeClr val="folHlink"/>
                  </a:solidFill>
                  <a:latin typeface="Arial" pitchFamily="34" charset="0"/>
                </a:defRPr>
              </a:lvl6pPr>
              <a:lvl7pPr marL="2971800" indent="-228600" algn="ctr" eaLnBrk="0" fontAlgn="base" hangingPunct="0">
                <a:spcBef>
                  <a:spcPct val="0"/>
                </a:spcBef>
                <a:spcAft>
                  <a:spcPct val="0"/>
                </a:spcAft>
                <a:defRPr sz="1500">
                  <a:solidFill>
                    <a:schemeClr val="folHlink"/>
                  </a:solidFill>
                  <a:latin typeface="Arial" pitchFamily="34" charset="0"/>
                </a:defRPr>
              </a:lvl7pPr>
              <a:lvl8pPr marL="3429000" indent="-228600" algn="ctr" eaLnBrk="0" fontAlgn="base" hangingPunct="0">
                <a:spcBef>
                  <a:spcPct val="0"/>
                </a:spcBef>
                <a:spcAft>
                  <a:spcPct val="0"/>
                </a:spcAft>
                <a:defRPr sz="1500">
                  <a:solidFill>
                    <a:schemeClr val="folHlink"/>
                  </a:solidFill>
                  <a:latin typeface="Arial" pitchFamily="34" charset="0"/>
                </a:defRPr>
              </a:lvl8pPr>
              <a:lvl9pPr marL="3886200" indent="-228600" algn="ctr" eaLnBrk="0" fontAlgn="base" hangingPunct="0">
                <a:spcBef>
                  <a:spcPct val="0"/>
                </a:spcBef>
                <a:spcAft>
                  <a:spcPct val="0"/>
                </a:spcAft>
                <a:defRPr sz="1500">
                  <a:solidFill>
                    <a:schemeClr val="folHlink"/>
                  </a:solidFill>
                  <a:latin typeface="Arial" pitchFamily="34" charset="0"/>
                </a:defRPr>
              </a:lvl9pPr>
            </a:lstStyle>
            <a:p>
              <a:pPr algn="r"/>
              <a:r>
                <a:rPr lang="en-US" sz="1600" b="1">
                  <a:solidFill>
                    <a:srgbClr val="FF0000"/>
                  </a:solidFill>
                  <a:effectLst/>
                </a:rPr>
                <a:t>MuCap</a:t>
              </a:r>
            </a:p>
          </p:txBody>
        </p:sp>
        <p:sp>
          <p:nvSpPr>
            <p:cNvPr id="11" name="Rectangle 10"/>
            <p:cNvSpPr/>
            <p:nvPr/>
          </p:nvSpPr>
          <p:spPr bwMode="auto">
            <a:xfrm>
              <a:off x="3228522" y="720725"/>
              <a:ext cx="805315" cy="2279650"/>
            </a:xfrm>
            <a:prstGeom prst="rect">
              <a:avLst/>
            </a:prstGeom>
            <a:solidFill>
              <a:srgbClr val="FFFF00">
                <a:alpha val="30196"/>
              </a:srgbClr>
            </a:solidFill>
            <a:ln w="9525" cap="flat" cmpd="sng" algn="ctr">
              <a:noFill/>
              <a:prstDash val="solid"/>
              <a:round/>
              <a:headEnd type="none" w="med" len="med"/>
              <a:tailEnd type="none" w="med" len="med"/>
            </a:ln>
            <a:effectLst/>
            <a:extLst/>
          </p:spPr>
          <p:txBody>
            <a:bodyPr wrap="none" anchor="ctr"/>
            <a:lstStyle/>
            <a:p>
              <a:pPr>
                <a:defRPr/>
              </a:pPr>
              <a:endParaRPr lang="en-US">
                <a:solidFill>
                  <a:srgbClr val="C0C0C0"/>
                </a:solidFill>
              </a:endParaRPr>
            </a:p>
          </p:txBody>
        </p:sp>
        <p:sp>
          <p:nvSpPr>
            <p:cNvPr id="8" name="TextBox 2"/>
            <p:cNvSpPr txBox="1">
              <a:spLocks noChangeArrowheads="1"/>
            </p:cNvSpPr>
            <p:nvPr/>
          </p:nvSpPr>
          <p:spPr bwMode="auto">
            <a:xfrm>
              <a:off x="2928532" y="2008455"/>
              <a:ext cx="845103" cy="33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500">
                  <a:solidFill>
                    <a:schemeClr val="folHlink"/>
                  </a:solidFill>
                  <a:latin typeface="Arial" pitchFamily="34" charset="0"/>
                </a:defRPr>
              </a:lvl1pPr>
              <a:lvl2pPr marL="742950" indent="-285750">
                <a:defRPr sz="1500">
                  <a:solidFill>
                    <a:schemeClr val="folHlink"/>
                  </a:solidFill>
                  <a:latin typeface="Arial" pitchFamily="34" charset="0"/>
                </a:defRPr>
              </a:lvl2pPr>
              <a:lvl3pPr marL="1143000" indent="-228600">
                <a:defRPr sz="1500">
                  <a:solidFill>
                    <a:schemeClr val="folHlink"/>
                  </a:solidFill>
                  <a:latin typeface="Arial" pitchFamily="34" charset="0"/>
                </a:defRPr>
              </a:lvl3pPr>
              <a:lvl4pPr marL="1600200" indent="-228600">
                <a:defRPr sz="1500">
                  <a:solidFill>
                    <a:schemeClr val="folHlink"/>
                  </a:solidFill>
                  <a:latin typeface="Arial" pitchFamily="34" charset="0"/>
                </a:defRPr>
              </a:lvl4pPr>
              <a:lvl5pPr marL="2057400" indent="-228600">
                <a:defRPr sz="1500">
                  <a:solidFill>
                    <a:schemeClr val="folHlink"/>
                  </a:solidFill>
                  <a:latin typeface="Arial" pitchFamily="34" charset="0"/>
                </a:defRPr>
              </a:lvl5pPr>
              <a:lvl6pPr marL="2514600" indent="-228600" algn="ctr" eaLnBrk="0" fontAlgn="base" hangingPunct="0">
                <a:spcBef>
                  <a:spcPct val="0"/>
                </a:spcBef>
                <a:spcAft>
                  <a:spcPct val="0"/>
                </a:spcAft>
                <a:defRPr sz="1500">
                  <a:solidFill>
                    <a:schemeClr val="folHlink"/>
                  </a:solidFill>
                  <a:latin typeface="Arial" pitchFamily="34" charset="0"/>
                </a:defRPr>
              </a:lvl6pPr>
              <a:lvl7pPr marL="2971800" indent="-228600" algn="ctr" eaLnBrk="0" fontAlgn="base" hangingPunct="0">
                <a:spcBef>
                  <a:spcPct val="0"/>
                </a:spcBef>
                <a:spcAft>
                  <a:spcPct val="0"/>
                </a:spcAft>
                <a:defRPr sz="1500">
                  <a:solidFill>
                    <a:schemeClr val="folHlink"/>
                  </a:solidFill>
                  <a:latin typeface="Arial" pitchFamily="34" charset="0"/>
                </a:defRPr>
              </a:lvl7pPr>
              <a:lvl8pPr marL="3429000" indent="-228600" algn="ctr" eaLnBrk="0" fontAlgn="base" hangingPunct="0">
                <a:spcBef>
                  <a:spcPct val="0"/>
                </a:spcBef>
                <a:spcAft>
                  <a:spcPct val="0"/>
                </a:spcAft>
                <a:defRPr sz="1500">
                  <a:solidFill>
                    <a:schemeClr val="folHlink"/>
                  </a:solidFill>
                  <a:latin typeface="Arial" pitchFamily="34" charset="0"/>
                </a:defRPr>
              </a:lvl8pPr>
              <a:lvl9pPr marL="3886200" indent="-228600" algn="ctr" eaLnBrk="0" fontAlgn="base" hangingPunct="0">
                <a:spcBef>
                  <a:spcPct val="0"/>
                </a:spcBef>
                <a:spcAft>
                  <a:spcPct val="0"/>
                </a:spcAft>
                <a:defRPr sz="1500">
                  <a:solidFill>
                    <a:schemeClr val="folHlink"/>
                  </a:solidFill>
                  <a:latin typeface="Arial" pitchFamily="34" charset="0"/>
                </a:defRPr>
              </a:lvl9pPr>
            </a:lstStyle>
            <a:p>
              <a:pPr algn="l"/>
              <a:r>
                <a:rPr lang="en-US" sz="1600" b="1" dirty="0" err="1">
                  <a:solidFill>
                    <a:schemeClr val="tx2"/>
                  </a:solidFill>
                  <a:effectLst/>
                </a:rPr>
                <a:t>MuLan</a:t>
              </a:r>
              <a:endParaRPr lang="en-US" sz="1600" b="1" dirty="0">
                <a:solidFill>
                  <a:schemeClr val="tx2"/>
                </a:solidFill>
                <a:effectLst/>
              </a:endParaRPr>
            </a:p>
          </p:txBody>
        </p:sp>
        <p:sp>
          <p:nvSpPr>
            <p:cNvPr id="12" name="Rectangle 11"/>
            <p:cNvSpPr/>
            <p:nvPr/>
          </p:nvSpPr>
          <p:spPr bwMode="auto">
            <a:xfrm>
              <a:off x="2148840" y="732971"/>
              <a:ext cx="365760" cy="2279650"/>
            </a:xfrm>
            <a:prstGeom prst="rect">
              <a:avLst/>
            </a:prstGeom>
            <a:solidFill>
              <a:srgbClr val="FFFF00">
                <a:alpha val="30196"/>
              </a:srgbClr>
            </a:solidFill>
            <a:ln w="9525" cap="flat" cmpd="sng" algn="ctr">
              <a:noFill/>
              <a:prstDash val="solid"/>
              <a:round/>
              <a:headEnd type="none" w="med" len="med"/>
              <a:tailEnd type="none" w="med" len="med"/>
            </a:ln>
            <a:effectLst/>
            <a:extLst/>
          </p:spPr>
          <p:txBody>
            <a:bodyPr wrap="none" anchor="ctr"/>
            <a:lstStyle/>
            <a:p>
              <a:pPr>
                <a:defRPr/>
              </a:pPr>
              <a:endParaRPr lang="en-US">
                <a:solidFill>
                  <a:srgbClr val="C0C0C0"/>
                </a:solidFill>
              </a:endParaRPr>
            </a:p>
          </p:txBody>
        </p:sp>
      </p:grpSp>
      <p:sp>
        <p:nvSpPr>
          <p:cNvPr id="2" name="TextBox 1"/>
          <p:cNvSpPr txBox="1"/>
          <p:nvPr/>
        </p:nvSpPr>
        <p:spPr>
          <a:xfrm rot="1440000">
            <a:off x="8246815" y="6476094"/>
            <a:ext cx="1008609" cy="261610"/>
          </a:xfrm>
          <a:prstGeom prst="rect">
            <a:avLst/>
          </a:prstGeom>
          <a:solidFill>
            <a:schemeClr val="bg1"/>
          </a:solidFill>
        </p:spPr>
        <p:txBody>
          <a:bodyPr wrap="none" rtlCol="0">
            <a:spAutoFit/>
          </a:bodyPr>
          <a:lstStyle/>
          <a:p>
            <a:r>
              <a:rPr lang="en-US" sz="1050" b="1" dirty="0" err="1" smtClean="0">
                <a:solidFill>
                  <a:srgbClr val="FF0000"/>
                </a:solidFill>
                <a:effectLst/>
              </a:rPr>
              <a:t>MuCap</a:t>
            </a:r>
            <a:r>
              <a:rPr lang="en-US" sz="1050" b="1" dirty="0" smtClean="0">
                <a:solidFill>
                  <a:srgbClr val="FF0000"/>
                </a:solidFill>
                <a:effectLst/>
              </a:rPr>
              <a:t> 2012</a:t>
            </a:r>
            <a:endParaRPr lang="en-US" sz="1050" b="1" dirty="0">
              <a:solidFill>
                <a:srgbClr val="FF0000"/>
              </a:solidFill>
              <a:effectLs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Collaborations</a:t>
            </a:r>
            <a:endParaRPr lang="en-US" dirty="0"/>
          </a:p>
        </p:txBody>
      </p:sp>
      <p:sp>
        <p:nvSpPr>
          <p:cNvPr id="3" name="Rectangle 8" descr="Light upward diagonal"/>
          <p:cNvSpPr>
            <a:spLocks noChangeArrowheads="1"/>
          </p:cNvSpPr>
          <p:nvPr/>
        </p:nvSpPr>
        <p:spPr bwMode="auto">
          <a:xfrm>
            <a:off x="1524000" y="4648200"/>
            <a:ext cx="61722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defTabSz="457200" eaLnBrk="1" hangingPunct="1"/>
            <a:r>
              <a:rPr lang="en-US" sz="1200" i="1" dirty="0">
                <a:solidFill>
                  <a:schemeClr val="tx2"/>
                </a:solidFill>
                <a:latin typeface="Times New Roman" pitchFamily="18" charset="0"/>
                <a:ea typeface="MS PGothic" pitchFamily="34" charset="-128"/>
                <a:cs typeface="Arial" pitchFamily="34" charset="0"/>
              </a:rPr>
              <a:t>Petersburg Nuclear Physics Institute (PNPI), </a:t>
            </a:r>
            <a:r>
              <a:rPr lang="en-US" sz="1200" i="1" dirty="0" err="1">
                <a:solidFill>
                  <a:schemeClr val="tx2"/>
                </a:solidFill>
                <a:latin typeface="Times New Roman" pitchFamily="18" charset="0"/>
                <a:ea typeface="MS PGothic" pitchFamily="34" charset="-128"/>
                <a:cs typeface="Arial" pitchFamily="34" charset="0"/>
              </a:rPr>
              <a:t>Gatchina</a:t>
            </a:r>
            <a:r>
              <a:rPr lang="en-US" sz="1200" i="1" dirty="0">
                <a:solidFill>
                  <a:schemeClr val="tx2"/>
                </a:solidFill>
                <a:latin typeface="Times New Roman" pitchFamily="18" charset="0"/>
                <a:ea typeface="MS PGothic" pitchFamily="34" charset="-128"/>
                <a:cs typeface="Arial" pitchFamily="34" charset="0"/>
              </a:rPr>
              <a:t>, Russia</a:t>
            </a:r>
            <a:br>
              <a:rPr lang="en-US" sz="1200" i="1" dirty="0">
                <a:solidFill>
                  <a:schemeClr val="tx2"/>
                </a:solidFill>
                <a:latin typeface="Times New Roman" pitchFamily="18" charset="0"/>
                <a:ea typeface="MS PGothic" pitchFamily="34" charset="-128"/>
                <a:cs typeface="Arial" pitchFamily="34" charset="0"/>
              </a:rPr>
            </a:br>
            <a:r>
              <a:rPr lang="en-US" sz="1200" i="1" dirty="0">
                <a:solidFill>
                  <a:schemeClr val="tx2"/>
                </a:solidFill>
                <a:latin typeface="Times New Roman" pitchFamily="18" charset="0"/>
                <a:ea typeface="MS PGothic" pitchFamily="34" charset="-128"/>
                <a:cs typeface="Arial" pitchFamily="34" charset="0"/>
              </a:rPr>
              <a:t>Paul </a:t>
            </a:r>
            <a:r>
              <a:rPr lang="en-US" sz="1200" i="1" dirty="0" err="1">
                <a:solidFill>
                  <a:schemeClr val="tx2"/>
                </a:solidFill>
                <a:latin typeface="Times New Roman" pitchFamily="18" charset="0"/>
                <a:ea typeface="MS PGothic" pitchFamily="34" charset="-128"/>
                <a:cs typeface="Arial" pitchFamily="34" charset="0"/>
              </a:rPr>
              <a:t>Scherrer</a:t>
            </a:r>
            <a:r>
              <a:rPr lang="en-US" sz="1200" i="1" dirty="0">
                <a:solidFill>
                  <a:schemeClr val="tx2"/>
                </a:solidFill>
                <a:latin typeface="Times New Roman" pitchFamily="18" charset="0"/>
                <a:ea typeface="MS PGothic" pitchFamily="34" charset="-128"/>
                <a:cs typeface="Arial" pitchFamily="34" charset="0"/>
              </a:rPr>
              <a:t> Institute (PSI), </a:t>
            </a:r>
            <a:r>
              <a:rPr lang="en-US" sz="1200" i="1" dirty="0" err="1">
                <a:solidFill>
                  <a:schemeClr val="tx2"/>
                </a:solidFill>
                <a:latin typeface="Times New Roman" pitchFamily="18" charset="0"/>
                <a:ea typeface="MS PGothic" pitchFamily="34" charset="-128"/>
                <a:cs typeface="Arial" pitchFamily="34" charset="0"/>
              </a:rPr>
              <a:t>Villigen</a:t>
            </a:r>
            <a:r>
              <a:rPr lang="en-US" sz="1200" i="1" dirty="0">
                <a:solidFill>
                  <a:schemeClr val="tx2"/>
                </a:solidFill>
                <a:latin typeface="Times New Roman" pitchFamily="18" charset="0"/>
                <a:ea typeface="MS PGothic" pitchFamily="34" charset="-128"/>
                <a:cs typeface="Arial" pitchFamily="34" charset="0"/>
              </a:rPr>
              <a:t>, Switzerland </a:t>
            </a:r>
            <a:br>
              <a:rPr lang="en-US" sz="1200" i="1" dirty="0">
                <a:solidFill>
                  <a:schemeClr val="tx2"/>
                </a:solidFill>
                <a:latin typeface="Times New Roman" pitchFamily="18" charset="0"/>
                <a:ea typeface="MS PGothic" pitchFamily="34" charset="-128"/>
                <a:cs typeface="Arial" pitchFamily="34" charset="0"/>
              </a:rPr>
            </a:br>
            <a:r>
              <a:rPr lang="en-US" sz="1200" i="1" dirty="0">
                <a:solidFill>
                  <a:schemeClr val="tx2"/>
                </a:solidFill>
                <a:latin typeface="Times New Roman" pitchFamily="18" charset="0"/>
                <a:ea typeface="MS PGothic" pitchFamily="34" charset="-128"/>
                <a:cs typeface="Arial" pitchFamily="34" charset="0"/>
              </a:rPr>
              <a:t>University of California, Berkeley (UCB and LBNL), </a:t>
            </a:r>
            <a:r>
              <a:rPr lang="en-US" sz="1200" i="1" dirty="0" smtClean="0">
                <a:solidFill>
                  <a:schemeClr val="tx2"/>
                </a:solidFill>
                <a:latin typeface="Times New Roman" pitchFamily="18" charset="0"/>
                <a:ea typeface="MS PGothic" pitchFamily="34" charset="-128"/>
                <a:cs typeface="Arial" pitchFamily="34" charset="0"/>
              </a:rPr>
              <a:t>USA</a:t>
            </a:r>
          </a:p>
          <a:p>
            <a:pPr defTabSz="457200" eaLnBrk="1" hangingPunct="1"/>
            <a:r>
              <a:rPr lang="en-US" sz="1200" i="1" dirty="0">
                <a:solidFill>
                  <a:schemeClr val="tx2"/>
                </a:solidFill>
                <a:latin typeface="Times New Roman" pitchFamily="18" charset="0"/>
                <a:ea typeface="MS PGothic" pitchFamily="34" charset="-128"/>
                <a:cs typeface="Arial" pitchFamily="34" charset="0"/>
              </a:rPr>
              <a:t>University of Illinois at Urbana-Champaign, Urbana, USA </a:t>
            </a:r>
            <a:endParaRPr lang="en-US" sz="1200" i="1" dirty="0" smtClean="0">
              <a:solidFill>
                <a:schemeClr val="tx2"/>
              </a:solidFill>
              <a:latin typeface="Times New Roman" pitchFamily="18" charset="0"/>
              <a:ea typeface="MS PGothic" pitchFamily="34" charset="-128"/>
              <a:cs typeface="Arial" pitchFamily="34" charset="0"/>
            </a:endParaRPr>
          </a:p>
          <a:p>
            <a:pPr defTabSz="457200" eaLnBrk="1" hangingPunct="1"/>
            <a:r>
              <a:rPr lang="en-US" sz="1200" i="1" dirty="0" smtClean="0">
                <a:solidFill>
                  <a:schemeClr val="tx2"/>
                </a:solidFill>
                <a:latin typeface="Times New Roman" pitchFamily="18" charset="0"/>
                <a:ea typeface="MS PGothic" pitchFamily="34" charset="-128"/>
                <a:cs typeface="Arial" pitchFamily="34" charset="0"/>
              </a:rPr>
              <a:t>University of Washington, Seattle, USA </a:t>
            </a:r>
            <a:r>
              <a:rPr lang="en-US" sz="1200" i="1" dirty="0">
                <a:solidFill>
                  <a:schemeClr val="tx2"/>
                </a:solidFill>
                <a:latin typeface="Times New Roman" pitchFamily="18" charset="0"/>
                <a:ea typeface="MS PGothic" pitchFamily="34" charset="-128"/>
                <a:cs typeface="Arial" pitchFamily="34" charset="0"/>
              </a:rPr>
              <a:t/>
            </a:r>
            <a:br>
              <a:rPr lang="en-US" sz="1200" i="1" dirty="0">
                <a:solidFill>
                  <a:schemeClr val="tx2"/>
                </a:solidFill>
                <a:latin typeface="Times New Roman" pitchFamily="18" charset="0"/>
                <a:ea typeface="MS PGothic" pitchFamily="34" charset="-128"/>
                <a:cs typeface="Arial" pitchFamily="34" charset="0"/>
              </a:rPr>
            </a:br>
            <a:r>
              <a:rPr lang="en-US" sz="1200" i="1" dirty="0" err="1">
                <a:solidFill>
                  <a:schemeClr val="tx2"/>
                </a:solidFill>
                <a:latin typeface="Times New Roman" pitchFamily="18" charset="0"/>
                <a:ea typeface="MS PGothic" pitchFamily="34" charset="-128"/>
                <a:cs typeface="Arial" pitchFamily="34" charset="0"/>
              </a:rPr>
              <a:t>Université</a:t>
            </a:r>
            <a:r>
              <a:rPr lang="en-US" sz="1200" i="1" dirty="0">
                <a:solidFill>
                  <a:schemeClr val="tx2"/>
                </a:solidFill>
                <a:latin typeface="Times New Roman" pitchFamily="18" charset="0"/>
                <a:ea typeface="MS PGothic" pitchFamily="34" charset="-128"/>
                <a:cs typeface="Arial" pitchFamily="34" charset="0"/>
              </a:rPr>
              <a:t> </a:t>
            </a:r>
            <a:r>
              <a:rPr lang="en-US" sz="1200" i="1" dirty="0" err="1">
                <a:solidFill>
                  <a:schemeClr val="tx2"/>
                </a:solidFill>
                <a:latin typeface="Times New Roman" pitchFamily="18" charset="0"/>
                <a:ea typeface="MS PGothic" pitchFamily="34" charset="-128"/>
                <a:cs typeface="Arial" pitchFamily="34" charset="0"/>
              </a:rPr>
              <a:t>Catholique</a:t>
            </a:r>
            <a:r>
              <a:rPr lang="en-US" sz="1200" i="1" dirty="0">
                <a:solidFill>
                  <a:schemeClr val="tx2"/>
                </a:solidFill>
                <a:latin typeface="Times New Roman" pitchFamily="18" charset="0"/>
                <a:ea typeface="MS PGothic" pitchFamily="34" charset="-128"/>
                <a:cs typeface="Arial" pitchFamily="34" charset="0"/>
              </a:rPr>
              <a:t> de Louvain, </a:t>
            </a:r>
            <a:r>
              <a:rPr lang="en-US" sz="1200" i="1" dirty="0" smtClean="0">
                <a:solidFill>
                  <a:schemeClr val="tx2"/>
                </a:solidFill>
                <a:latin typeface="Times New Roman" pitchFamily="18" charset="0"/>
                <a:ea typeface="MS PGothic" pitchFamily="34" charset="-128"/>
                <a:cs typeface="Arial" pitchFamily="34" charset="0"/>
              </a:rPr>
              <a:t>Belgium</a:t>
            </a:r>
            <a:r>
              <a:rPr lang="en-US" sz="1200" i="1" dirty="0">
                <a:solidFill>
                  <a:schemeClr val="tx2"/>
                </a:solidFill>
                <a:latin typeface="Times New Roman" pitchFamily="18" charset="0"/>
                <a:ea typeface="MS PGothic" pitchFamily="34" charset="-128"/>
                <a:cs typeface="Arial" pitchFamily="34" charset="0"/>
              </a:rPr>
              <a:t/>
            </a:r>
            <a:br>
              <a:rPr lang="en-US" sz="1200" i="1" dirty="0">
                <a:solidFill>
                  <a:schemeClr val="tx2"/>
                </a:solidFill>
                <a:latin typeface="Times New Roman" pitchFamily="18" charset="0"/>
                <a:ea typeface="MS PGothic" pitchFamily="34" charset="-128"/>
                <a:cs typeface="Arial" pitchFamily="34" charset="0"/>
              </a:rPr>
            </a:br>
            <a:r>
              <a:rPr lang="en-US" sz="1200" i="1" dirty="0">
                <a:solidFill>
                  <a:schemeClr val="tx2"/>
                </a:solidFill>
                <a:latin typeface="Times New Roman" pitchFamily="18" charset="0"/>
                <a:ea typeface="MS PGothic" pitchFamily="34" charset="-128"/>
                <a:cs typeface="Arial" pitchFamily="34" charset="0"/>
              </a:rPr>
              <a:t>University of Kentucky, Lexington, USA</a:t>
            </a:r>
            <a:br>
              <a:rPr lang="en-US" sz="1200" i="1" dirty="0">
                <a:solidFill>
                  <a:schemeClr val="tx2"/>
                </a:solidFill>
                <a:latin typeface="Times New Roman" pitchFamily="18" charset="0"/>
                <a:ea typeface="MS PGothic" pitchFamily="34" charset="-128"/>
                <a:cs typeface="Arial" pitchFamily="34" charset="0"/>
              </a:rPr>
            </a:br>
            <a:r>
              <a:rPr lang="en-US" sz="1200" i="1" dirty="0">
                <a:solidFill>
                  <a:schemeClr val="tx2"/>
                </a:solidFill>
                <a:latin typeface="Times New Roman" pitchFamily="18" charset="0"/>
                <a:ea typeface="MS PGothic" pitchFamily="34" charset="-128"/>
                <a:cs typeface="Arial" pitchFamily="34" charset="0"/>
              </a:rPr>
              <a:t>Boston University, </a:t>
            </a:r>
            <a:r>
              <a:rPr lang="en-US" sz="1200" i="1" dirty="0" smtClean="0">
                <a:solidFill>
                  <a:schemeClr val="tx2"/>
                </a:solidFill>
                <a:latin typeface="Times New Roman" pitchFamily="18" charset="0"/>
                <a:ea typeface="MS PGothic" pitchFamily="34" charset="-128"/>
                <a:cs typeface="Arial" pitchFamily="34" charset="0"/>
              </a:rPr>
              <a:t>USA</a:t>
            </a:r>
          </a:p>
          <a:p>
            <a:pPr defTabSz="457200" eaLnBrk="1" hangingPunct="1"/>
            <a:r>
              <a:rPr lang="en-US" sz="1200" i="1" dirty="0">
                <a:solidFill>
                  <a:schemeClr val="tx2"/>
                </a:solidFill>
                <a:latin typeface="Times New Roman" pitchFamily="18" charset="0"/>
                <a:ea typeface="MS PGothic" pitchFamily="34" charset="-128"/>
                <a:cs typeface="Arial" pitchFamily="34" charset="0"/>
              </a:rPr>
              <a:t>Regis University, Denver, </a:t>
            </a:r>
            <a:r>
              <a:rPr lang="en-US" sz="1200" i="1" dirty="0" smtClean="0">
                <a:solidFill>
                  <a:schemeClr val="tx2"/>
                </a:solidFill>
                <a:latin typeface="Times New Roman" pitchFamily="18" charset="0"/>
                <a:ea typeface="MS PGothic" pitchFamily="34" charset="-128"/>
                <a:cs typeface="Arial" pitchFamily="34" charset="0"/>
              </a:rPr>
              <a:t>USA</a:t>
            </a:r>
            <a:endParaRPr lang="en-US" sz="1200" i="1" dirty="0">
              <a:solidFill>
                <a:schemeClr val="tx2"/>
              </a:solidFill>
              <a:latin typeface="Times New Roman" pitchFamily="18" charset="0"/>
              <a:ea typeface="MS PGothic" pitchFamily="34" charset="-128"/>
              <a:cs typeface="Arial" pitchFamily="34" charset="0"/>
            </a:endParaRPr>
          </a:p>
        </p:txBody>
      </p:sp>
      <p:sp>
        <p:nvSpPr>
          <p:cNvPr id="4" name="Rectangle 8" descr="Light upward diagonal"/>
          <p:cNvSpPr>
            <a:spLocks noChangeArrowheads="1"/>
          </p:cNvSpPr>
          <p:nvPr/>
        </p:nvSpPr>
        <p:spPr bwMode="auto">
          <a:xfrm>
            <a:off x="1828800" y="1752600"/>
            <a:ext cx="61722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defTabSz="457200" eaLnBrk="1" hangingPunct="1"/>
            <a:r>
              <a:rPr lang="en-US" sz="1200" i="1" dirty="0">
                <a:solidFill>
                  <a:schemeClr val="tx2"/>
                </a:solidFill>
                <a:latin typeface="Times New Roman" pitchFamily="18" charset="0"/>
                <a:ea typeface="MS PGothic" pitchFamily="34" charset="-128"/>
                <a:cs typeface="Arial" pitchFamily="34" charset="0"/>
              </a:rPr>
              <a:t>Boston University, USA</a:t>
            </a:r>
          </a:p>
          <a:p>
            <a:pPr defTabSz="457200" eaLnBrk="1" hangingPunct="1"/>
            <a:r>
              <a:rPr lang="en-US" sz="1200" i="1" dirty="0">
                <a:solidFill>
                  <a:schemeClr val="tx2"/>
                </a:solidFill>
                <a:latin typeface="Times New Roman" pitchFamily="18" charset="0"/>
                <a:ea typeface="MS PGothic" pitchFamily="34" charset="-128"/>
                <a:cs typeface="Arial" pitchFamily="34" charset="0"/>
              </a:rPr>
              <a:t>University of Illinois at Urbana-Champaign, Urbana, USA</a:t>
            </a:r>
          </a:p>
          <a:p>
            <a:pPr defTabSz="457200" eaLnBrk="1" hangingPunct="1"/>
            <a:r>
              <a:rPr lang="en-US" sz="1200" i="1" dirty="0">
                <a:solidFill>
                  <a:schemeClr val="tx2"/>
                </a:solidFill>
                <a:latin typeface="Times New Roman" pitchFamily="18" charset="0"/>
                <a:ea typeface="MS PGothic" pitchFamily="34" charset="-128"/>
                <a:cs typeface="Arial" pitchFamily="34" charset="0"/>
              </a:rPr>
              <a:t>James Madison University, Harrisonburg, USA</a:t>
            </a:r>
          </a:p>
          <a:p>
            <a:pPr defTabSz="457200" eaLnBrk="1" hangingPunct="1"/>
            <a:r>
              <a:rPr lang="en-US" sz="1200" i="1" dirty="0">
                <a:solidFill>
                  <a:schemeClr val="tx2"/>
                </a:solidFill>
                <a:latin typeface="Times New Roman" pitchFamily="18" charset="0"/>
                <a:ea typeface="MS PGothic" pitchFamily="34" charset="-128"/>
                <a:cs typeface="Arial" pitchFamily="34" charset="0"/>
              </a:rPr>
              <a:t>University of Kentucky, Lexington, USA</a:t>
            </a:r>
            <a:br>
              <a:rPr lang="en-US" sz="1200" i="1" dirty="0">
                <a:solidFill>
                  <a:schemeClr val="tx2"/>
                </a:solidFill>
                <a:latin typeface="Times New Roman" pitchFamily="18" charset="0"/>
                <a:ea typeface="MS PGothic" pitchFamily="34" charset="-128"/>
                <a:cs typeface="Arial" pitchFamily="34" charset="0"/>
              </a:rPr>
            </a:br>
            <a:r>
              <a:rPr lang="en-US" sz="1200" i="1" dirty="0">
                <a:solidFill>
                  <a:schemeClr val="tx2"/>
                </a:solidFill>
                <a:latin typeface="Times New Roman" pitchFamily="18" charset="0"/>
                <a:ea typeface="MS PGothic" pitchFamily="34" charset="-128"/>
                <a:cs typeface="Arial" pitchFamily="34" charset="0"/>
              </a:rPr>
              <a:t>KVI, University of Groningen, Groningen, The </a:t>
            </a:r>
            <a:r>
              <a:rPr lang="en-US" sz="1200" i="1" dirty="0" smtClean="0">
                <a:solidFill>
                  <a:schemeClr val="tx2"/>
                </a:solidFill>
                <a:latin typeface="Times New Roman" pitchFamily="18" charset="0"/>
                <a:ea typeface="MS PGothic" pitchFamily="34" charset="-128"/>
                <a:cs typeface="Arial" pitchFamily="34" charset="0"/>
              </a:rPr>
              <a:t>Netherlands</a:t>
            </a:r>
          </a:p>
          <a:p>
            <a:pPr defTabSz="457200" eaLnBrk="1" hangingPunct="1"/>
            <a:r>
              <a:rPr lang="en-US" sz="1200" i="1" dirty="0" smtClean="0">
                <a:solidFill>
                  <a:schemeClr val="tx2"/>
                </a:solidFill>
                <a:latin typeface="Times New Roman" pitchFamily="18" charset="0"/>
                <a:ea typeface="MS PGothic" pitchFamily="34" charset="-128"/>
                <a:cs typeface="Arial" pitchFamily="34" charset="0"/>
              </a:rPr>
              <a:t>Paul </a:t>
            </a:r>
            <a:r>
              <a:rPr lang="en-US" sz="1200" i="1" dirty="0" err="1">
                <a:solidFill>
                  <a:schemeClr val="tx2"/>
                </a:solidFill>
                <a:latin typeface="Times New Roman" pitchFamily="18" charset="0"/>
                <a:ea typeface="MS PGothic" pitchFamily="34" charset="-128"/>
                <a:cs typeface="Arial" pitchFamily="34" charset="0"/>
              </a:rPr>
              <a:t>Scherrer</a:t>
            </a:r>
            <a:r>
              <a:rPr lang="en-US" sz="1200" i="1" dirty="0">
                <a:solidFill>
                  <a:schemeClr val="tx2"/>
                </a:solidFill>
                <a:latin typeface="Times New Roman" pitchFamily="18" charset="0"/>
                <a:ea typeface="MS PGothic" pitchFamily="34" charset="-128"/>
                <a:cs typeface="Arial" pitchFamily="34" charset="0"/>
              </a:rPr>
              <a:t> Institute (PSI), </a:t>
            </a:r>
            <a:r>
              <a:rPr lang="en-US" sz="1200" i="1" dirty="0" err="1">
                <a:solidFill>
                  <a:schemeClr val="tx2"/>
                </a:solidFill>
                <a:latin typeface="Times New Roman" pitchFamily="18" charset="0"/>
                <a:ea typeface="MS PGothic" pitchFamily="34" charset="-128"/>
                <a:cs typeface="Arial" pitchFamily="34" charset="0"/>
              </a:rPr>
              <a:t>Villigen</a:t>
            </a:r>
            <a:r>
              <a:rPr lang="en-US" sz="1200" i="1" dirty="0">
                <a:solidFill>
                  <a:schemeClr val="tx2"/>
                </a:solidFill>
                <a:latin typeface="Times New Roman" pitchFamily="18" charset="0"/>
                <a:ea typeface="MS PGothic" pitchFamily="34" charset="-128"/>
                <a:cs typeface="Arial" pitchFamily="34" charset="0"/>
              </a:rPr>
              <a:t>, Switzerland</a:t>
            </a:r>
            <a:endParaRPr lang="en-US" sz="1200" i="1" dirty="0" smtClean="0">
              <a:solidFill>
                <a:schemeClr val="tx2"/>
              </a:solidFill>
              <a:latin typeface="Times New Roman" pitchFamily="18" charset="0"/>
              <a:ea typeface="MS PGothic" pitchFamily="34" charset="-128"/>
              <a:cs typeface="Arial" pitchFamily="34" charset="0"/>
            </a:endParaRPr>
          </a:p>
          <a:p>
            <a:pPr defTabSz="457200" eaLnBrk="1" hangingPunct="1"/>
            <a:r>
              <a:rPr lang="en-US" sz="1200" i="1" dirty="0" smtClean="0">
                <a:solidFill>
                  <a:schemeClr val="tx2"/>
                </a:solidFill>
                <a:latin typeface="Times New Roman" pitchFamily="18" charset="0"/>
                <a:ea typeface="MS PGothic" pitchFamily="34" charset="-128"/>
                <a:cs typeface="Arial" pitchFamily="34" charset="0"/>
              </a:rPr>
              <a:t>Regis University, Denver, USA</a:t>
            </a:r>
          </a:p>
          <a:p>
            <a:pPr defTabSz="457200" eaLnBrk="1" hangingPunct="1"/>
            <a:r>
              <a:rPr lang="en-US" sz="1200" i="1" dirty="0" smtClean="0">
                <a:solidFill>
                  <a:schemeClr val="tx2"/>
                </a:solidFill>
                <a:latin typeface="Times New Roman" pitchFamily="18" charset="0"/>
                <a:ea typeface="MS PGothic" pitchFamily="34" charset="-128"/>
                <a:cs typeface="Arial" pitchFamily="34" charset="0"/>
              </a:rPr>
              <a:t>University </a:t>
            </a:r>
            <a:r>
              <a:rPr lang="en-US" sz="1200" i="1" dirty="0">
                <a:solidFill>
                  <a:schemeClr val="tx2"/>
                </a:solidFill>
                <a:latin typeface="Times New Roman" pitchFamily="18" charset="0"/>
                <a:ea typeface="MS PGothic" pitchFamily="34" charset="-128"/>
                <a:cs typeface="Arial" pitchFamily="34" charset="0"/>
              </a:rPr>
              <a:t>of Washington, Seattle, USA </a:t>
            </a:r>
            <a:br>
              <a:rPr lang="en-US" sz="1200" i="1" dirty="0">
                <a:solidFill>
                  <a:schemeClr val="tx2"/>
                </a:solidFill>
                <a:latin typeface="Times New Roman" pitchFamily="18" charset="0"/>
                <a:ea typeface="MS PGothic" pitchFamily="34" charset="-128"/>
                <a:cs typeface="Arial" pitchFamily="34" charset="0"/>
              </a:rPr>
            </a:br>
            <a:endParaRPr lang="en-US" sz="1200" i="1" dirty="0">
              <a:solidFill>
                <a:schemeClr val="tx2"/>
              </a:solidFill>
              <a:latin typeface="Times New Roman" pitchFamily="18" charset="0"/>
              <a:ea typeface="MS PGothic" pitchFamily="34" charset="-128"/>
              <a:cs typeface="Arial" pitchFamily="34" charset="0"/>
            </a:endParaRPr>
          </a:p>
        </p:txBody>
      </p:sp>
      <p:sp>
        <p:nvSpPr>
          <p:cNvPr id="5" name="TextBox 4"/>
          <p:cNvSpPr txBox="1"/>
          <p:nvPr/>
        </p:nvSpPr>
        <p:spPr>
          <a:xfrm>
            <a:off x="4145086" y="1295400"/>
            <a:ext cx="1343638" cy="523220"/>
          </a:xfrm>
          <a:prstGeom prst="rect">
            <a:avLst/>
          </a:prstGeom>
          <a:noFill/>
        </p:spPr>
        <p:txBody>
          <a:bodyPr wrap="none" rtlCol="0">
            <a:spAutoFit/>
          </a:bodyPr>
          <a:lstStyle/>
          <a:p>
            <a:r>
              <a:rPr lang="en-US" sz="2800" b="1" dirty="0" err="1" smtClean="0">
                <a:solidFill>
                  <a:srgbClr val="FF0000"/>
                </a:solidFill>
              </a:rPr>
              <a:t>MuLan</a:t>
            </a:r>
            <a:endParaRPr lang="en-US" sz="2800" b="1" dirty="0">
              <a:solidFill>
                <a:srgbClr val="FF0000"/>
              </a:solidFill>
            </a:endParaRPr>
          </a:p>
        </p:txBody>
      </p:sp>
      <p:sp>
        <p:nvSpPr>
          <p:cNvPr id="6" name="TextBox 5"/>
          <p:cNvSpPr txBox="1"/>
          <p:nvPr/>
        </p:nvSpPr>
        <p:spPr>
          <a:xfrm>
            <a:off x="4125049" y="4038600"/>
            <a:ext cx="1383713" cy="523220"/>
          </a:xfrm>
          <a:prstGeom prst="rect">
            <a:avLst/>
          </a:prstGeom>
          <a:noFill/>
        </p:spPr>
        <p:txBody>
          <a:bodyPr wrap="none" rtlCol="0">
            <a:spAutoFit/>
          </a:bodyPr>
          <a:lstStyle/>
          <a:p>
            <a:r>
              <a:rPr lang="en-US" sz="2800" b="1" dirty="0" err="1" smtClean="0">
                <a:solidFill>
                  <a:schemeClr val="tx2"/>
                </a:solidFill>
              </a:rPr>
              <a:t>MuCap</a:t>
            </a:r>
            <a:endParaRPr lang="en-US" sz="2800" b="1" dirty="0">
              <a:solidFill>
                <a:schemeClr val="tx2"/>
              </a:solidFill>
            </a:endParaRPr>
          </a:p>
        </p:txBody>
      </p:sp>
    </p:spTree>
    <p:extLst>
      <p:ext uri="{BB962C8B-B14F-4D97-AF65-F5344CB8AC3E}">
        <p14:creationId xmlns:p14="http://schemas.microsoft.com/office/powerpoint/2010/main" val="10511622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7634" name="Rectangle 5"/>
          <p:cNvSpPr>
            <a:spLocks noGrp="1" noChangeArrowheads="1"/>
          </p:cNvSpPr>
          <p:nvPr>
            <p:ph type="ctrTitle"/>
          </p:nvPr>
        </p:nvSpPr>
        <p:spPr/>
        <p:txBody>
          <a:bodyPr/>
          <a:lstStyle/>
          <a:p>
            <a:pPr eaLnBrk="1" hangingPunct="1"/>
            <a:r>
              <a:rPr lang="en-US" dirty="0" smtClean="0">
                <a:solidFill>
                  <a:srgbClr val="FFFF66"/>
                </a:solidFill>
              </a:rPr>
              <a:t>Backups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9138" name="Title 1"/>
          <p:cNvSpPr>
            <a:spLocks noGrp="1"/>
          </p:cNvSpPr>
          <p:nvPr>
            <p:ph type="title"/>
          </p:nvPr>
        </p:nvSpPr>
        <p:spPr>
          <a:xfrm>
            <a:off x="754255" y="43233"/>
            <a:ext cx="8305800" cy="1066800"/>
          </a:xfrm>
        </p:spPr>
        <p:txBody>
          <a:bodyPr/>
          <a:lstStyle/>
          <a:p>
            <a:pPr algn="l"/>
            <a:r>
              <a:rPr lang="en-US" sz="2800" dirty="0" smtClean="0"/>
              <a:t>Varying the fit start and stop time shows good self-consistency.</a:t>
            </a:r>
          </a:p>
        </p:txBody>
      </p:sp>
      <p:pic>
        <p:nvPicPr>
          <p:cNvPr id="21914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066800"/>
            <a:ext cx="8153400" cy="271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9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0"/>
            <a:ext cx="8153400" cy="266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9143" name="TextBox 6"/>
          <p:cNvSpPr txBox="1">
            <a:spLocks noChangeArrowheads="1"/>
          </p:cNvSpPr>
          <p:nvPr/>
        </p:nvSpPr>
        <p:spPr bwMode="auto">
          <a:xfrm>
            <a:off x="1143000" y="1447800"/>
            <a:ext cx="350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500">
                <a:solidFill>
                  <a:schemeClr val="folHlink"/>
                </a:solidFill>
                <a:latin typeface="Arial" pitchFamily="34" charset="0"/>
              </a:defRPr>
            </a:lvl1pPr>
            <a:lvl2pPr marL="742950" indent="-285750">
              <a:defRPr sz="1500">
                <a:solidFill>
                  <a:schemeClr val="folHlink"/>
                </a:solidFill>
                <a:latin typeface="Arial" pitchFamily="34" charset="0"/>
              </a:defRPr>
            </a:lvl2pPr>
            <a:lvl3pPr marL="1143000" indent="-228600">
              <a:defRPr sz="1500">
                <a:solidFill>
                  <a:schemeClr val="folHlink"/>
                </a:solidFill>
                <a:latin typeface="Arial" pitchFamily="34" charset="0"/>
              </a:defRPr>
            </a:lvl3pPr>
            <a:lvl4pPr marL="1600200" indent="-228600">
              <a:defRPr sz="1500">
                <a:solidFill>
                  <a:schemeClr val="folHlink"/>
                </a:solidFill>
                <a:latin typeface="Arial" pitchFamily="34" charset="0"/>
              </a:defRPr>
            </a:lvl4pPr>
            <a:lvl5pPr marL="2057400" indent="-228600">
              <a:defRPr sz="1500">
                <a:solidFill>
                  <a:schemeClr val="folHlink"/>
                </a:solidFill>
                <a:latin typeface="Arial" pitchFamily="34" charset="0"/>
              </a:defRPr>
            </a:lvl5pPr>
            <a:lvl6pPr marL="2514600" indent="-228600" algn="ctr" eaLnBrk="0" fontAlgn="base" hangingPunct="0">
              <a:spcBef>
                <a:spcPct val="0"/>
              </a:spcBef>
              <a:spcAft>
                <a:spcPct val="0"/>
              </a:spcAft>
              <a:defRPr sz="1500">
                <a:solidFill>
                  <a:schemeClr val="folHlink"/>
                </a:solidFill>
                <a:latin typeface="Arial" pitchFamily="34" charset="0"/>
              </a:defRPr>
            </a:lvl6pPr>
            <a:lvl7pPr marL="2971800" indent="-228600" algn="ctr" eaLnBrk="0" fontAlgn="base" hangingPunct="0">
              <a:spcBef>
                <a:spcPct val="0"/>
              </a:spcBef>
              <a:spcAft>
                <a:spcPct val="0"/>
              </a:spcAft>
              <a:defRPr sz="1500">
                <a:solidFill>
                  <a:schemeClr val="folHlink"/>
                </a:solidFill>
                <a:latin typeface="Arial" pitchFamily="34" charset="0"/>
              </a:defRPr>
            </a:lvl7pPr>
            <a:lvl8pPr marL="3429000" indent="-228600" algn="ctr" eaLnBrk="0" fontAlgn="base" hangingPunct="0">
              <a:spcBef>
                <a:spcPct val="0"/>
              </a:spcBef>
              <a:spcAft>
                <a:spcPct val="0"/>
              </a:spcAft>
              <a:defRPr sz="1500">
                <a:solidFill>
                  <a:schemeClr val="folHlink"/>
                </a:solidFill>
                <a:latin typeface="Arial" pitchFamily="34" charset="0"/>
              </a:defRPr>
            </a:lvl8pPr>
            <a:lvl9pPr marL="3886200" indent="-228600" algn="ctr" eaLnBrk="0" fontAlgn="base" hangingPunct="0">
              <a:spcBef>
                <a:spcPct val="0"/>
              </a:spcBef>
              <a:spcAft>
                <a:spcPct val="0"/>
              </a:spcAft>
              <a:defRPr sz="1500">
                <a:solidFill>
                  <a:schemeClr val="folHlink"/>
                </a:solidFill>
                <a:latin typeface="Arial" pitchFamily="34" charset="0"/>
              </a:defRPr>
            </a:lvl9pPr>
          </a:lstStyle>
          <a:p>
            <a:pPr algn="l" eaLnBrk="1" hangingPunct="1"/>
            <a:r>
              <a:rPr lang="en-US" sz="1800" b="1">
                <a:solidFill>
                  <a:srgbClr val="FF0000"/>
                </a:solidFill>
                <a:effectLst/>
              </a:rPr>
              <a:t>R</a:t>
            </a:r>
          </a:p>
        </p:txBody>
      </p:sp>
      <p:sp>
        <p:nvSpPr>
          <p:cNvPr id="8" name="TextBox 7"/>
          <p:cNvSpPr txBox="1">
            <a:spLocks noChangeArrowheads="1"/>
          </p:cNvSpPr>
          <p:nvPr/>
        </p:nvSpPr>
        <p:spPr bwMode="auto">
          <a:xfrm>
            <a:off x="2438400" y="4114800"/>
            <a:ext cx="350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500">
                <a:solidFill>
                  <a:schemeClr val="folHlink"/>
                </a:solidFill>
                <a:latin typeface="Arial" pitchFamily="34" charset="0"/>
              </a:defRPr>
            </a:lvl1pPr>
            <a:lvl2pPr marL="742950" indent="-285750">
              <a:defRPr sz="1500">
                <a:solidFill>
                  <a:schemeClr val="folHlink"/>
                </a:solidFill>
                <a:latin typeface="Arial" pitchFamily="34" charset="0"/>
              </a:defRPr>
            </a:lvl2pPr>
            <a:lvl3pPr marL="1143000" indent="-228600">
              <a:defRPr sz="1500">
                <a:solidFill>
                  <a:schemeClr val="folHlink"/>
                </a:solidFill>
                <a:latin typeface="Arial" pitchFamily="34" charset="0"/>
              </a:defRPr>
            </a:lvl3pPr>
            <a:lvl4pPr marL="1600200" indent="-228600">
              <a:defRPr sz="1500">
                <a:solidFill>
                  <a:schemeClr val="folHlink"/>
                </a:solidFill>
                <a:latin typeface="Arial" pitchFamily="34" charset="0"/>
              </a:defRPr>
            </a:lvl4pPr>
            <a:lvl5pPr marL="2057400" indent="-228600">
              <a:defRPr sz="1500">
                <a:solidFill>
                  <a:schemeClr val="folHlink"/>
                </a:solidFill>
                <a:latin typeface="Arial" pitchFamily="34" charset="0"/>
              </a:defRPr>
            </a:lvl5pPr>
            <a:lvl6pPr marL="2514600" indent="-228600" algn="ctr" eaLnBrk="0" fontAlgn="base" hangingPunct="0">
              <a:spcBef>
                <a:spcPct val="0"/>
              </a:spcBef>
              <a:spcAft>
                <a:spcPct val="0"/>
              </a:spcAft>
              <a:defRPr sz="1500">
                <a:solidFill>
                  <a:schemeClr val="folHlink"/>
                </a:solidFill>
                <a:latin typeface="Arial" pitchFamily="34" charset="0"/>
              </a:defRPr>
            </a:lvl6pPr>
            <a:lvl7pPr marL="2971800" indent="-228600" algn="ctr" eaLnBrk="0" fontAlgn="base" hangingPunct="0">
              <a:spcBef>
                <a:spcPct val="0"/>
              </a:spcBef>
              <a:spcAft>
                <a:spcPct val="0"/>
              </a:spcAft>
              <a:defRPr sz="1500">
                <a:solidFill>
                  <a:schemeClr val="folHlink"/>
                </a:solidFill>
                <a:latin typeface="Arial" pitchFamily="34" charset="0"/>
              </a:defRPr>
            </a:lvl7pPr>
            <a:lvl8pPr marL="3429000" indent="-228600" algn="ctr" eaLnBrk="0" fontAlgn="base" hangingPunct="0">
              <a:spcBef>
                <a:spcPct val="0"/>
              </a:spcBef>
              <a:spcAft>
                <a:spcPct val="0"/>
              </a:spcAft>
              <a:defRPr sz="1500">
                <a:solidFill>
                  <a:schemeClr val="folHlink"/>
                </a:solidFill>
                <a:latin typeface="Arial" pitchFamily="34" charset="0"/>
              </a:defRPr>
            </a:lvl8pPr>
            <a:lvl9pPr marL="3886200" indent="-228600" algn="ctr" eaLnBrk="0" fontAlgn="base" hangingPunct="0">
              <a:spcBef>
                <a:spcPct val="0"/>
              </a:spcBef>
              <a:spcAft>
                <a:spcPct val="0"/>
              </a:spcAft>
              <a:defRPr sz="1500">
                <a:solidFill>
                  <a:schemeClr val="folHlink"/>
                </a:solidFill>
                <a:latin typeface="Arial" pitchFamily="34" charset="0"/>
              </a:defRPr>
            </a:lvl9pPr>
          </a:lstStyle>
          <a:p>
            <a:pPr algn="l" eaLnBrk="1" hangingPunct="1"/>
            <a:r>
              <a:rPr lang="en-US" sz="1800" b="1">
                <a:solidFill>
                  <a:srgbClr val="FF0000"/>
                </a:solidFill>
                <a:effectLst/>
              </a:rPr>
              <a:t>R</a:t>
            </a:r>
          </a:p>
        </p:txBody>
      </p:sp>
      <p:sp>
        <p:nvSpPr>
          <p:cNvPr id="219145" name="TextBox 8"/>
          <p:cNvSpPr txBox="1">
            <a:spLocks noChangeArrowheads="1"/>
          </p:cNvSpPr>
          <p:nvPr/>
        </p:nvSpPr>
        <p:spPr bwMode="auto">
          <a:xfrm>
            <a:off x="5638800" y="1371600"/>
            <a:ext cx="974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500">
                <a:solidFill>
                  <a:schemeClr val="folHlink"/>
                </a:solidFill>
                <a:latin typeface="Arial" pitchFamily="34" charset="0"/>
              </a:defRPr>
            </a:lvl1pPr>
            <a:lvl2pPr marL="742950" indent="-285750">
              <a:defRPr sz="1500">
                <a:solidFill>
                  <a:schemeClr val="folHlink"/>
                </a:solidFill>
                <a:latin typeface="Arial" pitchFamily="34" charset="0"/>
              </a:defRPr>
            </a:lvl2pPr>
            <a:lvl3pPr marL="1143000" indent="-228600">
              <a:defRPr sz="1500">
                <a:solidFill>
                  <a:schemeClr val="folHlink"/>
                </a:solidFill>
                <a:latin typeface="Arial" pitchFamily="34" charset="0"/>
              </a:defRPr>
            </a:lvl3pPr>
            <a:lvl4pPr marL="1600200" indent="-228600">
              <a:defRPr sz="1500">
                <a:solidFill>
                  <a:schemeClr val="folHlink"/>
                </a:solidFill>
                <a:latin typeface="Arial" pitchFamily="34" charset="0"/>
              </a:defRPr>
            </a:lvl4pPr>
            <a:lvl5pPr marL="2057400" indent="-228600">
              <a:defRPr sz="1500">
                <a:solidFill>
                  <a:schemeClr val="folHlink"/>
                </a:solidFill>
                <a:latin typeface="Arial" pitchFamily="34" charset="0"/>
              </a:defRPr>
            </a:lvl5pPr>
            <a:lvl6pPr marL="2514600" indent="-228600" algn="ctr" eaLnBrk="0" fontAlgn="base" hangingPunct="0">
              <a:spcBef>
                <a:spcPct val="0"/>
              </a:spcBef>
              <a:spcAft>
                <a:spcPct val="0"/>
              </a:spcAft>
              <a:defRPr sz="1500">
                <a:solidFill>
                  <a:schemeClr val="folHlink"/>
                </a:solidFill>
                <a:latin typeface="Arial" pitchFamily="34" charset="0"/>
              </a:defRPr>
            </a:lvl6pPr>
            <a:lvl7pPr marL="2971800" indent="-228600" algn="ctr" eaLnBrk="0" fontAlgn="base" hangingPunct="0">
              <a:spcBef>
                <a:spcPct val="0"/>
              </a:spcBef>
              <a:spcAft>
                <a:spcPct val="0"/>
              </a:spcAft>
              <a:defRPr sz="1500">
                <a:solidFill>
                  <a:schemeClr val="folHlink"/>
                </a:solidFill>
                <a:latin typeface="Arial" pitchFamily="34" charset="0"/>
              </a:defRPr>
            </a:lvl7pPr>
            <a:lvl8pPr marL="3429000" indent="-228600" algn="ctr" eaLnBrk="0" fontAlgn="base" hangingPunct="0">
              <a:spcBef>
                <a:spcPct val="0"/>
              </a:spcBef>
              <a:spcAft>
                <a:spcPct val="0"/>
              </a:spcAft>
              <a:defRPr sz="1500">
                <a:solidFill>
                  <a:schemeClr val="folHlink"/>
                </a:solidFill>
                <a:latin typeface="Arial" pitchFamily="34" charset="0"/>
              </a:defRPr>
            </a:lvl8pPr>
            <a:lvl9pPr marL="3886200" indent="-228600" algn="ctr" eaLnBrk="0" fontAlgn="base" hangingPunct="0">
              <a:spcBef>
                <a:spcPct val="0"/>
              </a:spcBef>
              <a:spcAft>
                <a:spcPct val="0"/>
              </a:spcAft>
              <a:defRPr sz="1500">
                <a:solidFill>
                  <a:schemeClr val="folHlink"/>
                </a:solidFill>
                <a:latin typeface="Arial" pitchFamily="34" charset="0"/>
              </a:defRPr>
            </a:lvl9pPr>
          </a:lstStyle>
          <a:p>
            <a:pPr algn="l" eaLnBrk="1" hangingPunct="1"/>
            <a:r>
              <a:rPr lang="en-US" sz="1800" b="1">
                <a:solidFill>
                  <a:srgbClr val="FF0000"/>
                </a:solidFill>
                <a:effectLst/>
                <a:latin typeface="Symbol" pitchFamily="18" charset="2"/>
              </a:rPr>
              <a:t>C</a:t>
            </a:r>
            <a:r>
              <a:rPr lang="en-US" sz="1800" b="1" baseline="30000">
                <a:solidFill>
                  <a:srgbClr val="FF0000"/>
                </a:solidFill>
                <a:effectLst/>
              </a:rPr>
              <a:t>2</a:t>
            </a:r>
            <a:r>
              <a:rPr lang="en-US" sz="1800" b="1">
                <a:solidFill>
                  <a:srgbClr val="FF0000"/>
                </a:solidFill>
                <a:effectLst/>
              </a:rPr>
              <a:t>/NDF</a:t>
            </a:r>
          </a:p>
        </p:txBody>
      </p:sp>
      <p:sp>
        <p:nvSpPr>
          <p:cNvPr id="10" name="TextBox 9"/>
          <p:cNvSpPr txBox="1">
            <a:spLocks noChangeArrowheads="1"/>
          </p:cNvSpPr>
          <p:nvPr/>
        </p:nvSpPr>
        <p:spPr bwMode="auto">
          <a:xfrm>
            <a:off x="6781800" y="4038600"/>
            <a:ext cx="974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500">
                <a:solidFill>
                  <a:schemeClr val="folHlink"/>
                </a:solidFill>
                <a:latin typeface="Arial" pitchFamily="34" charset="0"/>
              </a:defRPr>
            </a:lvl1pPr>
            <a:lvl2pPr marL="742950" indent="-285750">
              <a:defRPr sz="1500">
                <a:solidFill>
                  <a:schemeClr val="folHlink"/>
                </a:solidFill>
                <a:latin typeface="Arial" pitchFamily="34" charset="0"/>
              </a:defRPr>
            </a:lvl2pPr>
            <a:lvl3pPr marL="1143000" indent="-228600">
              <a:defRPr sz="1500">
                <a:solidFill>
                  <a:schemeClr val="folHlink"/>
                </a:solidFill>
                <a:latin typeface="Arial" pitchFamily="34" charset="0"/>
              </a:defRPr>
            </a:lvl3pPr>
            <a:lvl4pPr marL="1600200" indent="-228600">
              <a:defRPr sz="1500">
                <a:solidFill>
                  <a:schemeClr val="folHlink"/>
                </a:solidFill>
                <a:latin typeface="Arial" pitchFamily="34" charset="0"/>
              </a:defRPr>
            </a:lvl4pPr>
            <a:lvl5pPr marL="2057400" indent="-228600">
              <a:defRPr sz="1500">
                <a:solidFill>
                  <a:schemeClr val="folHlink"/>
                </a:solidFill>
                <a:latin typeface="Arial" pitchFamily="34" charset="0"/>
              </a:defRPr>
            </a:lvl5pPr>
            <a:lvl6pPr marL="2514600" indent="-228600" algn="ctr" eaLnBrk="0" fontAlgn="base" hangingPunct="0">
              <a:spcBef>
                <a:spcPct val="0"/>
              </a:spcBef>
              <a:spcAft>
                <a:spcPct val="0"/>
              </a:spcAft>
              <a:defRPr sz="1500">
                <a:solidFill>
                  <a:schemeClr val="folHlink"/>
                </a:solidFill>
                <a:latin typeface="Arial" pitchFamily="34" charset="0"/>
              </a:defRPr>
            </a:lvl6pPr>
            <a:lvl7pPr marL="2971800" indent="-228600" algn="ctr" eaLnBrk="0" fontAlgn="base" hangingPunct="0">
              <a:spcBef>
                <a:spcPct val="0"/>
              </a:spcBef>
              <a:spcAft>
                <a:spcPct val="0"/>
              </a:spcAft>
              <a:defRPr sz="1500">
                <a:solidFill>
                  <a:schemeClr val="folHlink"/>
                </a:solidFill>
                <a:latin typeface="Arial" pitchFamily="34" charset="0"/>
              </a:defRPr>
            </a:lvl7pPr>
            <a:lvl8pPr marL="3429000" indent="-228600" algn="ctr" eaLnBrk="0" fontAlgn="base" hangingPunct="0">
              <a:spcBef>
                <a:spcPct val="0"/>
              </a:spcBef>
              <a:spcAft>
                <a:spcPct val="0"/>
              </a:spcAft>
              <a:defRPr sz="1500">
                <a:solidFill>
                  <a:schemeClr val="folHlink"/>
                </a:solidFill>
                <a:latin typeface="Arial" pitchFamily="34" charset="0"/>
              </a:defRPr>
            </a:lvl8pPr>
            <a:lvl9pPr marL="3886200" indent="-228600" algn="ctr" eaLnBrk="0" fontAlgn="base" hangingPunct="0">
              <a:spcBef>
                <a:spcPct val="0"/>
              </a:spcBef>
              <a:spcAft>
                <a:spcPct val="0"/>
              </a:spcAft>
              <a:defRPr sz="1500">
                <a:solidFill>
                  <a:schemeClr val="folHlink"/>
                </a:solidFill>
                <a:latin typeface="Arial" pitchFamily="34" charset="0"/>
              </a:defRPr>
            </a:lvl9pPr>
          </a:lstStyle>
          <a:p>
            <a:pPr algn="l" eaLnBrk="1" hangingPunct="1"/>
            <a:r>
              <a:rPr lang="en-US" sz="1800" b="1">
                <a:solidFill>
                  <a:srgbClr val="FF0000"/>
                </a:solidFill>
                <a:effectLst/>
                <a:latin typeface="Symbol" pitchFamily="18" charset="2"/>
              </a:rPr>
              <a:t>C</a:t>
            </a:r>
            <a:r>
              <a:rPr lang="en-US" sz="1800" b="1" baseline="30000">
                <a:solidFill>
                  <a:srgbClr val="FF0000"/>
                </a:solidFill>
                <a:effectLst/>
              </a:rPr>
              <a:t>2</a:t>
            </a:r>
            <a:r>
              <a:rPr lang="en-US" sz="1800" b="1">
                <a:solidFill>
                  <a:srgbClr val="FF0000"/>
                </a:solidFill>
                <a:effectLst/>
              </a:rPr>
              <a:t>/NDF</a:t>
            </a:r>
          </a:p>
        </p:txBody>
      </p:sp>
      <mc:AlternateContent xmlns:mc="http://schemas.openxmlformats.org/markup-compatibility/2006" xmlns:a14="http://schemas.microsoft.com/office/drawing/2010/main">
        <mc:Choice Requires="a14">
          <p:sp>
            <p:nvSpPr>
              <p:cNvPr id="9" name="TextBox 8"/>
              <p:cNvSpPr txBox="1"/>
              <p:nvPr/>
            </p:nvSpPr>
            <p:spPr>
              <a:xfrm>
                <a:off x="0" y="0"/>
                <a:ext cx="769495" cy="576633"/>
              </a:xfrm>
              <a:prstGeom prst="rect">
                <a:avLst/>
              </a:prstGeom>
              <a:solidFill>
                <a:schemeClr val="accent3">
                  <a:lumMod val="85000"/>
                </a:schemeClr>
              </a:solidFill>
              <a:ln>
                <a:solidFill>
                  <a:schemeClr val="tx1"/>
                </a:solidFill>
              </a:ln>
            </p:spPr>
            <p:txBody>
              <a:bodyPr wrap="square" rtlCol="0">
                <a:spAutoFit/>
              </a:bodyPr>
              <a:lstStyle/>
              <a:p>
                <a:pPr/>
                <a14:m>
                  <m:oMathPara xmlns:m="http://schemas.openxmlformats.org/officeDocument/2006/math">
                    <m:oMathParaPr>
                      <m:jc m:val="center"/>
                    </m:oMathParaPr>
                    <m:oMath xmlns:m="http://schemas.openxmlformats.org/officeDocument/2006/math">
                      <m:sSub>
                        <m:sSubPr>
                          <m:ctrlPr>
                            <a:rPr lang="en-US" sz="2800" i="1" smtClean="0">
                              <a:solidFill>
                                <a:srgbClr val="0000FF"/>
                              </a:solidFill>
                              <a:effectLst/>
                              <a:latin typeface="Cambria Math"/>
                            </a:rPr>
                          </m:ctrlPr>
                        </m:sSubPr>
                        <m:e>
                          <m:r>
                            <a:rPr lang="en-US" sz="2800" b="0" i="0" smtClean="0">
                              <a:solidFill>
                                <a:srgbClr val="0000FF"/>
                              </a:solidFill>
                              <a:effectLst/>
                              <a:latin typeface="Cambria Math"/>
                            </a:rPr>
                            <m:t>  </m:t>
                          </m:r>
                          <m:r>
                            <m:rPr>
                              <m:sty m:val="p"/>
                            </m:rPr>
                            <a:rPr lang="en-US" sz="2800" b="0" i="0" smtClean="0">
                              <a:solidFill>
                                <a:srgbClr val="0000FF"/>
                              </a:solidFill>
                              <a:effectLst/>
                              <a:latin typeface="Cambria Math"/>
                              <a:ea typeface="Cambria Math"/>
                            </a:rPr>
                            <m:t>τ</m:t>
                          </m:r>
                        </m:e>
                        <m:sub>
                          <m:sSup>
                            <m:sSupPr>
                              <m:ctrlPr>
                                <a:rPr lang="en-US" sz="2800" i="1" smtClean="0">
                                  <a:solidFill>
                                    <a:srgbClr val="0000FF"/>
                                  </a:solidFill>
                                  <a:effectLst/>
                                  <a:latin typeface="Cambria Math"/>
                                </a:rPr>
                              </m:ctrlPr>
                            </m:sSupPr>
                            <m:e>
                              <m:r>
                                <m:rPr>
                                  <m:sty m:val="p"/>
                                </m:rPr>
                                <a:rPr lang="en-US" sz="2800" b="0" i="0" smtClean="0">
                                  <a:solidFill>
                                    <a:srgbClr val="0000FF"/>
                                  </a:solidFill>
                                  <a:effectLst/>
                                  <a:latin typeface="Cambria Math"/>
                                  <a:ea typeface="Cambria Math"/>
                                </a:rPr>
                                <m:t>μ</m:t>
                              </m:r>
                            </m:e>
                            <m:sup>
                              <m:r>
                                <a:rPr lang="en-US" sz="2800" b="0" i="0" smtClean="0">
                                  <a:solidFill>
                                    <a:srgbClr val="0000FF"/>
                                  </a:solidFill>
                                  <a:effectLst/>
                                  <a:latin typeface="Cambria Math"/>
                                </a:rPr>
                                <m:t>+</m:t>
                              </m:r>
                            </m:sup>
                          </m:sSup>
                        </m:sub>
                      </m:sSub>
                    </m:oMath>
                  </m:oMathPara>
                </a14:m>
                <a:endParaRPr lang="en-US" sz="2800" dirty="0">
                  <a:solidFill>
                    <a:srgbClr val="0000FF"/>
                  </a:solidFill>
                  <a:effectLst/>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0" y="0"/>
                <a:ext cx="769495" cy="576633"/>
              </a:xfrm>
              <a:prstGeom prst="rect">
                <a:avLst/>
              </a:prstGeom>
              <a:blipFill rotWithShape="1">
                <a:blip r:embed="rId4"/>
                <a:stretch>
                  <a:fillRect/>
                </a:stretch>
              </a:blipFill>
              <a:ln>
                <a:solidFill>
                  <a:schemeClr val="tx1"/>
                </a:solidFill>
              </a:ln>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09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22210" name="Group 8"/>
          <p:cNvGrpSpPr>
            <a:grpSpLocks/>
          </p:cNvGrpSpPr>
          <p:nvPr/>
        </p:nvGrpSpPr>
        <p:grpSpPr bwMode="auto">
          <a:xfrm>
            <a:off x="1371600" y="2114550"/>
            <a:ext cx="6391275" cy="3752850"/>
            <a:chOff x="864" y="959"/>
            <a:chExt cx="4026" cy="2364"/>
          </a:xfrm>
        </p:grpSpPr>
        <p:pic>
          <p:nvPicPr>
            <p:cNvPr id="22221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 y="959"/>
              <a:ext cx="4026" cy="236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2215" name="Text Box 5"/>
            <p:cNvSpPr txBox="1">
              <a:spLocks noChangeArrowheads="1"/>
            </p:cNvSpPr>
            <p:nvPr/>
          </p:nvSpPr>
          <p:spPr bwMode="auto">
            <a:xfrm>
              <a:off x="1728" y="1152"/>
              <a:ext cx="2736" cy="30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500">
                  <a:solidFill>
                    <a:schemeClr val="folHlink"/>
                  </a:solidFill>
                  <a:latin typeface="Arial" pitchFamily="34" charset="0"/>
                </a:defRPr>
              </a:lvl1pPr>
              <a:lvl2pPr marL="742950" indent="-285750">
                <a:defRPr sz="1500">
                  <a:solidFill>
                    <a:schemeClr val="folHlink"/>
                  </a:solidFill>
                  <a:latin typeface="Arial" pitchFamily="34" charset="0"/>
                </a:defRPr>
              </a:lvl2pPr>
              <a:lvl3pPr marL="1143000" indent="-228600">
                <a:defRPr sz="1500">
                  <a:solidFill>
                    <a:schemeClr val="folHlink"/>
                  </a:solidFill>
                  <a:latin typeface="Arial" pitchFamily="34" charset="0"/>
                </a:defRPr>
              </a:lvl3pPr>
              <a:lvl4pPr marL="1600200" indent="-228600">
                <a:defRPr sz="1500">
                  <a:solidFill>
                    <a:schemeClr val="folHlink"/>
                  </a:solidFill>
                  <a:latin typeface="Arial" pitchFamily="34" charset="0"/>
                </a:defRPr>
              </a:lvl4pPr>
              <a:lvl5pPr marL="2057400" indent="-228600">
                <a:defRPr sz="1500">
                  <a:solidFill>
                    <a:schemeClr val="folHlink"/>
                  </a:solidFill>
                  <a:latin typeface="Arial" pitchFamily="34" charset="0"/>
                </a:defRPr>
              </a:lvl5pPr>
              <a:lvl6pPr marL="2514600" indent="-228600" algn="ctr" eaLnBrk="0" fontAlgn="base" hangingPunct="0">
                <a:spcBef>
                  <a:spcPct val="0"/>
                </a:spcBef>
                <a:spcAft>
                  <a:spcPct val="0"/>
                </a:spcAft>
                <a:defRPr sz="1500">
                  <a:solidFill>
                    <a:schemeClr val="folHlink"/>
                  </a:solidFill>
                  <a:latin typeface="Arial" pitchFamily="34" charset="0"/>
                </a:defRPr>
              </a:lvl6pPr>
              <a:lvl7pPr marL="2971800" indent="-228600" algn="ctr" eaLnBrk="0" fontAlgn="base" hangingPunct="0">
                <a:spcBef>
                  <a:spcPct val="0"/>
                </a:spcBef>
                <a:spcAft>
                  <a:spcPct val="0"/>
                </a:spcAft>
                <a:defRPr sz="1500">
                  <a:solidFill>
                    <a:schemeClr val="folHlink"/>
                  </a:solidFill>
                  <a:latin typeface="Arial" pitchFamily="34" charset="0"/>
                </a:defRPr>
              </a:lvl7pPr>
              <a:lvl8pPr marL="3429000" indent="-228600" algn="ctr" eaLnBrk="0" fontAlgn="base" hangingPunct="0">
                <a:spcBef>
                  <a:spcPct val="0"/>
                </a:spcBef>
                <a:spcAft>
                  <a:spcPct val="0"/>
                </a:spcAft>
                <a:defRPr sz="1500">
                  <a:solidFill>
                    <a:schemeClr val="folHlink"/>
                  </a:solidFill>
                  <a:latin typeface="Arial" pitchFamily="34" charset="0"/>
                </a:defRPr>
              </a:lvl8pPr>
              <a:lvl9pPr marL="3886200" indent="-228600" algn="ctr" eaLnBrk="0" fontAlgn="base" hangingPunct="0">
                <a:spcBef>
                  <a:spcPct val="0"/>
                </a:spcBef>
                <a:spcAft>
                  <a:spcPct val="0"/>
                </a:spcAft>
                <a:defRPr sz="1500">
                  <a:solidFill>
                    <a:schemeClr val="folHlink"/>
                  </a:solidFill>
                  <a:latin typeface="Arial" pitchFamily="34" charset="0"/>
                </a:defRPr>
              </a:lvl9pPr>
            </a:lstStyle>
            <a:p>
              <a:pPr algn="l">
                <a:spcBef>
                  <a:spcPct val="50000"/>
                </a:spcBef>
              </a:pPr>
              <a:r>
                <a:rPr lang="en-US" sz="1600" b="1">
                  <a:solidFill>
                    <a:schemeClr val="tx1"/>
                  </a:solidFill>
                  <a:effectLst/>
                </a:rPr>
                <a:t>Difference between </a:t>
              </a:r>
              <a:r>
                <a:rPr lang="en-US" sz="1600" b="1">
                  <a:solidFill>
                    <a:schemeClr val="tx2"/>
                  </a:solidFill>
                  <a:effectLst/>
                </a:rPr>
                <a:t>Top of Ball</a:t>
              </a:r>
              <a:r>
                <a:rPr lang="en-US" sz="1600" b="1">
                  <a:solidFill>
                    <a:schemeClr val="tx1"/>
                  </a:solidFill>
                  <a:effectLst/>
                </a:rPr>
                <a:t> and </a:t>
              </a:r>
              <a:r>
                <a:rPr lang="en-US" sz="1600" b="1">
                  <a:solidFill>
                    <a:srgbClr val="FF0000"/>
                  </a:solidFill>
                  <a:effectLst/>
                </a:rPr>
                <a:t>Bottom of Ball</a:t>
              </a:r>
              <a:r>
                <a:rPr lang="en-US" sz="1600" b="1">
                  <a:solidFill>
                    <a:schemeClr val="tx1"/>
                  </a:solidFill>
                  <a:effectLst/>
                </a:rPr>
                <a:t> to Sum, vs time-in-fill</a:t>
              </a:r>
            </a:p>
          </p:txBody>
        </p:sp>
      </p:grpSp>
      <p:pic>
        <p:nvPicPr>
          <p:cNvPr id="22221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284288"/>
            <a:ext cx="5373688" cy="7731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2212" name="Rectangle 2"/>
          <p:cNvSpPr>
            <a:spLocks noGrp="1" noChangeArrowheads="1"/>
          </p:cNvSpPr>
          <p:nvPr>
            <p:ph type="title"/>
          </p:nvPr>
        </p:nvSpPr>
        <p:spPr>
          <a:xfrm>
            <a:off x="796165" y="152400"/>
            <a:ext cx="8077200" cy="1131888"/>
          </a:xfrm>
        </p:spPr>
        <p:txBody>
          <a:bodyPr/>
          <a:lstStyle/>
          <a:p>
            <a:pPr algn="l"/>
            <a:r>
              <a:rPr lang="en-US" sz="2400" b="0" dirty="0" smtClean="0"/>
              <a:t>Quartz visible </a:t>
            </a:r>
            <a:r>
              <a:rPr lang="en-US" sz="2400" b="0" dirty="0" err="1" smtClean="0">
                <a:latin typeface="Symbol" pitchFamily="18" charset="2"/>
              </a:rPr>
              <a:t>m</a:t>
            </a:r>
            <a:r>
              <a:rPr lang="en-US" sz="2400" b="0" dirty="0" err="1" smtClean="0"/>
              <a:t>SR</a:t>
            </a:r>
            <a:r>
              <a:rPr lang="en-US" sz="2400" b="0" dirty="0" smtClean="0"/>
              <a:t>. Fit each detector for an “effective lifetime.”  Would be correct, except for remnant longitudinal polarization relaxation. </a:t>
            </a:r>
            <a:endParaRPr lang="en-US" sz="3200" b="0" dirty="0" smtClean="0"/>
          </a:p>
        </p:txBody>
      </p:sp>
      <p:sp>
        <p:nvSpPr>
          <p:cNvPr id="222213" name="Text Box 9"/>
          <p:cNvSpPr txBox="1">
            <a:spLocks noChangeArrowheads="1"/>
          </p:cNvSpPr>
          <p:nvPr/>
        </p:nvSpPr>
        <p:spPr bwMode="auto">
          <a:xfrm>
            <a:off x="685800" y="5867400"/>
            <a:ext cx="7658100"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500">
                <a:solidFill>
                  <a:schemeClr val="folHlink"/>
                </a:solidFill>
                <a:latin typeface="Arial" pitchFamily="34" charset="0"/>
              </a:defRPr>
            </a:lvl1pPr>
            <a:lvl2pPr marL="742950" indent="-285750">
              <a:defRPr sz="1500">
                <a:solidFill>
                  <a:schemeClr val="folHlink"/>
                </a:solidFill>
                <a:latin typeface="Arial" pitchFamily="34" charset="0"/>
              </a:defRPr>
            </a:lvl2pPr>
            <a:lvl3pPr marL="1143000" indent="-228600">
              <a:defRPr sz="1500">
                <a:solidFill>
                  <a:schemeClr val="folHlink"/>
                </a:solidFill>
                <a:latin typeface="Arial" pitchFamily="34" charset="0"/>
              </a:defRPr>
            </a:lvl3pPr>
            <a:lvl4pPr marL="1600200" indent="-228600">
              <a:defRPr sz="1500">
                <a:solidFill>
                  <a:schemeClr val="folHlink"/>
                </a:solidFill>
                <a:latin typeface="Arial" pitchFamily="34" charset="0"/>
              </a:defRPr>
            </a:lvl4pPr>
            <a:lvl5pPr marL="2057400" indent="-228600">
              <a:defRPr sz="1500">
                <a:solidFill>
                  <a:schemeClr val="folHlink"/>
                </a:solidFill>
                <a:latin typeface="Arial" pitchFamily="34" charset="0"/>
              </a:defRPr>
            </a:lvl5pPr>
            <a:lvl6pPr marL="2514600" indent="-228600" algn="ctr" eaLnBrk="0" fontAlgn="base" hangingPunct="0">
              <a:spcBef>
                <a:spcPct val="0"/>
              </a:spcBef>
              <a:spcAft>
                <a:spcPct val="0"/>
              </a:spcAft>
              <a:defRPr sz="1500">
                <a:solidFill>
                  <a:schemeClr val="folHlink"/>
                </a:solidFill>
                <a:latin typeface="Arial" pitchFamily="34" charset="0"/>
              </a:defRPr>
            </a:lvl6pPr>
            <a:lvl7pPr marL="2971800" indent="-228600" algn="ctr" eaLnBrk="0" fontAlgn="base" hangingPunct="0">
              <a:spcBef>
                <a:spcPct val="0"/>
              </a:spcBef>
              <a:spcAft>
                <a:spcPct val="0"/>
              </a:spcAft>
              <a:defRPr sz="1500">
                <a:solidFill>
                  <a:schemeClr val="folHlink"/>
                </a:solidFill>
                <a:latin typeface="Arial" pitchFamily="34" charset="0"/>
              </a:defRPr>
            </a:lvl7pPr>
            <a:lvl8pPr marL="3429000" indent="-228600" algn="ctr" eaLnBrk="0" fontAlgn="base" hangingPunct="0">
              <a:spcBef>
                <a:spcPct val="0"/>
              </a:spcBef>
              <a:spcAft>
                <a:spcPct val="0"/>
              </a:spcAft>
              <a:defRPr sz="1500">
                <a:solidFill>
                  <a:schemeClr val="folHlink"/>
                </a:solidFill>
                <a:latin typeface="Arial" pitchFamily="34" charset="0"/>
              </a:defRPr>
            </a:lvl8pPr>
            <a:lvl9pPr marL="3886200" indent="-228600" algn="ctr" eaLnBrk="0" fontAlgn="base" hangingPunct="0">
              <a:spcBef>
                <a:spcPct val="0"/>
              </a:spcBef>
              <a:spcAft>
                <a:spcPct val="0"/>
              </a:spcAft>
              <a:defRPr sz="1500">
                <a:solidFill>
                  <a:schemeClr val="folHlink"/>
                </a:solidFill>
                <a:latin typeface="Arial" pitchFamily="34" charset="0"/>
              </a:defRPr>
            </a:lvl9pPr>
          </a:lstStyle>
          <a:p>
            <a:pPr algn="l"/>
            <a:r>
              <a:rPr lang="en-US" sz="1800" b="1">
                <a:solidFill>
                  <a:schemeClr val="tx1"/>
                </a:solidFill>
                <a:effectLst/>
              </a:rPr>
              <a:t>Illustration of free muon precession in top/bottom detector differences</a:t>
            </a:r>
          </a:p>
        </p:txBody>
      </p:sp>
      <mc:AlternateContent xmlns:mc="http://schemas.openxmlformats.org/markup-compatibility/2006" xmlns:a14="http://schemas.microsoft.com/office/drawing/2010/main">
        <mc:Choice Requires="a14">
          <p:sp>
            <p:nvSpPr>
              <p:cNvPr id="8" name="TextBox 7"/>
              <p:cNvSpPr txBox="1"/>
              <p:nvPr/>
            </p:nvSpPr>
            <p:spPr>
              <a:xfrm>
                <a:off x="0" y="0"/>
                <a:ext cx="769495" cy="576633"/>
              </a:xfrm>
              <a:prstGeom prst="rect">
                <a:avLst/>
              </a:prstGeom>
              <a:solidFill>
                <a:schemeClr val="accent3">
                  <a:lumMod val="85000"/>
                </a:schemeClr>
              </a:solidFill>
              <a:ln>
                <a:solidFill>
                  <a:schemeClr val="tx1"/>
                </a:solidFill>
              </a:ln>
            </p:spPr>
            <p:txBody>
              <a:bodyPr wrap="square" rtlCol="0">
                <a:spAutoFit/>
              </a:bodyPr>
              <a:lstStyle/>
              <a:p>
                <a:pPr/>
                <a14:m>
                  <m:oMathPara xmlns:m="http://schemas.openxmlformats.org/officeDocument/2006/math">
                    <m:oMathParaPr>
                      <m:jc m:val="center"/>
                    </m:oMathParaPr>
                    <m:oMath xmlns:m="http://schemas.openxmlformats.org/officeDocument/2006/math">
                      <m:sSub>
                        <m:sSubPr>
                          <m:ctrlPr>
                            <a:rPr lang="en-US" sz="2800" i="1" smtClean="0">
                              <a:solidFill>
                                <a:srgbClr val="0000FF"/>
                              </a:solidFill>
                              <a:effectLst/>
                              <a:latin typeface="Cambria Math"/>
                            </a:rPr>
                          </m:ctrlPr>
                        </m:sSubPr>
                        <m:e>
                          <m:r>
                            <a:rPr lang="en-US" sz="2800" b="0" i="0" smtClean="0">
                              <a:solidFill>
                                <a:srgbClr val="0000FF"/>
                              </a:solidFill>
                              <a:effectLst/>
                              <a:latin typeface="Cambria Math"/>
                            </a:rPr>
                            <m:t>  </m:t>
                          </m:r>
                          <m:r>
                            <m:rPr>
                              <m:sty m:val="p"/>
                            </m:rPr>
                            <a:rPr lang="en-US" sz="2800" b="0" i="0" smtClean="0">
                              <a:solidFill>
                                <a:srgbClr val="0000FF"/>
                              </a:solidFill>
                              <a:effectLst/>
                              <a:latin typeface="Cambria Math"/>
                              <a:ea typeface="Cambria Math"/>
                            </a:rPr>
                            <m:t>τ</m:t>
                          </m:r>
                        </m:e>
                        <m:sub>
                          <m:sSup>
                            <m:sSupPr>
                              <m:ctrlPr>
                                <a:rPr lang="en-US" sz="2800" i="1" smtClean="0">
                                  <a:solidFill>
                                    <a:srgbClr val="0000FF"/>
                                  </a:solidFill>
                                  <a:effectLst/>
                                  <a:latin typeface="Cambria Math"/>
                                </a:rPr>
                              </m:ctrlPr>
                            </m:sSupPr>
                            <m:e>
                              <m:r>
                                <m:rPr>
                                  <m:sty m:val="p"/>
                                </m:rPr>
                                <a:rPr lang="en-US" sz="2800" b="0" i="0" smtClean="0">
                                  <a:solidFill>
                                    <a:srgbClr val="0000FF"/>
                                  </a:solidFill>
                                  <a:effectLst/>
                                  <a:latin typeface="Cambria Math"/>
                                  <a:ea typeface="Cambria Math"/>
                                </a:rPr>
                                <m:t>μ</m:t>
                              </m:r>
                            </m:e>
                            <m:sup>
                              <m:r>
                                <a:rPr lang="en-US" sz="2800" b="0" i="0" smtClean="0">
                                  <a:solidFill>
                                    <a:srgbClr val="0000FF"/>
                                  </a:solidFill>
                                  <a:effectLst/>
                                  <a:latin typeface="Cambria Math"/>
                                </a:rPr>
                                <m:t>+</m:t>
                              </m:r>
                            </m:sup>
                          </m:sSup>
                        </m:sub>
                      </m:sSub>
                    </m:oMath>
                  </m:oMathPara>
                </a14:m>
                <a:endParaRPr lang="en-US" sz="2800" dirty="0">
                  <a:solidFill>
                    <a:srgbClr val="0000FF"/>
                  </a:solidFill>
                  <a:effectLst/>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0" y="0"/>
                <a:ext cx="769495" cy="576633"/>
              </a:xfrm>
              <a:prstGeom prst="rect">
                <a:avLst/>
              </a:prstGeom>
              <a:blipFill rotWithShape="1">
                <a:blip r:embed="rId4"/>
                <a:stretch>
                  <a:fillRect/>
                </a:stretch>
              </a:blipFill>
              <a:ln>
                <a:solidFill>
                  <a:schemeClr val="tx1"/>
                </a:solidFill>
              </a:ln>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3234" name="Rectangle 4"/>
          <p:cNvSpPr>
            <a:spLocks noGrp="1" noChangeArrowheads="1"/>
          </p:cNvSpPr>
          <p:nvPr>
            <p:ph type="title"/>
          </p:nvPr>
        </p:nvSpPr>
        <p:spPr>
          <a:xfrm>
            <a:off x="788545" y="838200"/>
            <a:ext cx="8222105" cy="533400"/>
          </a:xfrm>
        </p:spPr>
        <p:txBody>
          <a:bodyPr/>
          <a:lstStyle/>
          <a:p>
            <a:pPr algn="l"/>
            <a:r>
              <a:rPr lang="en-US" sz="2400" b="0" dirty="0" smtClean="0">
                <a:solidFill>
                  <a:schemeClr val="tx2"/>
                </a:solidFill>
              </a:rPr>
              <a:t>Longitudinal polarization</a:t>
            </a:r>
            <a:r>
              <a:rPr lang="en-US" sz="2400" b="0" dirty="0" smtClean="0"/>
              <a:t> distorts result in predictable manner depending on location. The ensemble of lifetimes is fit to obtain the actual lifetime.  </a:t>
            </a:r>
            <a:r>
              <a:rPr lang="en-US" sz="1800" b="0" dirty="0" smtClean="0">
                <a:solidFill>
                  <a:srgbClr val="FF3300"/>
                </a:solidFill>
              </a:rPr>
              <a:t>(Method robust in MC studies)</a:t>
            </a:r>
          </a:p>
        </p:txBody>
      </p:sp>
      <p:pic>
        <p:nvPicPr>
          <p:cNvPr id="223235" name="Picture 5"/>
          <p:cNvPicPr>
            <a:picLocks noChangeAspect="1" noChangeArrowheads="1"/>
          </p:cNvPicPr>
          <p:nvPr/>
        </p:nvPicPr>
        <p:blipFill>
          <a:blip r:embed="rId2">
            <a:extLst>
              <a:ext uri="{28A0092B-C50C-407E-A947-70E740481C1C}">
                <a14:useLocalDpi xmlns:a14="http://schemas.microsoft.com/office/drawing/2010/main" val="0"/>
              </a:ext>
            </a:extLst>
          </a:blip>
          <a:srcRect t="7883" r="8211" b="455"/>
          <a:stretch>
            <a:fillRect/>
          </a:stretch>
        </p:blipFill>
        <p:spPr bwMode="auto">
          <a:xfrm>
            <a:off x="1752600" y="2209800"/>
            <a:ext cx="5448300" cy="4486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323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544638"/>
            <a:ext cx="3390900" cy="7413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3237" name="Text Box 8"/>
          <p:cNvSpPr txBox="1">
            <a:spLocks noChangeArrowheads="1"/>
          </p:cNvSpPr>
          <p:nvPr/>
        </p:nvSpPr>
        <p:spPr bwMode="auto">
          <a:xfrm>
            <a:off x="3490913" y="2636838"/>
            <a:ext cx="191770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500">
                <a:solidFill>
                  <a:schemeClr val="folHlink"/>
                </a:solidFill>
                <a:latin typeface="Arial" pitchFamily="34" charset="0"/>
              </a:defRPr>
            </a:lvl1pPr>
            <a:lvl2pPr marL="742950" indent="-285750">
              <a:defRPr sz="1500">
                <a:solidFill>
                  <a:schemeClr val="folHlink"/>
                </a:solidFill>
                <a:latin typeface="Arial" pitchFamily="34" charset="0"/>
              </a:defRPr>
            </a:lvl2pPr>
            <a:lvl3pPr marL="1143000" indent="-228600">
              <a:defRPr sz="1500">
                <a:solidFill>
                  <a:schemeClr val="folHlink"/>
                </a:solidFill>
                <a:latin typeface="Arial" pitchFamily="34" charset="0"/>
              </a:defRPr>
            </a:lvl3pPr>
            <a:lvl4pPr marL="1600200" indent="-228600">
              <a:defRPr sz="1500">
                <a:solidFill>
                  <a:schemeClr val="folHlink"/>
                </a:solidFill>
                <a:latin typeface="Arial" pitchFamily="34" charset="0"/>
              </a:defRPr>
            </a:lvl4pPr>
            <a:lvl5pPr marL="2057400" indent="-228600">
              <a:defRPr sz="1500">
                <a:solidFill>
                  <a:schemeClr val="folHlink"/>
                </a:solidFill>
                <a:latin typeface="Arial" pitchFamily="34" charset="0"/>
              </a:defRPr>
            </a:lvl5pPr>
            <a:lvl6pPr marL="2514600" indent="-228600" algn="ctr" eaLnBrk="0" fontAlgn="base" hangingPunct="0">
              <a:spcBef>
                <a:spcPct val="0"/>
              </a:spcBef>
              <a:spcAft>
                <a:spcPct val="0"/>
              </a:spcAft>
              <a:defRPr sz="1500">
                <a:solidFill>
                  <a:schemeClr val="folHlink"/>
                </a:solidFill>
                <a:latin typeface="Arial" pitchFamily="34" charset="0"/>
              </a:defRPr>
            </a:lvl6pPr>
            <a:lvl7pPr marL="2971800" indent="-228600" algn="ctr" eaLnBrk="0" fontAlgn="base" hangingPunct="0">
              <a:spcBef>
                <a:spcPct val="0"/>
              </a:spcBef>
              <a:spcAft>
                <a:spcPct val="0"/>
              </a:spcAft>
              <a:defRPr sz="1500">
                <a:solidFill>
                  <a:schemeClr val="folHlink"/>
                </a:solidFill>
                <a:latin typeface="Arial" pitchFamily="34" charset="0"/>
              </a:defRPr>
            </a:lvl7pPr>
            <a:lvl8pPr marL="3429000" indent="-228600" algn="ctr" eaLnBrk="0" fontAlgn="base" hangingPunct="0">
              <a:spcBef>
                <a:spcPct val="0"/>
              </a:spcBef>
              <a:spcAft>
                <a:spcPct val="0"/>
              </a:spcAft>
              <a:defRPr sz="1500">
                <a:solidFill>
                  <a:schemeClr val="folHlink"/>
                </a:solidFill>
                <a:latin typeface="Arial" pitchFamily="34" charset="0"/>
              </a:defRPr>
            </a:lvl8pPr>
            <a:lvl9pPr marL="3886200" indent="-228600" algn="ctr" eaLnBrk="0" fontAlgn="base" hangingPunct="0">
              <a:spcBef>
                <a:spcPct val="0"/>
              </a:spcBef>
              <a:spcAft>
                <a:spcPct val="0"/>
              </a:spcAft>
              <a:defRPr sz="1500">
                <a:solidFill>
                  <a:schemeClr val="folHlink"/>
                </a:solidFill>
                <a:latin typeface="Arial" pitchFamily="34" charset="0"/>
              </a:defRPr>
            </a:lvl9pPr>
          </a:lstStyle>
          <a:p>
            <a:pPr algn="l"/>
            <a:r>
              <a:rPr lang="en-US" sz="1800" b="1">
                <a:solidFill>
                  <a:schemeClr val="tx1"/>
                </a:solidFill>
                <a:effectLst/>
              </a:rPr>
              <a:t>Magnet-right data</a:t>
            </a:r>
          </a:p>
        </p:txBody>
      </p:sp>
      <p:sp>
        <p:nvSpPr>
          <p:cNvPr id="223238" name="Text Box 9"/>
          <p:cNvSpPr txBox="1">
            <a:spLocks noChangeArrowheads="1"/>
          </p:cNvSpPr>
          <p:nvPr/>
        </p:nvSpPr>
        <p:spPr bwMode="auto">
          <a:xfrm>
            <a:off x="609600" y="2590800"/>
            <a:ext cx="2057400" cy="96202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500">
                <a:solidFill>
                  <a:schemeClr val="folHlink"/>
                </a:solidFill>
                <a:latin typeface="Arial" pitchFamily="34" charset="0"/>
              </a:defRPr>
            </a:lvl1pPr>
            <a:lvl2pPr marL="742950" indent="-285750">
              <a:defRPr sz="1500">
                <a:solidFill>
                  <a:schemeClr val="folHlink"/>
                </a:solidFill>
                <a:latin typeface="Arial" pitchFamily="34" charset="0"/>
              </a:defRPr>
            </a:lvl2pPr>
            <a:lvl3pPr marL="1143000" indent="-228600">
              <a:defRPr sz="1500">
                <a:solidFill>
                  <a:schemeClr val="folHlink"/>
                </a:solidFill>
                <a:latin typeface="Arial" pitchFamily="34" charset="0"/>
              </a:defRPr>
            </a:lvl3pPr>
            <a:lvl4pPr marL="1600200" indent="-228600">
              <a:defRPr sz="1500">
                <a:solidFill>
                  <a:schemeClr val="folHlink"/>
                </a:solidFill>
                <a:latin typeface="Arial" pitchFamily="34" charset="0"/>
              </a:defRPr>
            </a:lvl4pPr>
            <a:lvl5pPr marL="2057400" indent="-228600">
              <a:defRPr sz="1500">
                <a:solidFill>
                  <a:schemeClr val="folHlink"/>
                </a:solidFill>
                <a:latin typeface="Arial" pitchFamily="34" charset="0"/>
              </a:defRPr>
            </a:lvl5pPr>
            <a:lvl6pPr marL="2514600" indent="-228600" algn="ctr" eaLnBrk="0" fontAlgn="base" hangingPunct="0">
              <a:spcBef>
                <a:spcPct val="0"/>
              </a:spcBef>
              <a:spcAft>
                <a:spcPct val="0"/>
              </a:spcAft>
              <a:defRPr sz="1500">
                <a:solidFill>
                  <a:schemeClr val="folHlink"/>
                </a:solidFill>
                <a:latin typeface="Arial" pitchFamily="34" charset="0"/>
              </a:defRPr>
            </a:lvl6pPr>
            <a:lvl7pPr marL="2971800" indent="-228600" algn="ctr" eaLnBrk="0" fontAlgn="base" hangingPunct="0">
              <a:spcBef>
                <a:spcPct val="0"/>
              </a:spcBef>
              <a:spcAft>
                <a:spcPct val="0"/>
              </a:spcAft>
              <a:defRPr sz="1500">
                <a:solidFill>
                  <a:schemeClr val="folHlink"/>
                </a:solidFill>
                <a:latin typeface="Arial" pitchFamily="34" charset="0"/>
              </a:defRPr>
            </a:lvl7pPr>
            <a:lvl8pPr marL="3429000" indent="-228600" algn="ctr" eaLnBrk="0" fontAlgn="base" hangingPunct="0">
              <a:spcBef>
                <a:spcPct val="0"/>
              </a:spcBef>
              <a:spcAft>
                <a:spcPct val="0"/>
              </a:spcAft>
              <a:defRPr sz="1500">
                <a:solidFill>
                  <a:schemeClr val="folHlink"/>
                </a:solidFill>
                <a:latin typeface="Arial" pitchFamily="34" charset="0"/>
              </a:defRPr>
            </a:lvl8pPr>
            <a:lvl9pPr marL="3886200" indent="-228600" algn="ctr" eaLnBrk="0" fontAlgn="base" hangingPunct="0">
              <a:spcBef>
                <a:spcPct val="0"/>
              </a:spcBef>
              <a:spcAft>
                <a:spcPct val="0"/>
              </a:spcAft>
              <a:defRPr sz="1500">
                <a:solidFill>
                  <a:schemeClr val="folHlink"/>
                </a:solidFill>
                <a:latin typeface="Arial" pitchFamily="34" charset="0"/>
              </a:defRPr>
            </a:lvl9pPr>
          </a:lstStyle>
          <a:p>
            <a:pPr algn="l">
              <a:spcBef>
                <a:spcPct val="50000"/>
              </a:spcBef>
            </a:pPr>
            <a:r>
              <a:rPr lang="en-US" sz="1800" b="1">
                <a:solidFill>
                  <a:schemeClr val="tx1"/>
                </a:solidFill>
                <a:effectLst/>
              </a:rPr>
              <a:t>Relative effective lifetime (ppm) </a:t>
            </a:r>
          </a:p>
          <a:p>
            <a:pPr algn="l">
              <a:spcBef>
                <a:spcPct val="50000"/>
              </a:spcBef>
            </a:pPr>
            <a:r>
              <a:rPr lang="en-US" sz="1800" b="1">
                <a:solidFill>
                  <a:schemeClr val="tx1"/>
                </a:solidFill>
                <a:effectLst/>
              </a:rPr>
              <a:t>(+ blind offset)</a:t>
            </a:r>
          </a:p>
        </p:txBody>
      </p:sp>
      <mc:AlternateContent xmlns:mc="http://schemas.openxmlformats.org/markup-compatibility/2006" xmlns:a14="http://schemas.microsoft.com/office/drawing/2010/main">
        <mc:Choice Requires="a14">
          <p:sp>
            <p:nvSpPr>
              <p:cNvPr id="7" name="TextBox 6"/>
              <p:cNvSpPr txBox="1"/>
              <p:nvPr/>
            </p:nvSpPr>
            <p:spPr>
              <a:xfrm>
                <a:off x="0" y="0"/>
                <a:ext cx="769495" cy="576633"/>
              </a:xfrm>
              <a:prstGeom prst="rect">
                <a:avLst/>
              </a:prstGeom>
              <a:solidFill>
                <a:schemeClr val="accent3">
                  <a:lumMod val="85000"/>
                </a:schemeClr>
              </a:solidFill>
              <a:ln>
                <a:solidFill>
                  <a:schemeClr val="tx1"/>
                </a:solidFill>
              </a:ln>
            </p:spPr>
            <p:txBody>
              <a:bodyPr wrap="square" rtlCol="0">
                <a:spAutoFit/>
              </a:bodyPr>
              <a:lstStyle/>
              <a:p>
                <a:pPr/>
                <a14:m>
                  <m:oMathPara xmlns:m="http://schemas.openxmlformats.org/officeDocument/2006/math">
                    <m:oMathParaPr>
                      <m:jc m:val="center"/>
                    </m:oMathParaPr>
                    <m:oMath xmlns:m="http://schemas.openxmlformats.org/officeDocument/2006/math">
                      <m:sSub>
                        <m:sSubPr>
                          <m:ctrlPr>
                            <a:rPr lang="en-US" sz="2800" i="1" smtClean="0">
                              <a:solidFill>
                                <a:srgbClr val="0000FF"/>
                              </a:solidFill>
                              <a:effectLst/>
                              <a:latin typeface="Cambria Math"/>
                            </a:rPr>
                          </m:ctrlPr>
                        </m:sSubPr>
                        <m:e>
                          <m:r>
                            <a:rPr lang="en-US" sz="2800" b="0" i="0" smtClean="0">
                              <a:solidFill>
                                <a:srgbClr val="0000FF"/>
                              </a:solidFill>
                              <a:effectLst/>
                              <a:latin typeface="Cambria Math"/>
                            </a:rPr>
                            <m:t>  </m:t>
                          </m:r>
                          <m:r>
                            <m:rPr>
                              <m:sty m:val="p"/>
                            </m:rPr>
                            <a:rPr lang="en-US" sz="2800" b="0" i="0" smtClean="0">
                              <a:solidFill>
                                <a:srgbClr val="0000FF"/>
                              </a:solidFill>
                              <a:effectLst/>
                              <a:latin typeface="Cambria Math"/>
                              <a:ea typeface="Cambria Math"/>
                            </a:rPr>
                            <m:t>τ</m:t>
                          </m:r>
                        </m:e>
                        <m:sub>
                          <m:sSup>
                            <m:sSupPr>
                              <m:ctrlPr>
                                <a:rPr lang="en-US" sz="2800" i="1" smtClean="0">
                                  <a:solidFill>
                                    <a:srgbClr val="0000FF"/>
                                  </a:solidFill>
                                  <a:effectLst/>
                                  <a:latin typeface="Cambria Math"/>
                                </a:rPr>
                              </m:ctrlPr>
                            </m:sSupPr>
                            <m:e>
                              <m:r>
                                <m:rPr>
                                  <m:sty m:val="p"/>
                                </m:rPr>
                                <a:rPr lang="en-US" sz="2800" b="0" i="0" smtClean="0">
                                  <a:solidFill>
                                    <a:srgbClr val="0000FF"/>
                                  </a:solidFill>
                                  <a:effectLst/>
                                  <a:latin typeface="Cambria Math"/>
                                  <a:ea typeface="Cambria Math"/>
                                </a:rPr>
                                <m:t>μ</m:t>
                              </m:r>
                            </m:e>
                            <m:sup>
                              <m:r>
                                <a:rPr lang="en-US" sz="2800" b="0" i="0" smtClean="0">
                                  <a:solidFill>
                                    <a:srgbClr val="0000FF"/>
                                  </a:solidFill>
                                  <a:effectLst/>
                                  <a:latin typeface="Cambria Math"/>
                                </a:rPr>
                                <m:t>+</m:t>
                              </m:r>
                            </m:sup>
                          </m:sSup>
                        </m:sub>
                      </m:sSub>
                    </m:oMath>
                  </m:oMathPara>
                </a14:m>
                <a:endParaRPr lang="en-US" sz="2800" dirty="0">
                  <a:solidFill>
                    <a:srgbClr val="0000FF"/>
                  </a:solidFill>
                  <a:effectLst/>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0" y="0"/>
                <a:ext cx="769495" cy="576633"/>
              </a:xfrm>
              <a:prstGeom prst="rect">
                <a:avLst/>
              </a:prstGeom>
              <a:blipFill rotWithShape="1">
                <a:blip r:embed="rId4"/>
                <a:stretch>
                  <a:fillRect/>
                </a:stretch>
              </a:blipFill>
              <a:ln>
                <a:solidFill>
                  <a:schemeClr val="tx1"/>
                </a:solidFill>
              </a:ln>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9378" name="Title 1"/>
          <p:cNvSpPr>
            <a:spLocks noGrp="1"/>
          </p:cNvSpPr>
          <p:nvPr>
            <p:ph type="title"/>
          </p:nvPr>
        </p:nvSpPr>
        <p:spPr>
          <a:xfrm>
            <a:off x="457200" y="152400"/>
            <a:ext cx="8229600" cy="1143000"/>
          </a:xfrm>
        </p:spPr>
        <p:txBody>
          <a:bodyPr/>
          <a:lstStyle/>
          <a:p>
            <a:r>
              <a:rPr lang="en-US" sz="4000" smtClean="0"/>
              <a:t>The pileup corrections were tested with Monte-Carlo.</a:t>
            </a:r>
          </a:p>
        </p:txBody>
      </p:sp>
      <p:pic>
        <p:nvPicPr>
          <p:cNvPr id="22938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863" y="1446213"/>
            <a:ext cx="670560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9382" name="Text Box 40"/>
          <p:cNvSpPr txBox="1">
            <a:spLocks noChangeArrowheads="1"/>
          </p:cNvSpPr>
          <p:nvPr/>
        </p:nvSpPr>
        <p:spPr bwMode="auto">
          <a:xfrm>
            <a:off x="2362200" y="2667000"/>
            <a:ext cx="4191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folHlink"/>
                </a:solidFill>
                <a:latin typeface="Arial" pitchFamily="34" charset="0"/>
              </a:defRPr>
            </a:lvl1pPr>
            <a:lvl2pPr marL="742950" indent="-285750">
              <a:defRPr sz="1500">
                <a:solidFill>
                  <a:schemeClr val="folHlink"/>
                </a:solidFill>
                <a:latin typeface="Arial" pitchFamily="34" charset="0"/>
              </a:defRPr>
            </a:lvl2pPr>
            <a:lvl3pPr marL="1143000" indent="-228600">
              <a:defRPr sz="1500">
                <a:solidFill>
                  <a:schemeClr val="folHlink"/>
                </a:solidFill>
                <a:latin typeface="Arial" pitchFamily="34" charset="0"/>
              </a:defRPr>
            </a:lvl3pPr>
            <a:lvl4pPr marL="1600200" indent="-228600">
              <a:defRPr sz="1500">
                <a:solidFill>
                  <a:schemeClr val="folHlink"/>
                </a:solidFill>
                <a:latin typeface="Arial" pitchFamily="34" charset="0"/>
              </a:defRPr>
            </a:lvl4pPr>
            <a:lvl5pPr marL="2057400" indent="-228600">
              <a:defRPr sz="1500">
                <a:solidFill>
                  <a:schemeClr val="folHlink"/>
                </a:solidFill>
                <a:latin typeface="Arial" pitchFamily="34" charset="0"/>
              </a:defRPr>
            </a:lvl5pPr>
            <a:lvl6pPr marL="2514600" indent="-228600" algn="ctr" eaLnBrk="0" fontAlgn="base" hangingPunct="0">
              <a:spcBef>
                <a:spcPct val="0"/>
              </a:spcBef>
              <a:spcAft>
                <a:spcPct val="0"/>
              </a:spcAft>
              <a:defRPr sz="1500">
                <a:solidFill>
                  <a:schemeClr val="folHlink"/>
                </a:solidFill>
                <a:latin typeface="Arial" pitchFamily="34" charset="0"/>
              </a:defRPr>
            </a:lvl6pPr>
            <a:lvl7pPr marL="2971800" indent="-228600" algn="ctr" eaLnBrk="0" fontAlgn="base" hangingPunct="0">
              <a:spcBef>
                <a:spcPct val="0"/>
              </a:spcBef>
              <a:spcAft>
                <a:spcPct val="0"/>
              </a:spcAft>
              <a:defRPr sz="1500">
                <a:solidFill>
                  <a:schemeClr val="folHlink"/>
                </a:solidFill>
                <a:latin typeface="Arial" pitchFamily="34" charset="0"/>
              </a:defRPr>
            </a:lvl7pPr>
            <a:lvl8pPr marL="3429000" indent="-228600" algn="ctr" eaLnBrk="0" fontAlgn="base" hangingPunct="0">
              <a:spcBef>
                <a:spcPct val="0"/>
              </a:spcBef>
              <a:spcAft>
                <a:spcPct val="0"/>
              </a:spcAft>
              <a:defRPr sz="1500">
                <a:solidFill>
                  <a:schemeClr val="folHlink"/>
                </a:solidFill>
                <a:latin typeface="Arial" pitchFamily="34" charset="0"/>
              </a:defRPr>
            </a:lvl8pPr>
            <a:lvl9pPr marL="3886200" indent="-228600" algn="ctr" eaLnBrk="0" fontAlgn="base" hangingPunct="0">
              <a:spcBef>
                <a:spcPct val="0"/>
              </a:spcBef>
              <a:spcAft>
                <a:spcPct val="0"/>
              </a:spcAft>
              <a:defRPr sz="1500">
                <a:solidFill>
                  <a:schemeClr val="folHlink"/>
                </a:solidFill>
                <a:latin typeface="Arial" pitchFamily="34" charset="0"/>
              </a:defRPr>
            </a:lvl9pPr>
          </a:lstStyle>
          <a:p>
            <a:pPr algn="l" eaLnBrk="1" hangingPunct="1"/>
            <a:r>
              <a:rPr lang="en-US" sz="1800">
                <a:solidFill>
                  <a:srgbClr val="000000"/>
                </a:solidFill>
                <a:effectLst/>
              </a:rPr>
              <a:t>Monte-Carlo Simulation, 10</a:t>
            </a:r>
            <a:r>
              <a:rPr lang="en-US" sz="1800" baseline="30000">
                <a:solidFill>
                  <a:srgbClr val="000000"/>
                </a:solidFill>
                <a:effectLst/>
              </a:rPr>
              <a:t>12 </a:t>
            </a:r>
            <a:r>
              <a:rPr lang="en-US" sz="1800">
                <a:solidFill>
                  <a:srgbClr val="000000"/>
                </a:solidFill>
                <a:effectLst/>
              </a:rPr>
              <a:t>events</a:t>
            </a:r>
          </a:p>
          <a:p>
            <a:pPr algn="l" eaLnBrk="1" hangingPunct="1"/>
            <a:r>
              <a:rPr lang="en-US" sz="1800">
                <a:solidFill>
                  <a:srgbClr val="000000"/>
                </a:solidFill>
                <a:effectLst/>
              </a:rPr>
              <a:t>agrees with truth to &lt; 0.2 ppm</a:t>
            </a:r>
          </a:p>
        </p:txBody>
      </p:sp>
      <p:sp>
        <p:nvSpPr>
          <p:cNvPr id="229383" name="Oval 9"/>
          <p:cNvSpPr>
            <a:spLocks noChangeArrowheads="1"/>
          </p:cNvSpPr>
          <p:nvPr/>
        </p:nvSpPr>
        <p:spPr bwMode="auto">
          <a:xfrm>
            <a:off x="1536700" y="2470150"/>
            <a:ext cx="673100" cy="654050"/>
          </a:xfrm>
          <a:prstGeom prst="ellipse">
            <a:avLst/>
          </a:prstGeom>
          <a:noFill/>
          <a:ln w="3810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l" eaLnBrk="1" hangingPunct="1"/>
            <a:endParaRPr lang="en-US" sz="1800">
              <a:solidFill>
                <a:srgbClr val="000000"/>
              </a:solidFill>
              <a:effectLst/>
            </a:endParaRPr>
          </a:p>
        </p:txBody>
      </p:sp>
      <p:sp>
        <p:nvSpPr>
          <p:cNvPr id="229384" name="TextBox 10"/>
          <p:cNvSpPr txBox="1">
            <a:spLocks noChangeArrowheads="1"/>
          </p:cNvSpPr>
          <p:nvPr/>
        </p:nvSpPr>
        <p:spPr bwMode="auto">
          <a:xfrm>
            <a:off x="1981200" y="6039151"/>
            <a:ext cx="3352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500">
                <a:solidFill>
                  <a:schemeClr val="folHlink"/>
                </a:solidFill>
                <a:latin typeface="Arial" pitchFamily="34" charset="0"/>
              </a:defRPr>
            </a:lvl1pPr>
            <a:lvl2pPr marL="742950" indent="-285750">
              <a:defRPr sz="1500">
                <a:solidFill>
                  <a:schemeClr val="folHlink"/>
                </a:solidFill>
                <a:latin typeface="Arial" pitchFamily="34" charset="0"/>
              </a:defRPr>
            </a:lvl2pPr>
            <a:lvl3pPr marL="1143000" indent="-228600">
              <a:defRPr sz="1500">
                <a:solidFill>
                  <a:schemeClr val="folHlink"/>
                </a:solidFill>
                <a:latin typeface="Arial" pitchFamily="34" charset="0"/>
              </a:defRPr>
            </a:lvl3pPr>
            <a:lvl4pPr marL="1600200" indent="-228600">
              <a:defRPr sz="1500">
                <a:solidFill>
                  <a:schemeClr val="folHlink"/>
                </a:solidFill>
                <a:latin typeface="Arial" pitchFamily="34" charset="0"/>
              </a:defRPr>
            </a:lvl4pPr>
            <a:lvl5pPr marL="2057400" indent="-228600">
              <a:defRPr sz="1500">
                <a:solidFill>
                  <a:schemeClr val="folHlink"/>
                </a:solidFill>
                <a:latin typeface="Arial" pitchFamily="34" charset="0"/>
              </a:defRPr>
            </a:lvl5pPr>
            <a:lvl6pPr marL="2514600" indent="-228600" algn="ctr" eaLnBrk="0" fontAlgn="base" hangingPunct="0">
              <a:spcBef>
                <a:spcPct val="0"/>
              </a:spcBef>
              <a:spcAft>
                <a:spcPct val="0"/>
              </a:spcAft>
              <a:defRPr sz="1500">
                <a:solidFill>
                  <a:schemeClr val="folHlink"/>
                </a:solidFill>
                <a:latin typeface="Arial" pitchFamily="34" charset="0"/>
              </a:defRPr>
            </a:lvl6pPr>
            <a:lvl7pPr marL="2971800" indent="-228600" algn="ctr" eaLnBrk="0" fontAlgn="base" hangingPunct="0">
              <a:spcBef>
                <a:spcPct val="0"/>
              </a:spcBef>
              <a:spcAft>
                <a:spcPct val="0"/>
              </a:spcAft>
              <a:defRPr sz="1500">
                <a:solidFill>
                  <a:schemeClr val="folHlink"/>
                </a:solidFill>
                <a:latin typeface="Arial" pitchFamily="34" charset="0"/>
              </a:defRPr>
            </a:lvl7pPr>
            <a:lvl8pPr marL="3429000" indent="-228600" algn="ctr" eaLnBrk="0" fontAlgn="base" hangingPunct="0">
              <a:spcBef>
                <a:spcPct val="0"/>
              </a:spcBef>
              <a:spcAft>
                <a:spcPct val="0"/>
              </a:spcAft>
              <a:defRPr sz="1500">
                <a:solidFill>
                  <a:schemeClr val="folHlink"/>
                </a:solidFill>
                <a:latin typeface="Arial" pitchFamily="34" charset="0"/>
              </a:defRPr>
            </a:lvl8pPr>
            <a:lvl9pPr marL="3886200" indent="-228600" algn="ctr" eaLnBrk="0" fontAlgn="base" hangingPunct="0">
              <a:spcBef>
                <a:spcPct val="0"/>
              </a:spcBef>
              <a:spcAft>
                <a:spcPct val="0"/>
              </a:spcAft>
              <a:defRPr sz="1500">
                <a:solidFill>
                  <a:schemeClr val="folHlink"/>
                </a:solidFill>
                <a:latin typeface="Arial" pitchFamily="34" charset="0"/>
              </a:defRPr>
            </a:lvl9pPr>
          </a:lstStyle>
          <a:p>
            <a:pPr algn="l" eaLnBrk="1" hangingPunct="1"/>
            <a:r>
              <a:rPr lang="en-US" sz="1800">
                <a:solidFill>
                  <a:srgbClr val="000000"/>
                </a:solidFill>
                <a:effectLst/>
              </a:rPr>
              <a:t>1.19 ppm statistical uncertainty</a:t>
            </a:r>
          </a:p>
        </p:txBody>
      </p:sp>
      <p:cxnSp>
        <p:nvCxnSpPr>
          <p:cNvPr id="12" name="Straight Arrow Connector 11"/>
          <p:cNvCxnSpPr/>
          <p:nvPr/>
        </p:nvCxnSpPr>
        <p:spPr>
          <a:xfrm rot="16200000" flipV="1">
            <a:off x="1866900" y="5688013"/>
            <a:ext cx="381000" cy="3048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3" name="Rectangle 2"/>
          <p:cNvSpPr>
            <a:spLocks noGrp="1" noChangeArrowheads="1"/>
          </p:cNvSpPr>
          <p:nvPr>
            <p:ph type="title"/>
          </p:nvPr>
        </p:nvSpPr>
        <p:spPr>
          <a:xfrm>
            <a:off x="1204119" y="76200"/>
            <a:ext cx="7744970" cy="1182124"/>
          </a:xfrm>
        </p:spPr>
        <p:txBody>
          <a:bodyPr/>
          <a:lstStyle/>
          <a:p>
            <a:pPr algn="l" eaLnBrk="1" hangingPunct="1"/>
            <a:r>
              <a:rPr lang="en-US" sz="2800" b="1" dirty="0" smtClean="0">
                <a:solidFill>
                  <a:srgbClr val="0000FF"/>
                </a:solidFill>
              </a:rPr>
              <a:t>Positive muon lifetime </a:t>
            </a:r>
            <a:r>
              <a:rPr lang="en-US" sz="2800" b="1" dirty="0" smtClean="0"/>
              <a:t>motivation:</a:t>
            </a:r>
            <a:br>
              <a:rPr lang="en-US" sz="2800" b="1" dirty="0" smtClean="0"/>
            </a:br>
            <a:r>
              <a:rPr lang="en-US" sz="2800" b="1" dirty="0" smtClean="0"/>
              <a:t>Predictive power of the SM depends on well-measured input parameters</a:t>
            </a:r>
          </a:p>
        </p:txBody>
      </p:sp>
      <p:sp>
        <p:nvSpPr>
          <p:cNvPr id="189451" name="Text Box 24"/>
          <p:cNvSpPr txBox="1">
            <a:spLocks noChangeArrowheads="1"/>
          </p:cNvSpPr>
          <p:nvPr/>
        </p:nvSpPr>
        <p:spPr bwMode="auto">
          <a:xfrm>
            <a:off x="594519" y="2773363"/>
            <a:ext cx="121920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sz="1500">
                <a:solidFill>
                  <a:schemeClr val="folHlink"/>
                </a:solidFill>
                <a:latin typeface="Arial" pitchFamily="34" charset="0"/>
              </a:defRPr>
            </a:lvl1pPr>
            <a:lvl2pPr marL="742950" indent="-285750">
              <a:defRPr sz="1500">
                <a:solidFill>
                  <a:schemeClr val="folHlink"/>
                </a:solidFill>
                <a:latin typeface="Arial" pitchFamily="34" charset="0"/>
              </a:defRPr>
            </a:lvl2pPr>
            <a:lvl3pPr marL="1143000" indent="-228600">
              <a:defRPr sz="1500">
                <a:solidFill>
                  <a:schemeClr val="folHlink"/>
                </a:solidFill>
                <a:latin typeface="Arial" pitchFamily="34" charset="0"/>
              </a:defRPr>
            </a:lvl3pPr>
            <a:lvl4pPr marL="1600200" indent="-228600">
              <a:defRPr sz="1500">
                <a:solidFill>
                  <a:schemeClr val="folHlink"/>
                </a:solidFill>
                <a:latin typeface="Arial" pitchFamily="34" charset="0"/>
              </a:defRPr>
            </a:lvl4pPr>
            <a:lvl5pPr marL="2057400" indent="-228600">
              <a:defRPr sz="1500">
                <a:solidFill>
                  <a:schemeClr val="folHlink"/>
                </a:solidFill>
                <a:latin typeface="Arial" pitchFamily="34" charset="0"/>
              </a:defRPr>
            </a:lvl5pPr>
            <a:lvl6pPr marL="2514600" indent="-228600" algn="ctr" eaLnBrk="0" fontAlgn="base" hangingPunct="0">
              <a:spcBef>
                <a:spcPct val="0"/>
              </a:spcBef>
              <a:spcAft>
                <a:spcPct val="0"/>
              </a:spcAft>
              <a:defRPr sz="1500">
                <a:solidFill>
                  <a:schemeClr val="folHlink"/>
                </a:solidFill>
                <a:latin typeface="Arial" pitchFamily="34" charset="0"/>
              </a:defRPr>
            </a:lvl6pPr>
            <a:lvl7pPr marL="2971800" indent="-228600" algn="ctr" eaLnBrk="0" fontAlgn="base" hangingPunct="0">
              <a:spcBef>
                <a:spcPct val="0"/>
              </a:spcBef>
              <a:spcAft>
                <a:spcPct val="0"/>
              </a:spcAft>
              <a:defRPr sz="1500">
                <a:solidFill>
                  <a:schemeClr val="folHlink"/>
                </a:solidFill>
                <a:latin typeface="Arial" pitchFamily="34" charset="0"/>
              </a:defRPr>
            </a:lvl7pPr>
            <a:lvl8pPr marL="3429000" indent="-228600" algn="ctr" eaLnBrk="0" fontAlgn="base" hangingPunct="0">
              <a:spcBef>
                <a:spcPct val="0"/>
              </a:spcBef>
              <a:spcAft>
                <a:spcPct val="0"/>
              </a:spcAft>
              <a:defRPr sz="1500">
                <a:solidFill>
                  <a:schemeClr val="folHlink"/>
                </a:solidFill>
                <a:latin typeface="Arial" pitchFamily="34" charset="0"/>
              </a:defRPr>
            </a:lvl8pPr>
            <a:lvl9pPr marL="3886200" indent="-228600" algn="ctr" eaLnBrk="0" fontAlgn="base" hangingPunct="0">
              <a:spcBef>
                <a:spcPct val="0"/>
              </a:spcBef>
              <a:spcAft>
                <a:spcPct val="0"/>
              </a:spcAft>
              <a:defRPr sz="1500">
                <a:solidFill>
                  <a:schemeClr val="folHlink"/>
                </a:solidFill>
                <a:latin typeface="Arial" pitchFamily="34" charset="0"/>
              </a:defRPr>
            </a:lvl9pPr>
          </a:lstStyle>
          <a:p>
            <a:pPr>
              <a:spcBef>
                <a:spcPct val="50000"/>
              </a:spcBef>
            </a:pPr>
            <a:r>
              <a:rPr lang="en-US" sz="1800" b="1" dirty="0">
                <a:solidFill>
                  <a:srgbClr val="000080"/>
                </a:solidFill>
                <a:effectLst/>
              </a:rPr>
              <a:t>0.6 ppm     </a:t>
            </a:r>
            <a:r>
              <a:rPr lang="en-US" sz="1800" b="1" dirty="0">
                <a:solidFill>
                  <a:srgbClr val="DD0806"/>
                </a:solidFill>
                <a:effectLst/>
              </a:rPr>
              <a:t> </a:t>
            </a:r>
          </a:p>
        </p:txBody>
      </p:sp>
      <p:sp>
        <p:nvSpPr>
          <p:cNvPr id="3" name="Rectangle 2"/>
          <p:cNvSpPr/>
          <p:nvPr/>
        </p:nvSpPr>
        <p:spPr>
          <a:xfrm>
            <a:off x="6539455" y="6400800"/>
            <a:ext cx="2409634" cy="307777"/>
          </a:xfrm>
          <a:prstGeom prst="rect">
            <a:avLst/>
          </a:prstGeom>
        </p:spPr>
        <p:txBody>
          <a:bodyPr wrap="none">
            <a:spAutoFit/>
          </a:bodyPr>
          <a:lstStyle/>
          <a:p>
            <a:pPr>
              <a:defRPr/>
            </a:pPr>
            <a:r>
              <a:rPr lang="en-US" sz="1400" dirty="0">
                <a:solidFill>
                  <a:srgbClr val="0000FF"/>
                </a:solidFill>
                <a:effectLst/>
              </a:rPr>
              <a:t>M</a:t>
            </a:r>
            <a:r>
              <a:rPr lang="en-US" sz="1400" baseline="-25000" dirty="0">
                <a:solidFill>
                  <a:srgbClr val="0000FF"/>
                </a:solidFill>
                <a:effectLst/>
              </a:rPr>
              <a:t>Z</a:t>
            </a:r>
            <a:r>
              <a:rPr lang="en-US" sz="1400" dirty="0">
                <a:solidFill>
                  <a:srgbClr val="0000FF"/>
                </a:solidFill>
                <a:effectLst/>
              </a:rPr>
              <a:t> = 91.1875 ± 0.0021 </a:t>
            </a:r>
            <a:r>
              <a:rPr lang="en-US" sz="1400" dirty="0" err="1">
                <a:solidFill>
                  <a:srgbClr val="0000FF"/>
                </a:solidFill>
                <a:effectLst/>
              </a:rPr>
              <a:t>GeV</a:t>
            </a:r>
            <a:endParaRPr lang="en-US" sz="1400" dirty="0">
              <a:solidFill>
                <a:srgbClr val="0000FF"/>
              </a:solidFill>
              <a:effectLst/>
            </a:endParaRPr>
          </a:p>
        </p:txBody>
      </p:sp>
      <p:sp>
        <p:nvSpPr>
          <p:cNvPr id="4" name="Rectangle 3"/>
          <p:cNvSpPr/>
          <p:nvPr/>
        </p:nvSpPr>
        <p:spPr>
          <a:xfrm>
            <a:off x="3019903" y="6401485"/>
            <a:ext cx="3296094" cy="307777"/>
          </a:xfrm>
          <a:prstGeom prst="rect">
            <a:avLst/>
          </a:prstGeom>
        </p:spPr>
        <p:txBody>
          <a:bodyPr wrap="none">
            <a:spAutoFit/>
          </a:bodyPr>
          <a:lstStyle/>
          <a:p>
            <a:r>
              <a:rPr lang="el-GR" sz="1400" dirty="0">
                <a:solidFill>
                  <a:srgbClr val="0000FF"/>
                </a:solidFill>
                <a:effectLst/>
              </a:rPr>
              <a:t>α</a:t>
            </a:r>
            <a:r>
              <a:rPr lang="el-GR" sz="1400" baseline="30000" dirty="0">
                <a:solidFill>
                  <a:srgbClr val="0000FF"/>
                </a:solidFill>
                <a:effectLst/>
              </a:rPr>
              <a:t>−1 </a:t>
            </a:r>
            <a:r>
              <a:rPr lang="el-GR" sz="1400" dirty="0">
                <a:solidFill>
                  <a:srgbClr val="0000FF"/>
                </a:solidFill>
                <a:effectLst/>
              </a:rPr>
              <a:t>= 137.035 999 084 ± 0.000 000 051</a:t>
            </a:r>
          </a:p>
        </p:txBody>
      </p:sp>
      <p:sp>
        <p:nvSpPr>
          <p:cNvPr id="17" name="Rectangle 20"/>
          <p:cNvSpPr>
            <a:spLocks noChangeArrowheads="1"/>
          </p:cNvSpPr>
          <p:nvPr/>
        </p:nvSpPr>
        <p:spPr bwMode="auto">
          <a:xfrm>
            <a:off x="990600" y="1258324"/>
            <a:ext cx="6324600" cy="381000"/>
          </a:xfrm>
          <a:prstGeom prst="rect">
            <a:avLst/>
          </a:prstGeom>
          <a:noFill/>
          <a:ln>
            <a:noFill/>
          </a:ln>
          <a:effectLst/>
          <a:extLst>
            <a:ext uri="{909E8E84-426E-40DD-AFC4-6F175D3DCCD1}">
              <a14:hiddenFill xmlns:a14="http://schemas.microsoft.com/office/drawing/2010/main">
                <a:solidFill>
                  <a:srgbClr val="02ABEA"/>
                </a:solidFill>
              </a14:hiddenFill>
            </a:ext>
            <a:ext uri="{91240B29-F687-4F45-9708-019B960494DF}">
              <a14:hiddenLine xmlns:a14="http://schemas.microsoft.com/office/drawing/2010/main" w="12700">
                <a:solidFill>
                  <a:srgbClr val="DD080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51" tIns="44432" rIns="90451" bIns="44432"/>
          <a:lstStyle/>
          <a:p>
            <a:pPr algn="l" eaLnBrk="1" hangingPunct="1">
              <a:lnSpc>
                <a:spcPct val="90000"/>
              </a:lnSpc>
              <a:spcBef>
                <a:spcPct val="20000"/>
              </a:spcBef>
            </a:pPr>
            <a:r>
              <a:rPr lang="en-US" sz="2800" b="1" dirty="0">
                <a:solidFill>
                  <a:srgbClr val="000000"/>
                </a:solidFill>
                <a:effectLst/>
              </a:rPr>
              <a:t>G</a:t>
            </a:r>
            <a:r>
              <a:rPr lang="en-US" sz="2800" b="1" baseline="-25000" dirty="0">
                <a:solidFill>
                  <a:srgbClr val="000000"/>
                </a:solidFill>
                <a:effectLst/>
              </a:rPr>
              <a:t>F</a:t>
            </a:r>
            <a:r>
              <a:rPr lang="en-US" sz="2800" b="1" dirty="0">
                <a:solidFill>
                  <a:srgbClr val="000000"/>
                </a:solidFill>
                <a:effectLst/>
              </a:rPr>
              <a:t>        </a:t>
            </a:r>
            <a:r>
              <a:rPr lang="en-US" sz="2800" b="1" dirty="0" smtClean="0">
                <a:solidFill>
                  <a:srgbClr val="000000"/>
                </a:solidFill>
                <a:effectLst/>
              </a:rPr>
              <a:t>              </a:t>
            </a:r>
            <a:r>
              <a:rPr lang="en-US" sz="2800" b="1" dirty="0" smtClean="0">
                <a:solidFill>
                  <a:srgbClr val="000000"/>
                </a:solidFill>
                <a:effectLst/>
                <a:latin typeface="Symbol" pitchFamily="18" charset="2"/>
              </a:rPr>
              <a:t>a</a:t>
            </a:r>
            <a:r>
              <a:rPr lang="en-US" sz="2800" b="1" dirty="0" smtClean="0">
                <a:solidFill>
                  <a:srgbClr val="000000"/>
                </a:solidFill>
                <a:effectLst/>
              </a:rPr>
              <a:t>                     M</a:t>
            </a:r>
            <a:r>
              <a:rPr lang="en-US" sz="2800" b="1" baseline="-25000" dirty="0" smtClean="0">
                <a:solidFill>
                  <a:srgbClr val="000000"/>
                </a:solidFill>
                <a:effectLst/>
              </a:rPr>
              <a:t>Z</a:t>
            </a:r>
            <a:endParaRPr lang="en-US" sz="2800" b="1" baseline="-25000" dirty="0">
              <a:solidFill>
                <a:srgbClr val="000000"/>
              </a:solidFill>
              <a:effectLst/>
            </a:endParaRPr>
          </a:p>
          <a:p>
            <a:pPr algn="l" eaLnBrk="1" hangingPunct="1">
              <a:lnSpc>
                <a:spcPct val="90000"/>
              </a:lnSpc>
              <a:spcBef>
                <a:spcPct val="20000"/>
              </a:spcBef>
            </a:pPr>
            <a:endParaRPr lang="en-US" sz="4000" b="1" i="1" dirty="0">
              <a:solidFill>
                <a:srgbClr val="000080"/>
              </a:solidFill>
              <a:effectLst/>
            </a:endParaRPr>
          </a:p>
        </p:txBody>
      </p:sp>
      <p:sp>
        <p:nvSpPr>
          <p:cNvPr id="19" name="Text Box 21"/>
          <p:cNvSpPr txBox="1">
            <a:spLocks noChangeArrowheads="1"/>
          </p:cNvSpPr>
          <p:nvPr/>
        </p:nvSpPr>
        <p:spPr bwMode="auto">
          <a:xfrm>
            <a:off x="435980" y="1752600"/>
            <a:ext cx="6613006"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sz="1500">
                <a:solidFill>
                  <a:schemeClr val="folHlink"/>
                </a:solidFill>
                <a:latin typeface="Arial" pitchFamily="34" charset="0"/>
              </a:defRPr>
            </a:lvl1pPr>
            <a:lvl2pPr marL="742950" indent="-285750">
              <a:defRPr sz="1500">
                <a:solidFill>
                  <a:schemeClr val="folHlink"/>
                </a:solidFill>
                <a:latin typeface="Arial" pitchFamily="34" charset="0"/>
              </a:defRPr>
            </a:lvl2pPr>
            <a:lvl3pPr marL="1143000" indent="-228600">
              <a:defRPr sz="1500">
                <a:solidFill>
                  <a:schemeClr val="folHlink"/>
                </a:solidFill>
                <a:latin typeface="Arial" pitchFamily="34" charset="0"/>
              </a:defRPr>
            </a:lvl3pPr>
            <a:lvl4pPr marL="1600200" indent="-228600">
              <a:defRPr sz="1500">
                <a:solidFill>
                  <a:schemeClr val="folHlink"/>
                </a:solidFill>
                <a:latin typeface="Arial" pitchFamily="34" charset="0"/>
              </a:defRPr>
            </a:lvl4pPr>
            <a:lvl5pPr marL="2057400" indent="-228600">
              <a:defRPr sz="1500">
                <a:solidFill>
                  <a:schemeClr val="folHlink"/>
                </a:solidFill>
                <a:latin typeface="Arial" pitchFamily="34" charset="0"/>
              </a:defRPr>
            </a:lvl5pPr>
            <a:lvl6pPr marL="2514600" indent="-228600" algn="ctr" eaLnBrk="0" fontAlgn="base" hangingPunct="0">
              <a:spcBef>
                <a:spcPct val="0"/>
              </a:spcBef>
              <a:spcAft>
                <a:spcPct val="0"/>
              </a:spcAft>
              <a:defRPr sz="1500">
                <a:solidFill>
                  <a:schemeClr val="folHlink"/>
                </a:solidFill>
                <a:latin typeface="Arial" pitchFamily="34" charset="0"/>
              </a:defRPr>
            </a:lvl6pPr>
            <a:lvl7pPr marL="2971800" indent="-228600" algn="ctr" eaLnBrk="0" fontAlgn="base" hangingPunct="0">
              <a:spcBef>
                <a:spcPct val="0"/>
              </a:spcBef>
              <a:spcAft>
                <a:spcPct val="0"/>
              </a:spcAft>
              <a:defRPr sz="1500">
                <a:solidFill>
                  <a:schemeClr val="folHlink"/>
                </a:solidFill>
                <a:latin typeface="Arial" pitchFamily="34" charset="0"/>
              </a:defRPr>
            </a:lvl7pPr>
            <a:lvl8pPr marL="3429000" indent="-228600" algn="ctr" eaLnBrk="0" fontAlgn="base" hangingPunct="0">
              <a:spcBef>
                <a:spcPct val="0"/>
              </a:spcBef>
              <a:spcAft>
                <a:spcPct val="0"/>
              </a:spcAft>
              <a:defRPr sz="1500">
                <a:solidFill>
                  <a:schemeClr val="folHlink"/>
                </a:solidFill>
                <a:latin typeface="Arial" pitchFamily="34" charset="0"/>
              </a:defRPr>
            </a:lvl8pPr>
            <a:lvl9pPr marL="3886200" indent="-228600" algn="ctr" eaLnBrk="0" fontAlgn="base" hangingPunct="0">
              <a:spcBef>
                <a:spcPct val="0"/>
              </a:spcBef>
              <a:spcAft>
                <a:spcPct val="0"/>
              </a:spcAft>
              <a:defRPr sz="1500">
                <a:solidFill>
                  <a:schemeClr val="folHlink"/>
                </a:solidFill>
                <a:latin typeface="Arial" pitchFamily="34" charset="0"/>
              </a:defRPr>
            </a:lvl9pPr>
          </a:lstStyle>
          <a:p>
            <a:pPr>
              <a:spcBef>
                <a:spcPct val="50000"/>
              </a:spcBef>
            </a:pPr>
            <a:r>
              <a:rPr lang="en-US" sz="1800" b="1" dirty="0">
                <a:solidFill>
                  <a:srgbClr val="000080"/>
                </a:solidFill>
                <a:effectLst/>
              </a:rPr>
              <a:t>9 ppm   </a:t>
            </a:r>
            <a:r>
              <a:rPr lang="en-US" sz="1800" b="1" dirty="0" smtClean="0">
                <a:solidFill>
                  <a:srgbClr val="000080"/>
                </a:solidFill>
                <a:effectLst/>
              </a:rPr>
              <a:t>                          </a:t>
            </a:r>
            <a:r>
              <a:rPr lang="en-US" sz="1800" b="1" dirty="0">
                <a:solidFill>
                  <a:srgbClr val="DD0806"/>
                </a:solidFill>
                <a:effectLst/>
              </a:rPr>
              <a:t>0.37 pp</a:t>
            </a:r>
            <a:r>
              <a:rPr lang="en-US" sz="1800" b="1" dirty="0">
                <a:solidFill>
                  <a:schemeClr val="accent2"/>
                </a:solidFill>
                <a:effectLst/>
              </a:rPr>
              <a:t>b</a:t>
            </a:r>
            <a:r>
              <a:rPr lang="en-US" sz="1800" b="1" dirty="0">
                <a:solidFill>
                  <a:srgbClr val="DD0806"/>
                </a:solidFill>
                <a:effectLst/>
              </a:rPr>
              <a:t>   </a:t>
            </a:r>
            <a:r>
              <a:rPr lang="en-US" sz="1800" b="1" dirty="0" smtClean="0">
                <a:solidFill>
                  <a:srgbClr val="DD0806"/>
                </a:solidFill>
                <a:effectLst/>
              </a:rPr>
              <a:t>                   </a:t>
            </a:r>
            <a:r>
              <a:rPr lang="en-US" sz="1800" b="1" dirty="0">
                <a:solidFill>
                  <a:srgbClr val="DD0806"/>
                </a:solidFill>
                <a:effectLst/>
              </a:rPr>
              <a:t>23 ppm</a:t>
            </a:r>
          </a:p>
        </p:txBody>
      </p:sp>
      <p:sp>
        <p:nvSpPr>
          <p:cNvPr id="20" name="AutoShape 23"/>
          <p:cNvSpPr>
            <a:spLocks noChangeArrowheads="1"/>
          </p:cNvSpPr>
          <p:nvPr/>
        </p:nvSpPr>
        <p:spPr bwMode="auto">
          <a:xfrm>
            <a:off x="1066800" y="2133010"/>
            <a:ext cx="274638" cy="563153"/>
          </a:xfrm>
          <a:prstGeom prst="downArrow">
            <a:avLst>
              <a:gd name="adj1" fmla="val 50000"/>
              <a:gd name="adj2" fmla="val 54535"/>
            </a:avLst>
          </a:prstGeom>
          <a:solidFill>
            <a:srgbClr val="55D2FF"/>
          </a:solidFill>
          <a:ln w="12700">
            <a:solidFill>
              <a:srgbClr val="000000"/>
            </a:solidFill>
            <a:miter lim="800000"/>
            <a:headEnd/>
            <a:tailEnd/>
          </a:ln>
          <a:effectLst/>
          <a:extLst/>
        </p:spPr>
        <p:txBody>
          <a:bodyPr wrap="none" lIns="0" tIns="0" rIns="0" bIns="0" anchor="ctr"/>
          <a:lstStyle/>
          <a:p>
            <a:pPr>
              <a:defRPr/>
            </a:pPr>
            <a:endParaRPr lang="en-US"/>
          </a:p>
        </p:txBody>
      </p:sp>
      <p:sp>
        <p:nvSpPr>
          <p:cNvPr id="6" name="TextBox 5"/>
          <p:cNvSpPr txBox="1"/>
          <p:nvPr/>
        </p:nvSpPr>
        <p:spPr>
          <a:xfrm>
            <a:off x="695438" y="5134342"/>
            <a:ext cx="1080745" cy="323165"/>
          </a:xfrm>
          <a:prstGeom prst="rect">
            <a:avLst/>
          </a:prstGeom>
          <a:noFill/>
        </p:spPr>
        <p:txBody>
          <a:bodyPr wrap="none" rtlCol="0">
            <a:spAutoFit/>
          </a:bodyPr>
          <a:lstStyle/>
          <a:p>
            <a:r>
              <a:rPr lang="en-US" b="1" dirty="0" smtClean="0">
                <a:solidFill>
                  <a:srgbClr val="FC0128"/>
                </a:solidFill>
                <a:effectLst/>
              </a:rPr>
              <a:t>This work</a:t>
            </a:r>
            <a:endParaRPr lang="en-US" b="1" dirty="0">
              <a:solidFill>
                <a:srgbClr val="FC0128"/>
              </a:solidFill>
              <a:effectLst/>
            </a:endParaRPr>
          </a:p>
        </p:txBody>
      </p:sp>
      <p:pic>
        <p:nvPicPr>
          <p:cNvPr id="247823" name="Picture 15" descr="http://t2k-experiment.org/wp-content/uploads/zwidth-300x29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102053"/>
            <a:ext cx="1673942" cy="1651623"/>
          </a:xfrm>
          <a:prstGeom prst="rect">
            <a:avLst/>
          </a:prstGeom>
          <a:noFill/>
          <a:extLst>
            <a:ext uri="{909E8E84-426E-40DD-AFC4-6F175D3DCCD1}">
              <a14:hiddenFill xmlns:a14="http://schemas.microsoft.com/office/drawing/2010/main">
                <a:solidFill>
                  <a:srgbClr val="FFFFFF"/>
                </a:solidFill>
              </a14:hiddenFill>
            </a:ext>
          </a:extLst>
        </p:spPr>
      </p:pic>
      <p:pic>
        <p:nvPicPr>
          <p:cNvPr id="247828" name="Picture 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2163606"/>
            <a:ext cx="1023900" cy="1369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039573" y="3505562"/>
            <a:ext cx="1662171" cy="369332"/>
          </a:xfrm>
          <a:prstGeom prst="rect">
            <a:avLst/>
          </a:prstGeom>
        </p:spPr>
        <p:txBody>
          <a:bodyPr wrap="square">
            <a:spAutoFit/>
          </a:bodyPr>
          <a:lstStyle/>
          <a:p>
            <a:r>
              <a:rPr lang="en-US" sz="900" dirty="0" err="1" smtClean="0">
                <a:solidFill>
                  <a:schemeClr val="tx1"/>
                </a:solidFill>
                <a:effectLst/>
                <a:latin typeface="+mn-lt"/>
              </a:rPr>
              <a:t>Hanneke</a:t>
            </a:r>
            <a:r>
              <a:rPr lang="en-US" sz="900" dirty="0">
                <a:solidFill>
                  <a:schemeClr val="tx1"/>
                </a:solidFill>
                <a:effectLst/>
                <a:latin typeface="+mn-lt"/>
              </a:rPr>
              <a:t>, </a:t>
            </a:r>
            <a:r>
              <a:rPr lang="en-US" sz="900" dirty="0" err="1" smtClean="0">
                <a:solidFill>
                  <a:schemeClr val="tx1"/>
                </a:solidFill>
                <a:effectLst/>
                <a:latin typeface="+mn-lt"/>
              </a:rPr>
              <a:t>Fogwell</a:t>
            </a:r>
            <a:r>
              <a:rPr lang="en-US" sz="900" dirty="0">
                <a:solidFill>
                  <a:schemeClr val="tx1"/>
                </a:solidFill>
                <a:effectLst/>
                <a:latin typeface="+mn-lt"/>
              </a:rPr>
              <a:t>, </a:t>
            </a:r>
            <a:r>
              <a:rPr lang="en-US" sz="900" dirty="0" err="1" smtClean="0">
                <a:solidFill>
                  <a:schemeClr val="tx1"/>
                </a:solidFill>
                <a:effectLst/>
                <a:latin typeface="+mn-lt"/>
              </a:rPr>
              <a:t>Gabrielse</a:t>
            </a:r>
            <a:r>
              <a:rPr lang="en-US" sz="900" dirty="0" smtClean="0">
                <a:solidFill>
                  <a:schemeClr val="tx1"/>
                </a:solidFill>
                <a:effectLst/>
                <a:latin typeface="+mn-lt"/>
              </a:rPr>
              <a:t> PRL </a:t>
            </a:r>
            <a:r>
              <a:rPr lang="en-US" sz="900" b="1" dirty="0">
                <a:solidFill>
                  <a:schemeClr val="tx1"/>
                </a:solidFill>
                <a:effectLst/>
                <a:latin typeface="+mn-lt"/>
              </a:rPr>
              <a:t>100, </a:t>
            </a:r>
            <a:r>
              <a:rPr lang="en-US" sz="900" dirty="0">
                <a:solidFill>
                  <a:schemeClr val="tx1"/>
                </a:solidFill>
                <a:effectLst/>
                <a:latin typeface="+mn-lt"/>
              </a:rPr>
              <a:t>120801 (2008)</a:t>
            </a:r>
          </a:p>
        </p:txBody>
      </p:sp>
      <p:pic>
        <p:nvPicPr>
          <p:cNvPr id="247830" name="Picture 22" descr="File:Inside the CERN LHC tunne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67972" y="4287646"/>
            <a:ext cx="1752600" cy="116986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523271" y="3810000"/>
            <a:ext cx="1838965" cy="246221"/>
          </a:xfrm>
          <a:prstGeom prst="rect">
            <a:avLst/>
          </a:prstGeom>
        </p:spPr>
        <p:txBody>
          <a:bodyPr wrap="none">
            <a:spAutoFit/>
          </a:bodyPr>
          <a:lstStyle/>
          <a:p>
            <a:r>
              <a:rPr lang="en-US" sz="1000" dirty="0">
                <a:solidFill>
                  <a:schemeClr val="tx1"/>
                </a:solidFill>
                <a:effectLst/>
              </a:rPr>
              <a:t>Phys.Rept.427:257-454,2006</a:t>
            </a:r>
          </a:p>
        </p:txBody>
      </p:sp>
      <p:pic>
        <p:nvPicPr>
          <p:cNvPr id="31" name="Picture 10" descr="Mulan Detector"/>
          <p:cNvPicPr>
            <a:picLocks noChangeAspect="1" noChangeArrowheads="1"/>
          </p:cNvPicPr>
          <p:nvPr/>
        </p:nvPicPr>
        <p:blipFill>
          <a:blip r:embed="rId5">
            <a:extLst>
              <a:ext uri="{28A0092B-C50C-407E-A947-70E740481C1C}">
                <a14:useLocalDpi xmlns:a14="http://schemas.microsoft.com/office/drawing/2010/main" val="0"/>
              </a:ext>
            </a:extLst>
          </a:blip>
          <a:srcRect l="12061" t="4434" r="14580" b="6967"/>
          <a:stretch>
            <a:fillRect/>
          </a:stretch>
        </p:blipFill>
        <p:spPr bwMode="auto">
          <a:xfrm>
            <a:off x="533400" y="3136706"/>
            <a:ext cx="1433512" cy="147637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443685" y="4724400"/>
            <a:ext cx="1612942" cy="400110"/>
          </a:xfrm>
          <a:prstGeom prst="rect">
            <a:avLst/>
          </a:prstGeom>
        </p:spPr>
        <p:txBody>
          <a:bodyPr wrap="none">
            <a:spAutoFit/>
          </a:bodyPr>
          <a:lstStyle/>
          <a:p>
            <a:r>
              <a:rPr lang="en-US" sz="1000" dirty="0" err="1" smtClean="0">
                <a:solidFill>
                  <a:schemeClr val="tx1"/>
                </a:solidFill>
                <a:effectLst/>
              </a:rPr>
              <a:t>MuLan</a:t>
            </a:r>
            <a:r>
              <a:rPr lang="en-US" sz="1000" dirty="0" smtClean="0">
                <a:solidFill>
                  <a:schemeClr val="tx1"/>
                </a:solidFill>
                <a:effectLst/>
              </a:rPr>
              <a:t> Collaboration</a:t>
            </a:r>
          </a:p>
          <a:p>
            <a:r>
              <a:rPr lang="en-US" sz="1000" dirty="0" smtClean="0">
                <a:solidFill>
                  <a:schemeClr val="tx1"/>
                </a:solidFill>
                <a:effectLst/>
              </a:rPr>
              <a:t>PRL </a:t>
            </a:r>
            <a:r>
              <a:rPr lang="en-US" sz="1000" b="1" dirty="0">
                <a:solidFill>
                  <a:schemeClr val="tx1"/>
                </a:solidFill>
                <a:effectLst/>
              </a:rPr>
              <a:t>106</a:t>
            </a:r>
            <a:r>
              <a:rPr lang="en-US" sz="1000" dirty="0">
                <a:solidFill>
                  <a:schemeClr val="tx1"/>
                </a:solidFill>
                <a:effectLst/>
              </a:rPr>
              <a:t>, 041803 (2011)</a:t>
            </a:r>
          </a:p>
        </p:txBody>
      </p:sp>
      <p:sp>
        <p:nvSpPr>
          <p:cNvPr id="10" name="Rectangle 9"/>
          <p:cNvSpPr/>
          <p:nvPr/>
        </p:nvSpPr>
        <p:spPr>
          <a:xfrm>
            <a:off x="112072" y="6400800"/>
            <a:ext cx="2765244" cy="307777"/>
          </a:xfrm>
          <a:prstGeom prst="rect">
            <a:avLst/>
          </a:prstGeom>
        </p:spPr>
        <p:txBody>
          <a:bodyPr wrap="none">
            <a:spAutoFit/>
          </a:bodyPr>
          <a:lstStyle/>
          <a:p>
            <a:r>
              <a:rPr lang="en-US" sz="1400" dirty="0" smtClean="0">
                <a:solidFill>
                  <a:srgbClr val="0000FF"/>
                </a:solidFill>
                <a:effectLst/>
              </a:rPr>
              <a:t>G</a:t>
            </a:r>
            <a:r>
              <a:rPr lang="en-US" sz="1400" baseline="-25000" dirty="0" smtClean="0">
                <a:solidFill>
                  <a:srgbClr val="0000FF"/>
                </a:solidFill>
                <a:effectLst/>
              </a:rPr>
              <a:t>F</a:t>
            </a:r>
            <a:r>
              <a:rPr lang="en-US" sz="1400" dirty="0" smtClean="0">
                <a:solidFill>
                  <a:srgbClr val="0000FF"/>
                </a:solidFill>
                <a:effectLst/>
              </a:rPr>
              <a:t> </a:t>
            </a:r>
            <a:r>
              <a:rPr lang="en-US" sz="1400" dirty="0">
                <a:solidFill>
                  <a:srgbClr val="0000FF"/>
                </a:solidFill>
                <a:effectLst/>
              </a:rPr>
              <a:t>= 1.166 378 8(7) x 10</a:t>
            </a:r>
            <a:r>
              <a:rPr lang="en-US" sz="1400" baseline="30000" dirty="0">
                <a:solidFill>
                  <a:srgbClr val="0000FF"/>
                </a:solidFill>
                <a:effectLst/>
              </a:rPr>
              <a:t>-5</a:t>
            </a:r>
            <a:r>
              <a:rPr lang="en-US" sz="1400" dirty="0">
                <a:solidFill>
                  <a:srgbClr val="0000FF"/>
                </a:solidFill>
                <a:effectLst/>
              </a:rPr>
              <a:t> GeV</a:t>
            </a:r>
            <a:r>
              <a:rPr lang="en-US" sz="1400" baseline="30000" dirty="0">
                <a:solidFill>
                  <a:srgbClr val="0000FF"/>
                </a:solidFill>
                <a:effectLst/>
              </a:rPr>
              <a:t>-2</a:t>
            </a:r>
            <a:endParaRPr lang="en-US" sz="1400" dirty="0">
              <a:solidFill>
                <a:srgbClr val="0000FF"/>
              </a:solidFill>
              <a:effectLst/>
            </a:endParaRPr>
          </a:p>
        </p:txBody>
      </p:sp>
      <mc:AlternateContent xmlns:mc="http://schemas.openxmlformats.org/markup-compatibility/2006" xmlns:a14="http://schemas.microsoft.com/office/drawing/2010/main">
        <mc:Choice Requires="a14">
          <p:sp>
            <p:nvSpPr>
              <p:cNvPr id="18" name="TextBox 17"/>
              <p:cNvSpPr txBox="1"/>
              <p:nvPr/>
            </p:nvSpPr>
            <p:spPr>
              <a:xfrm>
                <a:off x="0" y="-28406"/>
                <a:ext cx="1080841" cy="918970"/>
              </a:xfrm>
              <a:prstGeom prst="rect">
                <a:avLst/>
              </a:prstGeom>
              <a:solidFill>
                <a:schemeClr val="accent3">
                  <a:lumMod val="85000"/>
                </a:schemeClr>
              </a:solidFill>
              <a:ln>
                <a:solidFill>
                  <a:schemeClr val="tx1"/>
                </a:solidFill>
              </a:ln>
            </p:spPr>
            <p:txBody>
              <a:bodyPr wrap="square" rtlCol="0">
                <a:spAutoFit/>
              </a:bodyPr>
              <a:lstStyle/>
              <a:p>
                <a:pPr/>
                <a14:m>
                  <m:oMathPara xmlns:m="http://schemas.openxmlformats.org/officeDocument/2006/math">
                    <m:oMathParaPr>
                      <m:jc m:val="center"/>
                    </m:oMathParaPr>
                    <m:oMath xmlns:m="http://schemas.openxmlformats.org/officeDocument/2006/math">
                      <m:sSub>
                        <m:sSubPr>
                          <m:ctrlPr>
                            <a:rPr lang="en-US" sz="4800" i="1" smtClean="0">
                              <a:solidFill>
                                <a:srgbClr val="0000FF"/>
                              </a:solidFill>
                              <a:effectLst/>
                              <a:latin typeface="Cambria Math"/>
                            </a:rPr>
                          </m:ctrlPr>
                        </m:sSubPr>
                        <m:e>
                          <m:r>
                            <a:rPr lang="en-US" sz="4800" b="0" i="0" smtClean="0">
                              <a:solidFill>
                                <a:srgbClr val="0000FF"/>
                              </a:solidFill>
                              <a:effectLst/>
                              <a:latin typeface="Cambria Math"/>
                            </a:rPr>
                            <m:t>  </m:t>
                          </m:r>
                          <m:r>
                            <m:rPr>
                              <m:sty m:val="p"/>
                            </m:rPr>
                            <a:rPr lang="en-US" sz="4800" b="0" i="0" smtClean="0">
                              <a:solidFill>
                                <a:srgbClr val="0000FF"/>
                              </a:solidFill>
                              <a:effectLst/>
                              <a:latin typeface="Cambria Math"/>
                              <a:ea typeface="Cambria Math"/>
                            </a:rPr>
                            <m:t>τ</m:t>
                          </m:r>
                        </m:e>
                        <m:sub>
                          <m:sSup>
                            <m:sSupPr>
                              <m:ctrlPr>
                                <a:rPr lang="en-US" sz="4800" i="1" smtClean="0">
                                  <a:solidFill>
                                    <a:srgbClr val="0000FF"/>
                                  </a:solidFill>
                                  <a:effectLst/>
                                  <a:latin typeface="Cambria Math"/>
                                </a:rPr>
                              </m:ctrlPr>
                            </m:sSupPr>
                            <m:e>
                              <m:r>
                                <m:rPr>
                                  <m:sty m:val="p"/>
                                </m:rPr>
                                <a:rPr lang="en-US" sz="4800" b="0" i="0" smtClean="0">
                                  <a:solidFill>
                                    <a:srgbClr val="0000FF"/>
                                  </a:solidFill>
                                  <a:effectLst/>
                                  <a:latin typeface="Cambria Math"/>
                                  <a:ea typeface="Cambria Math"/>
                                </a:rPr>
                                <m:t>μ</m:t>
                              </m:r>
                            </m:e>
                            <m:sup>
                              <m:r>
                                <a:rPr lang="en-US" sz="4800" b="0" i="0" smtClean="0">
                                  <a:solidFill>
                                    <a:srgbClr val="0000FF"/>
                                  </a:solidFill>
                                  <a:effectLst/>
                                  <a:latin typeface="Cambria Math"/>
                                </a:rPr>
                                <m:t>+</m:t>
                              </m:r>
                            </m:sup>
                          </m:sSup>
                        </m:sub>
                      </m:sSub>
                    </m:oMath>
                  </m:oMathPara>
                </a14:m>
                <a:endParaRPr lang="en-US" sz="4800" dirty="0">
                  <a:solidFill>
                    <a:srgbClr val="0000FF"/>
                  </a:solidFill>
                  <a:effectLst/>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0" y="-28406"/>
                <a:ext cx="1080841" cy="918970"/>
              </a:xfrm>
              <a:prstGeom prst="rect">
                <a:avLst/>
              </a:prstGeom>
              <a:blipFill rotWithShape="1">
                <a:blip r:embed="rId6"/>
                <a:stretch>
                  <a:fillRect/>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6538507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1426" name="Title 1"/>
          <p:cNvSpPr>
            <a:spLocks noGrp="1"/>
          </p:cNvSpPr>
          <p:nvPr>
            <p:ph type="title"/>
          </p:nvPr>
        </p:nvSpPr>
        <p:spPr>
          <a:xfrm>
            <a:off x="152400" y="76200"/>
            <a:ext cx="8839200" cy="1143000"/>
          </a:xfrm>
        </p:spPr>
        <p:txBody>
          <a:bodyPr/>
          <a:lstStyle/>
          <a:p>
            <a:r>
              <a:rPr lang="en-US" sz="3600" smtClean="0"/>
              <a:t>Gain is photomultiplier tube type dependent</a:t>
            </a:r>
          </a:p>
        </p:txBody>
      </p:sp>
      <p:sp>
        <p:nvSpPr>
          <p:cNvPr id="789506" name="AutoShape 2" descr="http://www.npl.illinois.edu/elog/mulan/Analysis2006Data/667/2?thumb=1"/>
          <p:cNvSpPr>
            <a:spLocks noChangeAspect="1" noChangeArrowheads="1"/>
          </p:cNvSpPr>
          <p:nvPr/>
        </p:nvSpPr>
        <p:spPr bwMode="auto">
          <a:xfrm>
            <a:off x="155575" y="-144463"/>
            <a:ext cx="304800" cy="304801"/>
          </a:xfrm>
          <a:prstGeom prst="rect">
            <a:avLst/>
          </a:prstGeom>
          <a:noFill/>
        </p:spPr>
        <p:txBody>
          <a:bodyPr/>
          <a:lstStyle/>
          <a:p>
            <a:pPr>
              <a:defRPr/>
            </a:pPr>
            <a:endParaRPr lang="en-US"/>
          </a:p>
        </p:txBody>
      </p:sp>
      <p:sp>
        <p:nvSpPr>
          <p:cNvPr id="789508" name="AutoShape 4" descr="http://www.npl.illinois.edu/elog/mulan/Analysis2006Data/100514_032535_3_MPV_normalized.png"/>
          <p:cNvSpPr>
            <a:spLocks noChangeAspect="1" noChangeArrowheads="1"/>
          </p:cNvSpPr>
          <p:nvPr/>
        </p:nvSpPr>
        <p:spPr bwMode="auto">
          <a:xfrm>
            <a:off x="155575" y="-144463"/>
            <a:ext cx="304800" cy="304801"/>
          </a:xfrm>
          <a:prstGeom prst="rect">
            <a:avLst/>
          </a:prstGeom>
          <a:noFill/>
        </p:spPr>
        <p:txBody>
          <a:bodyPr/>
          <a:lstStyle/>
          <a:p>
            <a:pPr>
              <a:defRPr/>
            </a:pPr>
            <a:endParaRPr lang="en-US"/>
          </a:p>
        </p:txBody>
      </p:sp>
      <p:sp>
        <p:nvSpPr>
          <p:cNvPr id="789510" name="AutoShape 6" descr="http://www.npl.illinois.edu/elog/mulan/Analysis2006Data/100514_032535_3_MPV_normalized.png"/>
          <p:cNvSpPr>
            <a:spLocks noChangeAspect="1" noChangeArrowheads="1"/>
          </p:cNvSpPr>
          <p:nvPr/>
        </p:nvSpPr>
        <p:spPr bwMode="auto">
          <a:xfrm>
            <a:off x="155575" y="-144463"/>
            <a:ext cx="304800" cy="304801"/>
          </a:xfrm>
          <a:prstGeom prst="rect">
            <a:avLst/>
          </a:prstGeom>
          <a:noFill/>
        </p:spPr>
        <p:txBody>
          <a:bodyPr/>
          <a:lstStyle/>
          <a:p>
            <a:pPr>
              <a:defRPr/>
            </a:pPr>
            <a:endParaRPr lang="en-US"/>
          </a:p>
        </p:txBody>
      </p:sp>
      <p:grpSp>
        <p:nvGrpSpPr>
          <p:cNvPr id="231432" name="Group 15"/>
          <p:cNvGrpSpPr>
            <a:grpSpLocks/>
          </p:cNvGrpSpPr>
          <p:nvPr/>
        </p:nvGrpSpPr>
        <p:grpSpPr bwMode="auto">
          <a:xfrm>
            <a:off x="371462" y="1219200"/>
            <a:ext cx="7705738" cy="4522788"/>
            <a:chOff x="371462" y="1219200"/>
            <a:chExt cx="7705738" cy="4522176"/>
          </a:xfrm>
        </p:grpSpPr>
        <p:pic>
          <p:nvPicPr>
            <p:cNvPr id="23143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219200"/>
              <a:ext cx="6629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371462" y="3200132"/>
              <a:ext cx="1611339" cy="323121"/>
            </a:xfrm>
            <a:prstGeom prst="rect">
              <a:avLst/>
            </a:prstGeom>
            <a:noFill/>
          </p:spPr>
          <p:txBody>
            <a:bodyPr wrap="none">
              <a:spAutoFit/>
            </a:bodyPr>
            <a:lstStyle/>
            <a:p>
              <a:pPr>
                <a:defRPr/>
              </a:pPr>
              <a:r>
                <a:rPr lang="en-US" b="1" dirty="0">
                  <a:solidFill>
                    <a:srgbClr val="002060"/>
                  </a:solidFill>
                </a:rPr>
                <a:t>Deviation at t=0</a:t>
              </a:r>
            </a:p>
          </p:txBody>
        </p:sp>
        <p:sp>
          <p:nvSpPr>
            <p:cNvPr id="11" name="TextBox 10"/>
            <p:cNvSpPr txBox="1"/>
            <p:nvPr/>
          </p:nvSpPr>
          <p:spPr>
            <a:xfrm>
              <a:off x="3423493" y="2701724"/>
              <a:ext cx="2419252" cy="323121"/>
            </a:xfrm>
            <a:prstGeom prst="rect">
              <a:avLst/>
            </a:prstGeom>
            <a:noFill/>
          </p:spPr>
          <p:txBody>
            <a:bodyPr wrap="none">
              <a:spAutoFit/>
            </a:bodyPr>
            <a:lstStyle/>
            <a:p>
              <a:pPr>
                <a:defRPr/>
              </a:pPr>
              <a:r>
                <a:rPr lang="en-US" b="1" dirty="0">
                  <a:solidFill>
                    <a:srgbClr val="002060"/>
                  </a:solidFill>
                </a:rPr>
                <a:t>Artifact from start signal</a:t>
              </a:r>
            </a:p>
          </p:txBody>
        </p:sp>
        <p:cxnSp>
          <p:nvCxnSpPr>
            <p:cNvPr id="13" name="Straight Arrow Connector 12"/>
            <p:cNvCxnSpPr/>
            <p:nvPr/>
          </p:nvCxnSpPr>
          <p:spPr>
            <a:xfrm rot="10800000" flipV="1">
              <a:off x="2743200" y="2930293"/>
              <a:ext cx="457200" cy="15237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1439" name="Rectangle 10"/>
            <p:cNvSpPr>
              <a:spLocks noChangeArrowheads="1"/>
            </p:cNvSpPr>
            <p:nvPr/>
          </p:nvSpPr>
          <p:spPr bwMode="auto">
            <a:xfrm>
              <a:off x="2397376" y="5284176"/>
              <a:ext cx="5486400" cy="4572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lstStyle/>
            <a:p>
              <a:pPr algn="l"/>
              <a:r>
                <a:rPr lang="en-US" sz="1800" b="1">
                  <a:solidFill>
                    <a:schemeClr val="tx1"/>
                  </a:solidFill>
                  <a:effectLst/>
                </a:rPr>
                <a:t>0                                   10                                 20 </a:t>
              </a:r>
              <a:r>
                <a:rPr lang="en-US" sz="1800" b="1">
                  <a:solidFill>
                    <a:schemeClr val="tx1"/>
                  </a:solidFill>
                  <a:effectLst/>
                  <a:latin typeface="Symbol" pitchFamily="18" charset="2"/>
                </a:rPr>
                <a:t>m</a:t>
              </a:r>
              <a:r>
                <a:rPr lang="en-US" sz="1800" b="1">
                  <a:solidFill>
                    <a:schemeClr val="tx1"/>
                  </a:solidFill>
                  <a:effectLst/>
                </a:rPr>
                <a:t>s</a:t>
              </a:r>
            </a:p>
          </p:txBody>
        </p:sp>
      </p:grpSp>
      <p:sp>
        <p:nvSpPr>
          <p:cNvPr id="17" name="TextBox 16"/>
          <p:cNvSpPr txBox="1"/>
          <p:nvPr/>
        </p:nvSpPr>
        <p:spPr>
          <a:xfrm>
            <a:off x="371913" y="3505200"/>
            <a:ext cx="1623137" cy="323165"/>
          </a:xfrm>
          <a:prstGeom prst="rect">
            <a:avLst/>
          </a:prstGeom>
          <a:noFill/>
        </p:spPr>
        <p:txBody>
          <a:bodyPr wrap="none">
            <a:spAutoFit/>
          </a:bodyPr>
          <a:lstStyle/>
          <a:p>
            <a:pPr>
              <a:defRPr/>
            </a:pPr>
            <a:r>
              <a:rPr lang="en-US" dirty="0">
                <a:solidFill>
                  <a:srgbClr val="002060"/>
                </a:solidFill>
              </a:rPr>
              <a:t>1 ADC = 0.004 V</a:t>
            </a:r>
          </a:p>
        </p:txBody>
      </p:sp>
      <p:sp>
        <p:nvSpPr>
          <p:cNvPr id="18" name="TextBox 17"/>
          <p:cNvSpPr txBox="1"/>
          <p:nvPr/>
        </p:nvSpPr>
        <p:spPr>
          <a:xfrm>
            <a:off x="3320129" y="4343400"/>
            <a:ext cx="2127505" cy="323165"/>
          </a:xfrm>
          <a:prstGeom prst="rect">
            <a:avLst/>
          </a:prstGeom>
          <a:noFill/>
        </p:spPr>
        <p:txBody>
          <a:bodyPr wrap="none">
            <a:spAutoFit/>
          </a:bodyPr>
          <a:lstStyle/>
          <a:p>
            <a:pPr>
              <a:defRPr/>
            </a:pPr>
            <a:r>
              <a:rPr lang="en-US" b="1" dirty="0">
                <a:solidFill>
                  <a:srgbClr val="002060"/>
                </a:solidFill>
              </a:rPr>
              <a:t>Sag in tube response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47810" name="Picture 38" descr="SimB70T2_10000F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447800"/>
            <a:ext cx="4195763"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7811" name="Picture 37" descr="SimB70T2_10000Dif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373563"/>
            <a:ext cx="3656013" cy="248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7812" name="Picture 36" descr="SimB70T2_10000S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373563"/>
            <a:ext cx="3656013" cy="248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7813" name="Picture 26" descr="DPH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078354">
            <a:off x="7077075" y="1609725"/>
            <a:ext cx="12954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7814" name="Picture 32" descr="DPH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7721646">
            <a:off x="4943475" y="3362325"/>
            <a:ext cx="12954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4" name="Text Box 4"/>
          <p:cNvSpPr txBox="1">
            <a:spLocks noChangeArrowheads="1"/>
          </p:cNvSpPr>
          <p:nvPr/>
        </p:nvSpPr>
        <p:spPr bwMode="auto">
          <a:xfrm>
            <a:off x="0" y="0"/>
            <a:ext cx="9144000" cy="1000125"/>
          </a:xfrm>
          <a:prstGeom prst="rect">
            <a:avLst/>
          </a:prstGeom>
          <a:noFill/>
          <a:ln w="9525">
            <a:noFill/>
            <a:miter lim="800000"/>
            <a:headEnd/>
            <a:tailEnd/>
          </a:ln>
          <a:effectLst/>
        </p:spPr>
        <p:txBody>
          <a:bodyPr>
            <a:spAutoFit/>
          </a:bodyPr>
          <a:lstStyle/>
          <a:p>
            <a:pPr>
              <a:spcBef>
                <a:spcPct val="50000"/>
              </a:spcBef>
              <a:defRPr/>
            </a:pPr>
            <a:r>
              <a:rPr lang="en-US" sz="3200">
                <a:solidFill>
                  <a:schemeClr val="tx1"/>
                </a:solidFill>
              </a:rPr>
              <a:t>The sum cancels muSR effects; the difference accentuates the effect.</a:t>
            </a:r>
          </a:p>
        </p:txBody>
      </p:sp>
      <p:sp>
        <p:nvSpPr>
          <p:cNvPr id="87061" name="Rectangle 21"/>
          <p:cNvSpPr>
            <a:spLocks noChangeArrowheads="1"/>
          </p:cNvSpPr>
          <p:nvPr/>
        </p:nvSpPr>
        <p:spPr bwMode="auto">
          <a:xfrm>
            <a:off x="3581400" y="4648200"/>
            <a:ext cx="654050" cy="347663"/>
          </a:xfrm>
          <a:prstGeom prst="rect">
            <a:avLst/>
          </a:prstGeom>
          <a:noFill/>
          <a:ln w="9525">
            <a:noFill/>
            <a:miter lim="800000"/>
            <a:headEnd/>
            <a:tailEnd/>
          </a:ln>
          <a:effectLst/>
        </p:spPr>
        <p:txBody>
          <a:bodyPr wrap="none">
            <a:spAutoFit/>
          </a:bodyPr>
          <a:lstStyle/>
          <a:p>
            <a:pPr>
              <a:defRPr/>
            </a:pPr>
            <a:r>
              <a:rPr lang="en-US">
                <a:solidFill>
                  <a:schemeClr val="tx1"/>
                </a:solidFill>
              </a:rPr>
              <a:t>Sum</a:t>
            </a:r>
          </a:p>
        </p:txBody>
      </p:sp>
      <p:sp>
        <p:nvSpPr>
          <p:cNvPr id="87062" name="Rectangle 22"/>
          <p:cNvSpPr>
            <a:spLocks noChangeArrowheads="1"/>
          </p:cNvSpPr>
          <p:nvPr/>
        </p:nvSpPr>
        <p:spPr bwMode="auto">
          <a:xfrm>
            <a:off x="6400800" y="4648200"/>
            <a:ext cx="1758950" cy="347663"/>
          </a:xfrm>
          <a:prstGeom prst="rect">
            <a:avLst/>
          </a:prstGeom>
          <a:noFill/>
          <a:ln w="9525">
            <a:noFill/>
            <a:miter lim="800000"/>
            <a:headEnd/>
            <a:tailEnd/>
          </a:ln>
          <a:effectLst/>
        </p:spPr>
        <p:txBody>
          <a:bodyPr wrap="none">
            <a:spAutoFit/>
          </a:bodyPr>
          <a:lstStyle/>
          <a:p>
            <a:pPr>
              <a:defRPr/>
            </a:pPr>
            <a:r>
              <a:rPr lang="en-US">
                <a:solidFill>
                  <a:schemeClr val="tx1"/>
                </a:solidFill>
              </a:rPr>
              <a:t>Difference/Sum</a:t>
            </a:r>
          </a:p>
        </p:txBody>
      </p:sp>
      <p:sp>
        <p:nvSpPr>
          <p:cNvPr id="87064" name="Freeform 24"/>
          <p:cNvSpPr>
            <a:spLocks/>
          </p:cNvSpPr>
          <p:nvPr/>
        </p:nvSpPr>
        <p:spPr bwMode="auto">
          <a:xfrm>
            <a:off x="3009900" y="1649413"/>
            <a:ext cx="4673600" cy="484187"/>
          </a:xfrm>
          <a:custGeom>
            <a:avLst/>
            <a:gdLst/>
            <a:ahLst/>
            <a:cxnLst>
              <a:cxn ang="0">
                <a:pos x="2944" y="153"/>
              </a:cxn>
              <a:cxn ang="0">
                <a:pos x="608" y="25"/>
              </a:cxn>
              <a:cxn ang="0">
                <a:pos x="0" y="305"/>
              </a:cxn>
            </a:cxnLst>
            <a:rect l="0" t="0" r="r" b="b"/>
            <a:pathLst>
              <a:path w="2944" h="305">
                <a:moveTo>
                  <a:pt x="2944" y="153"/>
                </a:moveTo>
                <a:cubicBezTo>
                  <a:pt x="2555" y="132"/>
                  <a:pt x="1099" y="0"/>
                  <a:pt x="608" y="25"/>
                </a:cubicBezTo>
                <a:cubicBezTo>
                  <a:pt x="117" y="50"/>
                  <a:pt x="127" y="247"/>
                  <a:pt x="0" y="305"/>
                </a:cubicBezTo>
              </a:path>
            </a:pathLst>
          </a:custGeom>
          <a:noFill/>
          <a:ln w="31750">
            <a:solidFill>
              <a:schemeClr val="accent2"/>
            </a:solidFill>
            <a:round/>
            <a:headEnd/>
            <a:tailEnd type="triangle" w="lg" len="lg"/>
          </a:ln>
          <a:effectLst/>
        </p:spPr>
        <p:txBody>
          <a:bodyPr/>
          <a:lstStyle/>
          <a:p>
            <a:pPr>
              <a:defRPr/>
            </a:pPr>
            <a:endParaRPr lang="en-US"/>
          </a:p>
        </p:txBody>
      </p:sp>
      <p:sp>
        <p:nvSpPr>
          <p:cNvPr id="87065" name="Freeform 25"/>
          <p:cNvSpPr>
            <a:spLocks/>
          </p:cNvSpPr>
          <p:nvPr/>
        </p:nvSpPr>
        <p:spPr bwMode="auto">
          <a:xfrm>
            <a:off x="3086100" y="3160713"/>
            <a:ext cx="2324100" cy="573087"/>
          </a:xfrm>
          <a:custGeom>
            <a:avLst/>
            <a:gdLst/>
            <a:ahLst/>
            <a:cxnLst>
              <a:cxn ang="0">
                <a:pos x="1464" y="361"/>
              </a:cxn>
              <a:cxn ang="0">
                <a:pos x="608" y="25"/>
              </a:cxn>
              <a:cxn ang="0">
                <a:pos x="0" y="209"/>
              </a:cxn>
            </a:cxnLst>
            <a:rect l="0" t="0" r="r" b="b"/>
            <a:pathLst>
              <a:path w="1464" h="361">
                <a:moveTo>
                  <a:pt x="1464" y="361"/>
                </a:moveTo>
                <a:cubicBezTo>
                  <a:pt x="1321" y="305"/>
                  <a:pt x="852" y="50"/>
                  <a:pt x="608" y="25"/>
                </a:cubicBezTo>
                <a:cubicBezTo>
                  <a:pt x="364" y="0"/>
                  <a:pt x="127" y="171"/>
                  <a:pt x="0" y="209"/>
                </a:cubicBezTo>
              </a:path>
            </a:pathLst>
          </a:custGeom>
          <a:noFill/>
          <a:ln w="31750">
            <a:solidFill>
              <a:srgbClr val="FF0000"/>
            </a:solidFill>
            <a:round/>
            <a:headEnd/>
            <a:tailEnd type="triangle" w="lg" len="lg"/>
          </a:ln>
          <a:effectLst/>
        </p:spPr>
        <p:txBody>
          <a:bodyPr/>
          <a:lstStyle/>
          <a:p>
            <a:pPr>
              <a:defRPr/>
            </a:pPr>
            <a:endParaRPr lang="en-US"/>
          </a:p>
        </p:txBody>
      </p:sp>
      <p:sp>
        <p:nvSpPr>
          <p:cNvPr id="87067" name="Text Box 27"/>
          <p:cNvSpPr txBox="1">
            <a:spLocks noChangeArrowheads="1"/>
          </p:cNvSpPr>
          <p:nvPr/>
        </p:nvSpPr>
        <p:spPr bwMode="auto">
          <a:xfrm>
            <a:off x="5257800" y="2209800"/>
            <a:ext cx="387350" cy="431800"/>
          </a:xfrm>
          <a:prstGeom prst="rect">
            <a:avLst/>
          </a:prstGeom>
          <a:noFill/>
          <a:ln w="9525">
            <a:noFill/>
            <a:miter lim="800000"/>
            <a:headEnd/>
            <a:tailEnd/>
          </a:ln>
          <a:effectLst/>
        </p:spPr>
        <p:txBody>
          <a:bodyPr wrap="none">
            <a:spAutoFit/>
          </a:bodyPr>
          <a:lstStyle/>
          <a:p>
            <a:pPr>
              <a:defRPr/>
            </a:pPr>
            <a:r>
              <a:rPr lang="en-US" sz="2400">
                <a:solidFill>
                  <a:srgbClr val="FF0000"/>
                </a:solidFill>
              </a:rPr>
              <a:t>B</a:t>
            </a:r>
          </a:p>
        </p:txBody>
      </p:sp>
      <p:sp>
        <p:nvSpPr>
          <p:cNvPr id="87069" name="Oval 29"/>
          <p:cNvSpPr>
            <a:spLocks noChangeArrowheads="1"/>
          </p:cNvSpPr>
          <p:nvPr/>
        </p:nvSpPr>
        <p:spPr bwMode="auto">
          <a:xfrm>
            <a:off x="6324600" y="2590800"/>
            <a:ext cx="609600" cy="609600"/>
          </a:xfrm>
          <a:prstGeom prst="ellipse">
            <a:avLst/>
          </a:prstGeom>
          <a:solidFill>
            <a:srgbClr val="33CCFF"/>
          </a:solidFill>
          <a:ln w="9525">
            <a:solidFill>
              <a:srgbClr val="33CCFF"/>
            </a:solidFill>
            <a:round/>
            <a:headEnd/>
            <a:tailEnd/>
          </a:ln>
        </p:spPr>
        <p:txBody>
          <a:bodyPr wrap="none" anchor="ctr"/>
          <a:lstStyle/>
          <a:p>
            <a:pPr>
              <a:defRPr/>
            </a:pPr>
            <a:endParaRPr lang="en-US"/>
          </a:p>
        </p:txBody>
      </p:sp>
      <p:sp>
        <p:nvSpPr>
          <p:cNvPr id="87070" name="Rectangle 30"/>
          <p:cNvSpPr>
            <a:spLocks noChangeArrowheads="1"/>
          </p:cNvSpPr>
          <p:nvPr/>
        </p:nvSpPr>
        <p:spPr bwMode="auto">
          <a:xfrm>
            <a:off x="6477000" y="2667000"/>
            <a:ext cx="304800" cy="457200"/>
          </a:xfrm>
          <a:prstGeom prst="rect">
            <a:avLst/>
          </a:prstGeom>
          <a:noFill/>
          <a:ln w="9525">
            <a:noFill/>
            <a:miter lim="800000"/>
            <a:headEnd/>
            <a:tailEnd/>
          </a:ln>
        </p:spPr>
        <p:txBody>
          <a:bodyPr>
            <a:spAutoFit/>
          </a:bodyPr>
          <a:lstStyle/>
          <a:p>
            <a:pPr>
              <a:defRPr/>
            </a:pPr>
            <a:r>
              <a:rPr lang="en-US" sz="2400">
                <a:solidFill>
                  <a:schemeClr val="tx1"/>
                </a:solidFill>
                <a:ea typeface="ＭＳ Ｐゴシック" charset="-128"/>
                <a:sym typeface="Symbol" pitchFamily="18" charset="2"/>
              </a:rPr>
              <a:t></a:t>
            </a:r>
            <a:endParaRPr lang="en-US" sz="2400">
              <a:solidFill>
                <a:schemeClr val="tx1"/>
              </a:solidFill>
              <a:ea typeface="ＭＳ Ｐゴシック" charset="-128"/>
            </a:endParaRPr>
          </a:p>
        </p:txBody>
      </p:sp>
      <p:sp>
        <p:nvSpPr>
          <p:cNvPr id="87071" name="Rectangle 31"/>
          <p:cNvSpPr>
            <a:spLocks noChangeArrowheads="1"/>
          </p:cNvSpPr>
          <p:nvPr/>
        </p:nvSpPr>
        <p:spPr bwMode="auto">
          <a:xfrm>
            <a:off x="5181600" y="2514600"/>
            <a:ext cx="612775" cy="762000"/>
          </a:xfrm>
          <a:prstGeom prst="rect">
            <a:avLst/>
          </a:prstGeom>
          <a:noFill/>
          <a:ln w="9525">
            <a:noFill/>
            <a:miter lim="800000"/>
            <a:headEnd/>
            <a:tailEnd/>
          </a:ln>
        </p:spPr>
        <p:txBody>
          <a:bodyPr wrap="none">
            <a:spAutoFit/>
          </a:bodyPr>
          <a:lstStyle/>
          <a:p>
            <a:pPr>
              <a:defRPr/>
            </a:pPr>
            <a:r>
              <a:rPr lang="en-US" sz="4400">
                <a:solidFill>
                  <a:srgbClr val="FF0000"/>
                </a:solidFill>
                <a:ea typeface="ＭＳ Ｐゴシック" charset="-128"/>
                <a:sym typeface="Symbol" pitchFamily="18" charset="2"/>
              </a:rPr>
              <a:t></a:t>
            </a:r>
            <a:endParaRPr lang="en-US" sz="2400">
              <a:solidFill>
                <a:schemeClr val="tx1"/>
              </a:solidFill>
              <a:ea typeface="ＭＳ Ｐゴシック" charset="-128"/>
            </a:endParaRPr>
          </a:p>
        </p:txBody>
      </p:sp>
      <p:sp>
        <p:nvSpPr>
          <p:cNvPr id="87073" name="Text Box 33"/>
          <p:cNvSpPr txBox="1">
            <a:spLocks noChangeArrowheads="1"/>
          </p:cNvSpPr>
          <p:nvPr/>
        </p:nvSpPr>
        <p:spPr bwMode="auto">
          <a:xfrm rot="16200000">
            <a:off x="398463" y="1811337"/>
            <a:ext cx="808038" cy="233363"/>
          </a:xfrm>
          <a:prstGeom prst="rect">
            <a:avLst/>
          </a:prstGeom>
          <a:noFill/>
          <a:ln w="9525">
            <a:noFill/>
            <a:miter lim="800000"/>
            <a:headEnd/>
            <a:tailEnd/>
          </a:ln>
          <a:effectLst/>
        </p:spPr>
        <p:txBody>
          <a:bodyPr wrap="none">
            <a:spAutoFit/>
          </a:bodyPr>
          <a:lstStyle/>
          <a:p>
            <a:pPr>
              <a:defRPr/>
            </a:pPr>
            <a:r>
              <a:rPr lang="en-US" sz="1000">
                <a:solidFill>
                  <a:schemeClr val="tx1"/>
                </a:solidFill>
              </a:rPr>
              <a:t>counts arb.</a:t>
            </a:r>
          </a:p>
        </p:txBody>
      </p:sp>
      <p:sp>
        <p:nvSpPr>
          <p:cNvPr id="87074" name="Text Box 34"/>
          <p:cNvSpPr txBox="1">
            <a:spLocks noChangeArrowheads="1"/>
          </p:cNvSpPr>
          <p:nvPr/>
        </p:nvSpPr>
        <p:spPr bwMode="auto">
          <a:xfrm rot="16200000">
            <a:off x="398463" y="3259137"/>
            <a:ext cx="808038" cy="233363"/>
          </a:xfrm>
          <a:prstGeom prst="rect">
            <a:avLst/>
          </a:prstGeom>
          <a:noFill/>
          <a:ln w="9525">
            <a:noFill/>
            <a:miter lim="800000"/>
            <a:headEnd/>
            <a:tailEnd/>
          </a:ln>
          <a:effectLst/>
        </p:spPr>
        <p:txBody>
          <a:bodyPr wrap="none">
            <a:spAutoFit/>
          </a:bodyPr>
          <a:lstStyle/>
          <a:p>
            <a:pPr>
              <a:defRPr/>
            </a:pPr>
            <a:r>
              <a:rPr lang="en-US" sz="1000">
                <a:solidFill>
                  <a:schemeClr val="tx1"/>
                </a:solidFill>
              </a:rPr>
              <a:t>counts arb.</a:t>
            </a:r>
          </a:p>
        </p:txBody>
      </p:sp>
      <p:sp>
        <p:nvSpPr>
          <p:cNvPr id="87075" name="Text Box 35"/>
          <p:cNvSpPr txBox="1">
            <a:spLocks noChangeArrowheads="1"/>
          </p:cNvSpPr>
          <p:nvPr/>
        </p:nvSpPr>
        <p:spPr bwMode="auto">
          <a:xfrm rot="16200000">
            <a:off x="627063" y="4935537"/>
            <a:ext cx="808038" cy="233363"/>
          </a:xfrm>
          <a:prstGeom prst="rect">
            <a:avLst/>
          </a:prstGeom>
          <a:noFill/>
          <a:ln w="9525">
            <a:noFill/>
            <a:miter lim="800000"/>
            <a:headEnd/>
            <a:tailEnd/>
          </a:ln>
          <a:effectLst/>
        </p:spPr>
        <p:txBody>
          <a:bodyPr wrap="none">
            <a:spAutoFit/>
          </a:bodyPr>
          <a:lstStyle/>
          <a:p>
            <a:pPr>
              <a:defRPr/>
            </a:pPr>
            <a:r>
              <a:rPr lang="en-US" sz="1000">
                <a:solidFill>
                  <a:schemeClr val="tx1"/>
                </a:solidFill>
              </a:rPr>
              <a:t>counts arb.</a:t>
            </a:r>
          </a:p>
        </p:txBody>
      </p:sp>
      <p:sp>
        <p:nvSpPr>
          <p:cNvPr id="87079" name="Rectangle 39"/>
          <p:cNvSpPr>
            <a:spLocks noChangeArrowheads="1"/>
          </p:cNvSpPr>
          <p:nvPr/>
        </p:nvSpPr>
        <p:spPr bwMode="auto">
          <a:xfrm>
            <a:off x="4800600" y="4343400"/>
            <a:ext cx="1524000" cy="228600"/>
          </a:xfrm>
          <a:prstGeom prst="rect">
            <a:avLst/>
          </a:prstGeom>
          <a:solidFill>
            <a:schemeClr val="bg1"/>
          </a:solidFill>
          <a:ln w="9525">
            <a:noFill/>
            <a:miter lim="800000"/>
            <a:headEnd/>
            <a:tailEnd/>
          </a:ln>
          <a:effectLst/>
        </p:spPr>
        <p:txBody>
          <a:bodyPr wrap="none" anchor="ctr"/>
          <a:lstStyle/>
          <a:p>
            <a:pPr>
              <a:defRPr/>
            </a:pPr>
            <a:endParaRPr lang="en-US"/>
          </a:p>
        </p:txBody>
      </p:sp>
      <p:sp>
        <p:nvSpPr>
          <p:cNvPr id="87068" name="Line 28"/>
          <p:cNvSpPr>
            <a:spLocks noChangeShapeType="1"/>
          </p:cNvSpPr>
          <p:nvPr/>
        </p:nvSpPr>
        <p:spPr bwMode="auto">
          <a:xfrm rot="-5400000">
            <a:off x="6628606" y="2286794"/>
            <a:ext cx="1588" cy="1219200"/>
          </a:xfrm>
          <a:prstGeom prst="line">
            <a:avLst/>
          </a:prstGeom>
          <a:noFill/>
          <a:ln w="38100">
            <a:solidFill>
              <a:srgbClr val="0000FF"/>
            </a:solidFill>
            <a:round/>
            <a:headEnd/>
            <a:tailEnd type="triangle" w="med" len="med"/>
          </a:ln>
        </p:spPr>
        <p:txBody>
          <a:bodyPr wrap="none" anchor="ctr"/>
          <a:lstStyle/>
          <a:p>
            <a:pPr>
              <a:defRPr/>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withEffect">
                                  <p:stCondLst>
                                    <p:cond delay="0"/>
                                  </p:stCondLst>
                                  <p:childTnLst>
                                    <p:animRot by="43200000">
                                      <p:cBhvr>
                                        <p:cTn id="6" dur="5000" fill="hold"/>
                                        <p:tgtEl>
                                          <p:spTgt spid="87068"/>
                                        </p:tgtEl>
                                        <p:attrNameLst>
                                          <p:attrName>r</p:attrName>
                                        </p:attrNameLst>
                                      </p:cBhvr>
                                    </p:animRot>
                                  </p:childTnLst>
                                </p:cTn>
                              </p:par>
                              <p:par>
                                <p:cTn id="7" presetID="23" presetClass="exit" presetSubtype="32" fill="hold" nodeType="withEffect">
                                  <p:stCondLst>
                                    <p:cond delay="0"/>
                                  </p:stCondLst>
                                  <p:childTnLst>
                                    <p:anim calcmode="lin" valueType="num">
                                      <p:cBhvr>
                                        <p:cTn id="8" dur="5000"/>
                                        <p:tgtEl>
                                          <p:spTgt spid="87068"/>
                                        </p:tgtEl>
                                        <p:attrNameLst>
                                          <p:attrName>ppt_w</p:attrName>
                                        </p:attrNameLst>
                                      </p:cBhvr>
                                      <p:tavLst>
                                        <p:tav tm="0">
                                          <p:val>
                                            <p:strVal val="ppt_w"/>
                                          </p:val>
                                        </p:tav>
                                        <p:tav tm="100000">
                                          <p:val>
                                            <p:fltVal val="0"/>
                                          </p:val>
                                        </p:tav>
                                      </p:tavLst>
                                    </p:anim>
                                    <p:anim calcmode="lin" valueType="num">
                                      <p:cBhvr>
                                        <p:cTn id="9" dur="5000"/>
                                        <p:tgtEl>
                                          <p:spTgt spid="87068"/>
                                        </p:tgtEl>
                                        <p:attrNameLst>
                                          <p:attrName>ppt_h</p:attrName>
                                        </p:attrNameLst>
                                      </p:cBhvr>
                                      <p:tavLst>
                                        <p:tav tm="0">
                                          <p:val>
                                            <p:strVal val="ppt_h"/>
                                          </p:val>
                                        </p:tav>
                                        <p:tav tm="100000">
                                          <p:val>
                                            <p:fltVal val="0"/>
                                          </p:val>
                                        </p:tav>
                                      </p:tavLst>
                                    </p:anim>
                                    <p:set>
                                      <p:cBhvr>
                                        <p:cTn id="10" dur="1" fill="hold">
                                          <p:stCondLst>
                                            <p:cond delay="4999"/>
                                          </p:stCondLst>
                                        </p:cTn>
                                        <p:tgtEl>
                                          <p:spTgt spid="870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2450" name="Title 1"/>
          <p:cNvSpPr>
            <a:spLocks noGrp="1"/>
          </p:cNvSpPr>
          <p:nvPr>
            <p:ph type="title" idx="4294967295"/>
          </p:nvPr>
        </p:nvSpPr>
        <p:spPr>
          <a:xfrm>
            <a:off x="0" y="55563"/>
            <a:ext cx="9144000" cy="1143000"/>
          </a:xfrm>
        </p:spPr>
        <p:txBody>
          <a:bodyPr/>
          <a:lstStyle/>
          <a:p>
            <a:pPr algn="l" eaLnBrk="1" hangingPunct="1"/>
            <a:r>
              <a:rPr lang="en-US" sz="2800" b="1" smtClean="0"/>
              <a:t>Gain variation vs. time is derived from the stability of the peak (MPV) of the fit to pulse distribution</a:t>
            </a:r>
          </a:p>
        </p:txBody>
      </p:sp>
      <p:sp>
        <p:nvSpPr>
          <p:cNvPr id="232451" name="Slide Number Placeholder 3"/>
          <p:cNvSpPr txBox="1">
            <a:spLocks noGrp="1"/>
          </p:cNvSpPr>
          <p:nvPr/>
        </p:nvSpPr>
        <p:spPr bwMode="auto">
          <a:xfrm>
            <a:off x="7010400" y="6553200"/>
            <a:ext cx="213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500">
                <a:solidFill>
                  <a:schemeClr val="folHlink"/>
                </a:solidFill>
                <a:latin typeface="Arial" pitchFamily="34" charset="0"/>
              </a:defRPr>
            </a:lvl1pPr>
            <a:lvl2pPr marL="742950" indent="-285750">
              <a:defRPr sz="1500">
                <a:solidFill>
                  <a:schemeClr val="folHlink"/>
                </a:solidFill>
                <a:latin typeface="Arial" pitchFamily="34" charset="0"/>
              </a:defRPr>
            </a:lvl2pPr>
            <a:lvl3pPr marL="1143000" indent="-228600">
              <a:defRPr sz="1500">
                <a:solidFill>
                  <a:schemeClr val="folHlink"/>
                </a:solidFill>
                <a:latin typeface="Arial" pitchFamily="34" charset="0"/>
              </a:defRPr>
            </a:lvl3pPr>
            <a:lvl4pPr marL="1600200" indent="-228600">
              <a:defRPr sz="1500">
                <a:solidFill>
                  <a:schemeClr val="folHlink"/>
                </a:solidFill>
                <a:latin typeface="Arial" pitchFamily="34" charset="0"/>
              </a:defRPr>
            </a:lvl4pPr>
            <a:lvl5pPr marL="2057400" indent="-228600">
              <a:defRPr sz="1500">
                <a:solidFill>
                  <a:schemeClr val="folHlink"/>
                </a:solidFill>
                <a:latin typeface="Arial" pitchFamily="34" charset="0"/>
              </a:defRPr>
            </a:lvl5pPr>
            <a:lvl6pPr marL="2514600" indent="-228600" algn="ctr" eaLnBrk="0" fontAlgn="base" hangingPunct="0">
              <a:spcBef>
                <a:spcPct val="0"/>
              </a:spcBef>
              <a:spcAft>
                <a:spcPct val="0"/>
              </a:spcAft>
              <a:defRPr sz="1500">
                <a:solidFill>
                  <a:schemeClr val="folHlink"/>
                </a:solidFill>
                <a:latin typeface="Arial" pitchFamily="34" charset="0"/>
              </a:defRPr>
            </a:lvl6pPr>
            <a:lvl7pPr marL="2971800" indent="-228600" algn="ctr" eaLnBrk="0" fontAlgn="base" hangingPunct="0">
              <a:spcBef>
                <a:spcPct val="0"/>
              </a:spcBef>
              <a:spcAft>
                <a:spcPct val="0"/>
              </a:spcAft>
              <a:defRPr sz="1500">
                <a:solidFill>
                  <a:schemeClr val="folHlink"/>
                </a:solidFill>
                <a:latin typeface="Arial" pitchFamily="34" charset="0"/>
              </a:defRPr>
            </a:lvl7pPr>
            <a:lvl8pPr marL="3429000" indent="-228600" algn="ctr" eaLnBrk="0" fontAlgn="base" hangingPunct="0">
              <a:spcBef>
                <a:spcPct val="0"/>
              </a:spcBef>
              <a:spcAft>
                <a:spcPct val="0"/>
              </a:spcAft>
              <a:defRPr sz="1500">
                <a:solidFill>
                  <a:schemeClr val="folHlink"/>
                </a:solidFill>
                <a:latin typeface="Arial" pitchFamily="34" charset="0"/>
              </a:defRPr>
            </a:lvl8pPr>
            <a:lvl9pPr marL="3886200" indent="-228600" algn="ctr" eaLnBrk="0" fontAlgn="base" hangingPunct="0">
              <a:spcBef>
                <a:spcPct val="0"/>
              </a:spcBef>
              <a:spcAft>
                <a:spcPct val="0"/>
              </a:spcAft>
              <a:defRPr sz="1500">
                <a:solidFill>
                  <a:schemeClr val="folHlink"/>
                </a:solidFill>
                <a:latin typeface="Arial" pitchFamily="34" charset="0"/>
              </a:defRPr>
            </a:lvl9pPr>
          </a:lstStyle>
          <a:p>
            <a:pPr algn="r" eaLnBrk="1" hangingPunct="1"/>
            <a:fld id="{84B7386F-2608-4CFC-9A8E-FE07ED0C5CC1}" type="slidenum">
              <a:rPr lang="en-US" sz="1400">
                <a:solidFill>
                  <a:schemeClr val="tx1"/>
                </a:solidFill>
                <a:effectLst/>
              </a:rPr>
              <a:pPr algn="r" eaLnBrk="1" hangingPunct="1"/>
              <a:t>42</a:t>
            </a:fld>
            <a:endParaRPr lang="en-US" sz="1400">
              <a:solidFill>
                <a:schemeClr val="tx1"/>
              </a:solidFill>
              <a:effectLst/>
            </a:endParaRPr>
          </a:p>
        </p:txBody>
      </p:sp>
      <p:pic>
        <p:nvPicPr>
          <p:cNvPr id="23245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600200"/>
            <a:ext cx="7067550" cy="485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245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3200" y="2895600"/>
            <a:ext cx="3733800" cy="27273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232454" name="Object 7"/>
          <p:cNvGraphicFramePr>
            <a:graphicFrameLocks noChangeAspect="1"/>
          </p:cNvGraphicFramePr>
          <p:nvPr/>
        </p:nvGraphicFramePr>
        <p:xfrm>
          <a:off x="3200400" y="4038600"/>
          <a:ext cx="1428750" cy="590550"/>
        </p:xfrm>
        <a:graphic>
          <a:graphicData uri="http://schemas.openxmlformats.org/presentationml/2006/ole">
            <mc:AlternateContent xmlns:mc="http://schemas.openxmlformats.org/markup-compatibility/2006">
              <mc:Choice xmlns:v="urn:schemas-microsoft-com:vml" Requires="v">
                <p:oleObj spid="_x0000_s232535" name="Equation" r:id="rId5" imgW="952087" imgH="393529" progId="Equation.3">
                  <p:embed/>
                </p:oleObj>
              </mc:Choice>
              <mc:Fallback>
                <p:oleObj name="Equation" r:id="rId5" imgW="952087" imgH="393529"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4038600"/>
                        <a:ext cx="1428750" cy="590550"/>
                      </a:xfrm>
                      <a:prstGeom prst="rect">
                        <a:avLst/>
                      </a:prstGeom>
                      <a:solidFill>
                        <a:schemeClr val="accent1"/>
                      </a:solidFill>
                      <a:ln w="9525">
                        <a:solidFill>
                          <a:schemeClr val="tx1"/>
                        </a:solidFill>
                        <a:miter lim="800000"/>
                        <a:headEnd/>
                        <a:tailEnd/>
                      </a:ln>
                    </p:spPr>
                  </p:pic>
                </p:oleObj>
              </mc:Fallback>
            </mc:AlternateContent>
          </a:graphicData>
        </a:graphic>
      </p:graphicFrame>
      <p:cxnSp>
        <p:nvCxnSpPr>
          <p:cNvPr id="8" name="Straight Arrow Connector 7"/>
          <p:cNvCxnSpPr/>
          <p:nvPr/>
        </p:nvCxnSpPr>
        <p:spPr>
          <a:xfrm>
            <a:off x="2286000" y="3657600"/>
            <a:ext cx="838200" cy="6858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 name="Straight Arrow Connector 10"/>
          <p:cNvCxnSpPr/>
          <p:nvPr/>
        </p:nvCxnSpPr>
        <p:spPr>
          <a:xfrm flipV="1">
            <a:off x="4724400" y="3886200"/>
            <a:ext cx="2133600" cy="533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32457" name="Rectangle 10"/>
          <p:cNvSpPr>
            <a:spLocks noChangeArrowheads="1"/>
          </p:cNvSpPr>
          <p:nvPr/>
        </p:nvSpPr>
        <p:spPr bwMode="auto">
          <a:xfrm>
            <a:off x="2057400" y="5867400"/>
            <a:ext cx="5334000" cy="3810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l"/>
            <a:r>
              <a:rPr lang="en-US" sz="1800" b="1">
                <a:solidFill>
                  <a:schemeClr val="tx1"/>
                </a:solidFill>
                <a:effectLst/>
              </a:rPr>
              <a:t>0                                   10                                 20 </a:t>
            </a:r>
            <a:r>
              <a:rPr lang="en-US" sz="1800" b="1">
                <a:solidFill>
                  <a:schemeClr val="tx1"/>
                </a:solidFill>
                <a:effectLst/>
                <a:latin typeface="Symbol" pitchFamily="18" charset="2"/>
              </a:rPr>
              <a:t>m</a:t>
            </a:r>
            <a:r>
              <a:rPr lang="en-US" sz="1800" b="1">
                <a:solidFill>
                  <a:schemeClr val="tx1"/>
                </a:solidFill>
                <a:effectLst/>
              </a:rPr>
              <a:t>s</a:t>
            </a:r>
          </a:p>
        </p:txBody>
      </p:sp>
      <p:sp>
        <p:nvSpPr>
          <p:cNvPr id="232458" name="Rectangle 12"/>
          <p:cNvSpPr>
            <a:spLocks noChangeArrowheads="1"/>
          </p:cNvSpPr>
          <p:nvPr/>
        </p:nvSpPr>
        <p:spPr bwMode="auto">
          <a:xfrm>
            <a:off x="1371600" y="1219200"/>
            <a:ext cx="7073900"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a:r>
              <a:rPr lang="en-US" sz="1800" b="1">
                <a:solidFill>
                  <a:srgbClr val="FF3300"/>
                </a:solidFill>
                <a:effectLst/>
              </a:rPr>
              <a:t>If MPV moves, implies greater or fewer hits will be over threshold</a:t>
            </a:r>
          </a:p>
        </p:txBody>
      </p:sp>
      <p:sp>
        <p:nvSpPr>
          <p:cNvPr id="232459" name="Text Box 13"/>
          <p:cNvSpPr txBox="1">
            <a:spLocks noChangeArrowheads="1"/>
          </p:cNvSpPr>
          <p:nvPr/>
        </p:nvSpPr>
        <p:spPr bwMode="auto">
          <a:xfrm>
            <a:off x="0" y="6248400"/>
            <a:ext cx="9144000" cy="549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500">
                <a:solidFill>
                  <a:schemeClr val="folHlink"/>
                </a:solidFill>
                <a:latin typeface="Arial" pitchFamily="34" charset="0"/>
              </a:defRPr>
            </a:lvl1pPr>
            <a:lvl2pPr marL="742950" indent="-285750">
              <a:defRPr sz="1500">
                <a:solidFill>
                  <a:schemeClr val="folHlink"/>
                </a:solidFill>
                <a:latin typeface="Arial" pitchFamily="34" charset="0"/>
              </a:defRPr>
            </a:lvl2pPr>
            <a:lvl3pPr marL="1143000" indent="-228600">
              <a:defRPr sz="1500">
                <a:solidFill>
                  <a:schemeClr val="folHlink"/>
                </a:solidFill>
                <a:latin typeface="Arial" pitchFamily="34" charset="0"/>
              </a:defRPr>
            </a:lvl3pPr>
            <a:lvl4pPr marL="1600200" indent="-228600">
              <a:defRPr sz="1500">
                <a:solidFill>
                  <a:schemeClr val="folHlink"/>
                </a:solidFill>
                <a:latin typeface="Arial" pitchFamily="34" charset="0"/>
              </a:defRPr>
            </a:lvl4pPr>
            <a:lvl5pPr marL="2057400" indent="-228600">
              <a:defRPr sz="1500">
                <a:solidFill>
                  <a:schemeClr val="folHlink"/>
                </a:solidFill>
                <a:latin typeface="Arial" pitchFamily="34" charset="0"/>
              </a:defRPr>
            </a:lvl5pPr>
            <a:lvl6pPr marL="2514600" indent="-228600" algn="ctr" eaLnBrk="0" fontAlgn="base" hangingPunct="0">
              <a:spcBef>
                <a:spcPct val="0"/>
              </a:spcBef>
              <a:spcAft>
                <a:spcPct val="0"/>
              </a:spcAft>
              <a:defRPr sz="1500">
                <a:solidFill>
                  <a:schemeClr val="folHlink"/>
                </a:solidFill>
                <a:latin typeface="Arial" pitchFamily="34" charset="0"/>
              </a:defRPr>
            </a:lvl6pPr>
            <a:lvl7pPr marL="2971800" indent="-228600" algn="ctr" eaLnBrk="0" fontAlgn="base" hangingPunct="0">
              <a:spcBef>
                <a:spcPct val="0"/>
              </a:spcBef>
              <a:spcAft>
                <a:spcPct val="0"/>
              </a:spcAft>
              <a:defRPr sz="1500">
                <a:solidFill>
                  <a:schemeClr val="folHlink"/>
                </a:solidFill>
                <a:latin typeface="Arial" pitchFamily="34" charset="0"/>
              </a:defRPr>
            </a:lvl7pPr>
            <a:lvl8pPr marL="3429000" indent="-228600" algn="ctr" eaLnBrk="0" fontAlgn="base" hangingPunct="0">
              <a:spcBef>
                <a:spcPct val="0"/>
              </a:spcBef>
              <a:spcAft>
                <a:spcPct val="0"/>
              </a:spcAft>
              <a:defRPr sz="1500">
                <a:solidFill>
                  <a:schemeClr val="folHlink"/>
                </a:solidFill>
                <a:latin typeface="Arial" pitchFamily="34" charset="0"/>
              </a:defRPr>
            </a:lvl8pPr>
            <a:lvl9pPr marL="3886200" indent="-228600" algn="ctr" eaLnBrk="0" fontAlgn="base" hangingPunct="0">
              <a:spcBef>
                <a:spcPct val="0"/>
              </a:spcBef>
              <a:spcAft>
                <a:spcPct val="0"/>
              </a:spcAft>
              <a:defRPr sz="1500">
                <a:solidFill>
                  <a:schemeClr val="folHlink"/>
                </a:solidFill>
                <a:latin typeface="Arial" pitchFamily="34" charset="0"/>
              </a:defRPr>
            </a:lvl9pPr>
          </a:lstStyle>
          <a:p>
            <a:pPr algn="l">
              <a:spcBef>
                <a:spcPct val="50000"/>
              </a:spcBef>
            </a:pPr>
            <a:r>
              <a:rPr lang="en-US" sz="1800" b="1">
                <a:solidFill>
                  <a:schemeClr val="tx1"/>
                </a:solidFill>
                <a:effectLst/>
              </a:rPr>
              <a:t>Gain(t) is PMT type dependent.  Carefully studied over the summer and reduced to 0.25 ppm uncertainty.  Gain correction gives a 0.5 ppm shift in result vs uncorrected</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a:xfrm>
            <a:off x="0" y="0"/>
            <a:ext cx="9144000" cy="533400"/>
          </a:xfrm>
        </p:spPr>
        <p:txBody>
          <a:bodyPr/>
          <a:lstStyle/>
          <a:p>
            <a:r>
              <a:rPr lang="en-US" sz="2400" dirty="0" smtClean="0"/>
              <a:t>Pileup to sub-ppm requires higher-order terms</a:t>
            </a:r>
          </a:p>
        </p:txBody>
      </p:sp>
      <p:sp>
        <p:nvSpPr>
          <p:cNvPr id="228355" name="Rectangle 3"/>
          <p:cNvSpPr>
            <a:spLocks noGrp="1" noChangeArrowheads="1"/>
          </p:cNvSpPr>
          <p:nvPr>
            <p:ph type="body" idx="1"/>
          </p:nvPr>
        </p:nvSpPr>
        <p:spPr>
          <a:xfrm>
            <a:off x="504825" y="676275"/>
            <a:ext cx="8255000" cy="857250"/>
          </a:xfrm>
          <a:solidFill>
            <a:schemeClr val="bg1"/>
          </a:solidFill>
        </p:spPr>
        <p:txBody>
          <a:bodyPr/>
          <a:lstStyle/>
          <a:p>
            <a:pPr>
              <a:lnSpc>
                <a:spcPct val="70000"/>
              </a:lnSpc>
            </a:pPr>
            <a:r>
              <a:rPr lang="en-US" sz="1800" smtClean="0"/>
              <a:t>12 ns deadtime, pileup has a 5 x 10</a:t>
            </a:r>
            <a:r>
              <a:rPr lang="en-US" sz="1800" baseline="30000" smtClean="0"/>
              <a:t>-4</a:t>
            </a:r>
            <a:r>
              <a:rPr lang="en-US" sz="1800" smtClean="0"/>
              <a:t> probability at our rates</a:t>
            </a:r>
          </a:p>
          <a:p>
            <a:pPr lvl="1">
              <a:lnSpc>
                <a:spcPct val="70000"/>
              </a:lnSpc>
            </a:pPr>
            <a:r>
              <a:rPr lang="en-US" sz="1600" smtClean="0"/>
              <a:t>Left uncorrected, lifetime wrong by 100’s of ppm</a:t>
            </a:r>
          </a:p>
          <a:p>
            <a:pPr>
              <a:lnSpc>
                <a:spcPct val="70000"/>
              </a:lnSpc>
            </a:pPr>
            <a:r>
              <a:rPr lang="en-US" sz="1800" smtClean="0"/>
              <a:t>Proof of procedure validated with detailed Monte Carlo simulation</a:t>
            </a:r>
          </a:p>
        </p:txBody>
      </p:sp>
      <p:grpSp>
        <p:nvGrpSpPr>
          <p:cNvPr id="228356" name="Group 22"/>
          <p:cNvGrpSpPr>
            <a:grpSpLocks/>
          </p:cNvGrpSpPr>
          <p:nvPr/>
        </p:nvGrpSpPr>
        <p:grpSpPr bwMode="auto">
          <a:xfrm>
            <a:off x="708025" y="1828800"/>
            <a:ext cx="7902575" cy="4830763"/>
            <a:chOff x="446" y="1152"/>
            <a:chExt cx="4978" cy="3043"/>
          </a:xfrm>
        </p:grpSpPr>
        <p:grpSp>
          <p:nvGrpSpPr>
            <p:cNvPr id="228360" name="Group 13"/>
            <p:cNvGrpSpPr>
              <a:grpSpLocks/>
            </p:cNvGrpSpPr>
            <p:nvPr/>
          </p:nvGrpSpPr>
          <p:grpSpPr bwMode="auto">
            <a:xfrm>
              <a:off x="1089" y="2510"/>
              <a:ext cx="3418" cy="1685"/>
              <a:chOff x="1089" y="2510"/>
              <a:chExt cx="3418" cy="1685"/>
            </a:xfrm>
          </p:grpSpPr>
          <p:pic>
            <p:nvPicPr>
              <p:cNvPr id="228366" name="Picture 4"/>
              <p:cNvPicPr>
                <a:picLocks noChangeAspect="1" noChangeArrowheads="1"/>
              </p:cNvPicPr>
              <p:nvPr/>
            </p:nvPicPr>
            <p:blipFill>
              <a:blip r:embed="rId2">
                <a:extLst>
                  <a:ext uri="{28A0092B-C50C-407E-A947-70E740481C1C}">
                    <a14:useLocalDpi xmlns:a14="http://schemas.microsoft.com/office/drawing/2010/main" val="0"/>
                  </a:ext>
                </a:extLst>
              </a:blip>
              <a:srcRect l="6410" t="28571" r="12820" b="8447"/>
              <a:stretch>
                <a:fillRect/>
              </a:stretch>
            </p:blipFill>
            <p:spPr bwMode="auto">
              <a:xfrm>
                <a:off x="1440" y="2510"/>
                <a:ext cx="3024" cy="161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0069" name="Line 5"/>
              <p:cNvSpPr>
                <a:spLocks noChangeShapeType="1"/>
              </p:cNvSpPr>
              <p:nvPr/>
            </p:nvSpPr>
            <p:spPr bwMode="auto">
              <a:xfrm flipV="1">
                <a:off x="1804" y="2914"/>
                <a:ext cx="0" cy="657"/>
              </a:xfrm>
              <a:prstGeom prst="line">
                <a:avLst/>
              </a:prstGeom>
              <a:noFill/>
              <a:ln w="19050">
                <a:solidFill>
                  <a:schemeClr val="accent2"/>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defRPr/>
                </a:pPr>
                <a:endParaRPr lang="en-US"/>
              </a:p>
            </p:txBody>
          </p:sp>
          <p:sp>
            <p:nvSpPr>
              <p:cNvPr id="600070" name="Line 6"/>
              <p:cNvSpPr>
                <a:spLocks noChangeShapeType="1"/>
              </p:cNvSpPr>
              <p:nvPr/>
            </p:nvSpPr>
            <p:spPr bwMode="auto">
              <a:xfrm rot="16200000" flipV="1">
                <a:off x="2920" y="2574"/>
                <a:ext cx="14" cy="2409"/>
              </a:xfrm>
              <a:prstGeom prst="line">
                <a:avLst/>
              </a:prstGeom>
              <a:noFill/>
              <a:ln w="19050">
                <a:solidFill>
                  <a:schemeClr val="tx2"/>
                </a:solidFill>
                <a:prstDash val="dash"/>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defRPr/>
                </a:pPr>
                <a:endParaRPr lang="en-US"/>
              </a:p>
            </p:txBody>
          </p:sp>
          <p:sp>
            <p:nvSpPr>
              <p:cNvPr id="228369" name="Text Box 7"/>
              <p:cNvSpPr txBox="1">
                <a:spLocks noChangeArrowheads="1"/>
              </p:cNvSpPr>
              <p:nvPr/>
            </p:nvSpPr>
            <p:spPr bwMode="auto">
              <a:xfrm>
                <a:off x="1834" y="3096"/>
                <a:ext cx="624" cy="17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500">
                    <a:solidFill>
                      <a:schemeClr val="folHlink"/>
                    </a:solidFill>
                    <a:latin typeface="Arial" pitchFamily="34" charset="0"/>
                  </a:defRPr>
                </a:lvl1pPr>
                <a:lvl2pPr marL="742950" indent="-285750">
                  <a:defRPr sz="1500">
                    <a:solidFill>
                      <a:schemeClr val="folHlink"/>
                    </a:solidFill>
                    <a:latin typeface="Arial" pitchFamily="34" charset="0"/>
                  </a:defRPr>
                </a:lvl2pPr>
                <a:lvl3pPr marL="1143000" indent="-228600">
                  <a:defRPr sz="1500">
                    <a:solidFill>
                      <a:schemeClr val="folHlink"/>
                    </a:solidFill>
                    <a:latin typeface="Arial" pitchFamily="34" charset="0"/>
                  </a:defRPr>
                </a:lvl3pPr>
                <a:lvl4pPr marL="1600200" indent="-228600">
                  <a:defRPr sz="1500">
                    <a:solidFill>
                      <a:schemeClr val="folHlink"/>
                    </a:solidFill>
                    <a:latin typeface="Arial" pitchFamily="34" charset="0"/>
                  </a:defRPr>
                </a:lvl4pPr>
                <a:lvl5pPr marL="2057400" indent="-228600">
                  <a:defRPr sz="1500">
                    <a:solidFill>
                      <a:schemeClr val="folHlink"/>
                    </a:solidFill>
                    <a:latin typeface="Arial" pitchFamily="34" charset="0"/>
                  </a:defRPr>
                </a:lvl5pPr>
                <a:lvl6pPr marL="2514600" indent="-228600" algn="ctr" eaLnBrk="0" fontAlgn="base" hangingPunct="0">
                  <a:spcBef>
                    <a:spcPct val="0"/>
                  </a:spcBef>
                  <a:spcAft>
                    <a:spcPct val="0"/>
                  </a:spcAft>
                  <a:defRPr sz="1500">
                    <a:solidFill>
                      <a:schemeClr val="folHlink"/>
                    </a:solidFill>
                    <a:latin typeface="Arial" pitchFamily="34" charset="0"/>
                  </a:defRPr>
                </a:lvl6pPr>
                <a:lvl7pPr marL="2971800" indent="-228600" algn="ctr" eaLnBrk="0" fontAlgn="base" hangingPunct="0">
                  <a:spcBef>
                    <a:spcPct val="0"/>
                  </a:spcBef>
                  <a:spcAft>
                    <a:spcPct val="0"/>
                  </a:spcAft>
                  <a:defRPr sz="1500">
                    <a:solidFill>
                      <a:schemeClr val="folHlink"/>
                    </a:solidFill>
                    <a:latin typeface="Arial" pitchFamily="34" charset="0"/>
                  </a:defRPr>
                </a:lvl7pPr>
                <a:lvl8pPr marL="3429000" indent="-228600" algn="ctr" eaLnBrk="0" fontAlgn="base" hangingPunct="0">
                  <a:spcBef>
                    <a:spcPct val="0"/>
                  </a:spcBef>
                  <a:spcAft>
                    <a:spcPct val="0"/>
                  </a:spcAft>
                  <a:defRPr sz="1500">
                    <a:solidFill>
                      <a:schemeClr val="folHlink"/>
                    </a:solidFill>
                    <a:latin typeface="Arial" pitchFamily="34" charset="0"/>
                  </a:defRPr>
                </a:lvl8pPr>
                <a:lvl9pPr marL="3886200" indent="-228600" algn="ctr" eaLnBrk="0" fontAlgn="base" hangingPunct="0">
                  <a:spcBef>
                    <a:spcPct val="0"/>
                  </a:spcBef>
                  <a:spcAft>
                    <a:spcPct val="0"/>
                  </a:spcAft>
                  <a:defRPr sz="1500">
                    <a:solidFill>
                      <a:schemeClr val="folHlink"/>
                    </a:solidFill>
                    <a:latin typeface="Arial" pitchFamily="34" charset="0"/>
                  </a:defRPr>
                </a:lvl9pPr>
              </a:lstStyle>
              <a:p>
                <a:pPr algn="l">
                  <a:spcBef>
                    <a:spcPct val="50000"/>
                  </a:spcBef>
                </a:pPr>
                <a:r>
                  <a:rPr lang="en-US" sz="1800" b="1">
                    <a:solidFill>
                      <a:srgbClr val="FF0000"/>
                    </a:solidFill>
                    <a:effectLst/>
                  </a:rPr>
                  <a:t>1 ppm</a:t>
                </a:r>
              </a:p>
            </p:txBody>
          </p:sp>
          <p:sp>
            <p:nvSpPr>
              <p:cNvPr id="228370" name="Text Box 8"/>
              <p:cNvSpPr txBox="1">
                <a:spLocks noChangeArrowheads="1"/>
              </p:cNvSpPr>
              <p:nvPr/>
            </p:nvSpPr>
            <p:spPr bwMode="auto">
              <a:xfrm>
                <a:off x="2199" y="3610"/>
                <a:ext cx="1680" cy="1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500">
                    <a:solidFill>
                      <a:schemeClr val="folHlink"/>
                    </a:solidFill>
                    <a:latin typeface="Arial" pitchFamily="34" charset="0"/>
                  </a:defRPr>
                </a:lvl1pPr>
                <a:lvl2pPr marL="742950" indent="-285750">
                  <a:defRPr sz="1500">
                    <a:solidFill>
                      <a:schemeClr val="folHlink"/>
                    </a:solidFill>
                    <a:latin typeface="Arial" pitchFamily="34" charset="0"/>
                  </a:defRPr>
                </a:lvl2pPr>
                <a:lvl3pPr marL="1143000" indent="-228600">
                  <a:defRPr sz="1500">
                    <a:solidFill>
                      <a:schemeClr val="folHlink"/>
                    </a:solidFill>
                    <a:latin typeface="Arial" pitchFamily="34" charset="0"/>
                  </a:defRPr>
                </a:lvl3pPr>
                <a:lvl4pPr marL="1600200" indent="-228600">
                  <a:defRPr sz="1500">
                    <a:solidFill>
                      <a:schemeClr val="folHlink"/>
                    </a:solidFill>
                    <a:latin typeface="Arial" pitchFamily="34" charset="0"/>
                  </a:defRPr>
                </a:lvl4pPr>
                <a:lvl5pPr marL="2057400" indent="-228600">
                  <a:defRPr sz="1500">
                    <a:solidFill>
                      <a:schemeClr val="folHlink"/>
                    </a:solidFill>
                    <a:latin typeface="Arial" pitchFamily="34" charset="0"/>
                  </a:defRPr>
                </a:lvl5pPr>
                <a:lvl6pPr marL="2514600" indent="-228600" algn="ctr" eaLnBrk="0" fontAlgn="base" hangingPunct="0">
                  <a:spcBef>
                    <a:spcPct val="0"/>
                  </a:spcBef>
                  <a:spcAft>
                    <a:spcPct val="0"/>
                  </a:spcAft>
                  <a:defRPr sz="1500">
                    <a:solidFill>
                      <a:schemeClr val="folHlink"/>
                    </a:solidFill>
                    <a:latin typeface="Arial" pitchFamily="34" charset="0"/>
                  </a:defRPr>
                </a:lvl6pPr>
                <a:lvl7pPr marL="2971800" indent="-228600" algn="ctr" eaLnBrk="0" fontAlgn="base" hangingPunct="0">
                  <a:spcBef>
                    <a:spcPct val="0"/>
                  </a:spcBef>
                  <a:spcAft>
                    <a:spcPct val="0"/>
                  </a:spcAft>
                  <a:defRPr sz="1500">
                    <a:solidFill>
                      <a:schemeClr val="folHlink"/>
                    </a:solidFill>
                    <a:latin typeface="Arial" pitchFamily="34" charset="0"/>
                  </a:defRPr>
                </a:lvl7pPr>
                <a:lvl8pPr marL="3429000" indent="-228600" algn="ctr" eaLnBrk="0" fontAlgn="base" hangingPunct="0">
                  <a:spcBef>
                    <a:spcPct val="0"/>
                  </a:spcBef>
                  <a:spcAft>
                    <a:spcPct val="0"/>
                  </a:spcAft>
                  <a:defRPr sz="1500">
                    <a:solidFill>
                      <a:schemeClr val="folHlink"/>
                    </a:solidFill>
                    <a:latin typeface="Arial" pitchFamily="34" charset="0"/>
                  </a:defRPr>
                </a:lvl8pPr>
                <a:lvl9pPr marL="3886200" indent="-228600" algn="ctr" eaLnBrk="0" fontAlgn="base" hangingPunct="0">
                  <a:spcBef>
                    <a:spcPct val="0"/>
                  </a:spcBef>
                  <a:spcAft>
                    <a:spcPct val="0"/>
                  </a:spcAft>
                  <a:defRPr sz="1500">
                    <a:solidFill>
                      <a:schemeClr val="folHlink"/>
                    </a:solidFill>
                    <a:latin typeface="Arial" pitchFamily="34" charset="0"/>
                  </a:defRPr>
                </a:lvl9pPr>
              </a:lstStyle>
              <a:p>
                <a:pPr algn="l">
                  <a:spcBef>
                    <a:spcPct val="50000"/>
                  </a:spcBef>
                </a:pPr>
                <a:r>
                  <a:rPr lang="en-US" sz="1600" b="1">
                    <a:solidFill>
                      <a:schemeClr val="tx2"/>
                    </a:solidFill>
                    <a:effectLst/>
                  </a:rPr>
                  <a:t>150 ns deadtime range</a:t>
                </a:r>
              </a:p>
            </p:txBody>
          </p:sp>
          <p:sp>
            <p:nvSpPr>
              <p:cNvPr id="228371" name="Rectangle 9"/>
              <p:cNvSpPr>
                <a:spLocks noChangeArrowheads="1"/>
              </p:cNvSpPr>
              <p:nvPr/>
            </p:nvSpPr>
            <p:spPr bwMode="auto">
              <a:xfrm>
                <a:off x="3067" y="4051"/>
                <a:ext cx="1440" cy="144"/>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r>
                  <a:rPr lang="en-US" sz="1600" b="1">
                    <a:solidFill>
                      <a:schemeClr val="tx1"/>
                    </a:solidFill>
                    <a:effectLst/>
                  </a:rPr>
                  <a:t>Artificial Deadtime (ct)</a:t>
                </a:r>
              </a:p>
            </p:txBody>
          </p:sp>
          <p:sp>
            <p:nvSpPr>
              <p:cNvPr id="228372" name="Text Box 10"/>
              <p:cNvSpPr txBox="1">
                <a:spLocks noChangeArrowheads="1"/>
              </p:cNvSpPr>
              <p:nvPr/>
            </p:nvSpPr>
            <p:spPr bwMode="auto">
              <a:xfrm>
                <a:off x="1089" y="2832"/>
                <a:ext cx="720" cy="17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500">
                    <a:solidFill>
                      <a:schemeClr val="folHlink"/>
                    </a:solidFill>
                    <a:latin typeface="Arial" pitchFamily="34" charset="0"/>
                  </a:defRPr>
                </a:lvl1pPr>
                <a:lvl2pPr marL="742950" indent="-285750">
                  <a:defRPr sz="1500">
                    <a:solidFill>
                      <a:schemeClr val="folHlink"/>
                    </a:solidFill>
                    <a:latin typeface="Arial" pitchFamily="34" charset="0"/>
                  </a:defRPr>
                </a:lvl2pPr>
                <a:lvl3pPr marL="1143000" indent="-228600">
                  <a:defRPr sz="1500">
                    <a:solidFill>
                      <a:schemeClr val="folHlink"/>
                    </a:solidFill>
                    <a:latin typeface="Arial" pitchFamily="34" charset="0"/>
                  </a:defRPr>
                </a:lvl3pPr>
                <a:lvl4pPr marL="1600200" indent="-228600">
                  <a:defRPr sz="1500">
                    <a:solidFill>
                      <a:schemeClr val="folHlink"/>
                    </a:solidFill>
                    <a:latin typeface="Arial" pitchFamily="34" charset="0"/>
                  </a:defRPr>
                </a:lvl4pPr>
                <a:lvl5pPr marL="2057400" indent="-228600">
                  <a:defRPr sz="1500">
                    <a:solidFill>
                      <a:schemeClr val="folHlink"/>
                    </a:solidFill>
                    <a:latin typeface="Arial" pitchFamily="34" charset="0"/>
                  </a:defRPr>
                </a:lvl5pPr>
                <a:lvl6pPr marL="2514600" indent="-228600" algn="ctr" eaLnBrk="0" fontAlgn="base" hangingPunct="0">
                  <a:spcBef>
                    <a:spcPct val="0"/>
                  </a:spcBef>
                  <a:spcAft>
                    <a:spcPct val="0"/>
                  </a:spcAft>
                  <a:defRPr sz="1500">
                    <a:solidFill>
                      <a:schemeClr val="folHlink"/>
                    </a:solidFill>
                    <a:latin typeface="Arial" pitchFamily="34" charset="0"/>
                  </a:defRPr>
                </a:lvl6pPr>
                <a:lvl7pPr marL="2971800" indent="-228600" algn="ctr" eaLnBrk="0" fontAlgn="base" hangingPunct="0">
                  <a:spcBef>
                    <a:spcPct val="0"/>
                  </a:spcBef>
                  <a:spcAft>
                    <a:spcPct val="0"/>
                  </a:spcAft>
                  <a:defRPr sz="1500">
                    <a:solidFill>
                      <a:schemeClr val="folHlink"/>
                    </a:solidFill>
                    <a:latin typeface="Arial" pitchFamily="34" charset="0"/>
                  </a:defRPr>
                </a:lvl7pPr>
                <a:lvl8pPr marL="3429000" indent="-228600" algn="ctr" eaLnBrk="0" fontAlgn="base" hangingPunct="0">
                  <a:spcBef>
                    <a:spcPct val="0"/>
                  </a:spcBef>
                  <a:spcAft>
                    <a:spcPct val="0"/>
                  </a:spcAft>
                  <a:defRPr sz="1500">
                    <a:solidFill>
                      <a:schemeClr val="folHlink"/>
                    </a:solidFill>
                    <a:latin typeface="Arial" pitchFamily="34" charset="0"/>
                  </a:defRPr>
                </a:lvl8pPr>
                <a:lvl9pPr marL="3886200" indent="-228600" algn="ctr" eaLnBrk="0" fontAlgn="base" hangingPunct="0">
                  <a:spcBef>
                    <a:spcPct val="0"/>
                  </a:spcBef>
                  <a:spcAft>
                    <a:spcPct val="0"/>
                  </a:spcAft>
                  <a:defRPr sz="1500">
                    <a:solidFill>
                      <a:schemeClr val="folHlink"/>
                    </a:solidFill>
                    <a:latin typeface="Arial" pitchFamily="34" charset="0"/>
                  </a:defRPr>
                </a:lvl9pPr>
              </a:lstStyle>
              <a:p>
                <a:pPr algn="l">
                  <a:spcBef>
                    <a:spcPct val="50000"/>
                  </a:spcBef>
                </a:pPr>
                <a:r>
                  <a:rPr lang="en-US" sz="1800" b="1">
                    <a:solidFill>
                      <a:schemeClr val="tx1"/>
                    </a:solidFill>
                    <a:effectLst/>
                  </a:rPr>
                  <a:t>R (ppm)</a:t>
                </a:r>
              </a:p>
            </p:txBody>
          </p:sp>
        </p:grpSp>
        <p:pic>
          <p:nvPicPr>
            <p:cNvPr id="228361" name="Picture 14"/>
            <p:cNvPicPr>
              <a:picLocks noChangeAspect="1" noChangeArrowheads="1"/>
            </p:cNvPicPr>
            <p:nvPr/>
          </p:nvPicPr>
          <p:blipFill>
            <a:blip r:embed="rId3">
              <a:extLst>
                <a:ext uri="{28A0092B-C50C-407E-A947-70E740481C1C}">
                  <a14:useLocalDpi xmlns:a14="http://schemas.microsoft.com/office/drawing/2010/main" val="0"/>
                </a:ext>
              </a:extLst>
            </a:blip>
            <a:srcRect t="10371" r="4221"/>
            <a:stretch>
              <a:fillRect/>
            </a:stretch>
          </p:blipFill>
          <p:spPr bwMode="auto">
            <a:xfrm>
              <a:off x="446" y="1216"/>
              <a:ext cx="4834" cy="297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0080" name="Rectangle 16"/>
            <p:cNvSpPr>
              <a:spLocks noChangeArrowheads="1"/>
            </p:cNvSpPr>
            <p:nvPr/>
          </p:nvSpPr>
          <p:spPr bwMode="auto">
            <a:xfrm>
              <a:off x="4560" y="1152"/>
              <a:ext cx="768" cy="33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defRPr/>
              </a:pPr>
              <a:endParaRPr lang="en-US"/>
            </a:p>
          </p:txBody>
        </p:sp>
        <p:sp>
          <p:nvSpPr>
            <p:cNvPr id="600081" name="Rectangle 17"/>
            <p:cNvSpPr>
              <a:spLocks noChangeArrowheads="1"/>
            </p:cNvSpPr>
            <p:nvPr/>
          </p:nvSpPr>
          <p:spPr bwMode="auto">
            <a:xfrm>
              <a:off x="4908" y="1272"/>
              <a:ext cx="516" cy="270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defRPr/>
              </a:pPr>
              <a:endParaRPr lang="en-US"/>
            </a:p>
          </p:txBody>
        </p:sp>
        <p:sp>
          <p:nvSpPr>
            <p:cNvPr id="600082" name="Rectangle 18"/>
            <p:cNvSpPr>
              <a:spLocks noChangeArrowheads="1"/>
            </p:cNvSpPr>
            <p:nvPr/>
          </p:nvSpPr>
          <p:spPr bwMode="auto">
            <a:xfrm>
              <a:off x="4560" y="1872"/>
              <a:ext cx="768" cy="33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defRPr/>
              </a:pPr>
              <a:endParaRPr lang="en-US"/>
            </a:p>
          </p:txBody>
        </p:sp>
        <p:sp>
          <p:nvSpPr>
            <p:cNvPr id="600084" name="Rectangle 20"/>
            <p:cNvSpPr>
              <a:spLocks noChangeArrowheads="1"/>
            </p:cNvSpPr>
            <p:nvPr/>
          </p:nvSpPr>
          <p:spPr bwMode="auto">
            <a:xfrm>
              <a:off x="4512" y="1200"/>
              <a:ext cx="768" cy="177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defRPr/>
              </a:pPr>
              <a:endParaRPr lang="en-US"/>
            </a:p>
          </p:txBody>
        </p:sp>
      </p:grpSp>
      <p:sp>
        <p:nvSpPr>
          <p:cNvPr id="600087" name="AutoShape 23"/>
          <p:cNvSpPr>
            <a:spLocks/>
          </p:cNvSpPr>
          <p:nvPr/>
        </p:nvSpPr>
        <p:spPr bwMode="auto">
          <a:xfrm>
            <a:off x="7010400" y="2209800"/>
            <a:ext cx="523875" cy="2362200"/>
          </a:xfrm>
          <a:prstGeom prst="rightBrace">
            <a:avLst>
              <a:gd name="adj1" fmla="val 37576"/>
              <a:gd name="adj2" fmla="val 50000"/>
            </a:avLst>
          </a:prstGeom>
          <a:noFill/>
          <a:ln w="19050">
            <a:solidFill>
              <a:schemeClr val="tx2"/>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defRPr/>
            </a:pPr>
            <a:endParaRPr lang="en-US"/>
          </a:p>
        </p:txBody>
      </p:sp>
      <p:sp>
        <p:nvSpPr>
          <p:cNvPr id="228358" name="Text Box 24"/>
          <p:cNvSpPr txBox="1">
            <a:spLocks noChangeArrowheads="1"/>
          </p:cNvSpPr>
          <p:nvPr/>
        </p:nvSpPr>
        <p:spPr bwMode="auto">
          <a:xfrm>
            <a:off x="7629525" y="2838450"/>
            <a:ext cx="1371600" cy="8239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500">
                <a:solidFill>
                  <a:schemeClr val="folHlink"/>
                </a:solidFill>
                <a:latin typeface="Arial" pitchFamily="34" charset="0"/>
              </a:defRPr>
            </a:lvl1pPr>
            <a:lvl2pPr marL="742950" indent="-285750">
              <a:defRPr sz="1500">
                <a:solidFill>
                  <a:schemeClr val="folHlink"/>
                </a:solidFill>
                <a:latin typeface="Arial" pitchFamily="34" charset="0"/>
              </a:defRPr>
            </a:lvl2pPr>
            <a:lvl3pPr marL="1143000" indent="-228600">
              <a:defRPr sz="1500">
                <a:solidFill>
                  <a:schemeClr val="folHlink"/>
                </a:solidFill>
                <a:latin typeface="Arial" pitchFamily="34" charset="0"/>
              </a:defRPr>
            </a:lvl3pPr>
            <a:lvl4pPr marL="1600200" indent="-228600">
              <a:defRPr sz="1500">
                <a:solidFill>
                  <a:schemeClr val="folHlink"/>
                </a:solidFill>
                <a:latin typeface="Arial" pitchFamily="34" charset="0"/>
              </a:defRPr>
            </a:lvl4pPr>
            <a:lvl5pPr marL="2057400" indent="-228600">
              <a:defRPr sz="1500">
                <a:solidFill>
                  <a:schemeClr val="folHlink"/>
                </a:solidFill>
                <a:latin typeface="Arial" pitchFamily="34" charset="0"/>
              </a:defRPr>
            </a:lvl5pPr>
            <a:lvl6pPr marL="2514600" indent="-228600" algn="ctr" eaLnBrk="0" fontAlgn="base" hangingPunct="0">
              <a:spcBef>
                <a:spcPct val="0"/>
              </a:spcBef>
              <a:spcAft>
                <a:spcPct val="0"/>
              </a:spcAft>
              <a:defRPr sz="1500">
                <a:solidFill>
                  <a:schemeClr val="folHlink"/>
                </a:solidFill>
                <a:latin typeface="Arial" pitchFamily="34" charset="0"/>
              </a:defRPr>
            </a:lvl6pPr>
            <a:lvl7pPr marL="2971800" indent="-228600" algn="ctr" eaLnBrk="0" fontAlgn="base" hangingPunct="0">
              <a:spcBef>
                <a:spcPct val="0"/>
              </a:spcBef>
              <a:spcAft>
                <a:spcPct val="0"/>
              </a:spcAft>
              <a:defRPr sz="1500">
                <a:solidFill>
                  <a:schemeClr val="folHlink"/>
                </a:solidFill>
                <a:latin typeface="Arial" pitchFamily="34" charset="0"/>
              </a:defRPr>
            </a:lvl7pPr>
            <a:lvl8pPr marL="3429000" indent="-228600" algn="ctr" eaLnBrk="0" fontAlgn="base" hangingPunct="0">
              <a:spcBef>
                <a:spcPct val="0"/>
              </a:spcBef>
              <a:spcAft>
                <a:spcPct val="0"/>
              </a:spcAft>
              <a:defRPr sz="1500">
                <a:solidFill>
                  <a:schemeClr val="folHlink"/>
                </a:solidFill>
                <a:latin typeface="Arial" pitchFamily="34" charset="0"/>
              </a:defRPr>
            </a:lvl8pPr>
            <a:lvl9pPr marL="3886200" indent="-228600" algn="ctr" eaLnBrk="0" fontAlgn="base" hangingPunct="0">
              <a:spcBef>
                <a:spcPct val="0"/>
              </a:spcBef>
              <a:spcAft>
                <a:spcPct val="0"/>
              </a:spcAft>
              <a:defRPr sz="1500">
                <a:solidFill>
                  <a:schemeClr val="folHlink"/>
                </a:solidFill>
                <a:latin typeface="Arial" pitchFamily="34" charset="0"/>
              </a:defRPr>
            </a:lvl9pPr>
          </a:lstStyle>
          <a:p>
            <a:pPr algn="l">
              <a:spcBef>
                <a:spcPct val="50000"/>
              </a:spcBef>
            </a:pPr>
            <a:r>
              <a:rPr lang="en-US" sz="1800" b="1">
                <a:solidFill>
                  <a:schemeClr val="tx2"/>
                </a:solidFill>
                <a:effectLst/>
              </a:rPr>
              <a:t>Pileup terms at different orders …</a:t>
            </a:r>
          </a:p>
        </p:txBody>
      </p:sp>
      <p:sp>
        <p:nvSpPr>
          <p:cNvPr id="228359" name="Text Box 25"/>
          <p:cNvSpPr txBox="1">
            <a:spLocks noChangeArrowheads="1"/>
          </p:cNvSpPr>
          <p:nvPr/>
        </p:nvSpPr>
        <p:spPr bwMode="auto">
          <a:xfrm rot="883627">
            <a:off x="2181225" y="2466975"/>
            <a:ext cx="1676400"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500">
                <a:solidFill>
                  <a:schemeClr val="folHlink"/>
                </a:solidFill>
                <a:latin typeface="Arial" pitchFamily="34" charset="0"/>
              </a:defRPr>
            </a:lvl1pPr>
            <a:lvl2pPr marL="742950" indent="-285750">
              <a:defRPr sz="1500">
                <a:solidFill>
                  <a:schemeClr val="folHlink"/>
                </a:solidFill>
                <a:latin typeface="Arial" pitchFamily="34" charset="0"/>
              </a:defRPr>
            </a:lvl2pPr>
            <a:lvl3pPr marL="1143000" indent="-228600">
              <a:defRPr sz="1500">
                <a:solidFill>
                  <a:schemeClr val="folHlink"/>
                </a:solidFill>
                <a:latin typeface="Arial" pitchFamily="34" charset="0"/>
              </a:defRPr>
            </a:lvl3pPr>
            <a:lvl4pPr marL="1600200" indent="-228600">
              <a:defRPr sz="1500">
                <a:solidFill>
                  <a:schemeClr val="folHlink"/>
                </a:solidFill>
                <a:latin typeface="Arial" pitchFamily="34" charset="0"/>
              </a:defRPr>
            </a:lvl4pPr>
            <a:lvl5pPr marL="2057400" indent="-228600">
              <a:defRPr sz="1500">
                <a:solidFill>
                  <a:schemeClr val="folHlink"/>
                </a:solidFill>
                <a:latin typeface="Arial" pitchFamily="34" charset="0"/>
              </a:defRPr>
            </a:lvl5pPr>
            <a:lvl6pPr marL="2514600" indent="-228600" algn="ctr" eaLnBrk="0" fontAlgn="base" hangingPunct="0">
              <a:spcBef>
                <a:spcPct val="0"/>
              </a:spcBef>
              <a:spcAft>
                <a:spcPct val="0"/>
              </a:spcAft>
              <a:defRPr sz="1500">
                <a:solidFill>
                  <a:schemeClr val="folHlink"/>
                </a:solidFill>
                <a:latin typeface="Arial" pitchFamily="34" charset="0"/>
              </a:defRPr>
            </a:lvl6pPr>
            <a:lvl7pPr marL="2971800" indent="-228600" algn="ctr" eaLnBrk="0" fontAlgn="base" hangingPunct="0">
              <a:spcBef>
                <a:spcPct val="0"/>
              </a:spcBef>
              <a:spcAft>
                <a:spcPct val="0"/>
              </a:spcAft>
              <a:defRPr sz="1500">
                <a:solidFill>
                  <a:schemeClr val="folHlink"/>
                </a:solidFill>
                <a:latin typeface="Arial" pitchFamily="34" charset="0"/>
              </a:defRPr>
            </a:lvl7pPr>
            <a:lvl8pPr marL="3429000" indent="-228600" algn="ctr" eaLnBrk="0" fontAlgn="base" hangingPunct="0">
              <a:spcBef>
                <a:spcPct val="0"/>
              </a:spcBef>
              <a:spcAft>
                <a:spcPct val="0"/>
              </a:spcAft>
              <a:defRPr sz="1500">
                <a:solidFill>
                  <a:schemeClr val="folHlink"/>
                </a:solidFill>
                <a:latin typeface="Arial" pitchFamily="34" charset="0"/>
              </a:defRPr>
            </a:lvl8pPr>
            <a:lvl9pPr marL="3886200" indent="-228600" algn="ctr" eaLnBrk="0" fontAlgn="base" hangingPunct="0">
              <a:spcBef>
                <a:spcPct val="0"/>
              </a:spcBef>
              <a:spcAft>
                <a:spcPct val="0"/>
              </a:spcAft>
              <a:defRPr sz="1500">
                <a:solidFill>
                  <a:schemeClr val="folHlink"/>
                </a:solidFill>
                <a:latin typeface="Arial" pitchFamily="34" charset="0"/>
              </a:defRPr>
            </a:lvl9pPr>
          </a:lstStyle>
          <a:p>
            <a:pPr algn="l">
              <a:spcBef>
                <a:spcPct val="50000"/>
              </a:spcBef>
            </a:pPr>
            <a:r>
              <a:rPr lang="en-US" sz="1800" b="1">
                <a:solidFill>
                  <a:schemeClr val="tx1"/>
                </a:solidFill>
                <a:effectLst/>
              </a:rPr>
              <a:t>uncorrected</a:t>
            </a:r>
          </a:p>
        </p:txBody>
      </p:sp>
      <mc:AlternateContent xmlns:mc="http://schemas.openxmlformats.org/markup-compatibility/2006" xmlns:a14="http://schemas.microsoft.com/office/drawing/2010/main">
        <mc:Choice Requires="a14">
          <p:sp>
            <p:nvSpPr>
              <p:cNvPr id="21" name="TextBox 20"/>
              <p:cNvSpPr txBox="1"/>
              <p:nvPr/>
            </p:nvSpPr>
            <p:spPr>
              <a:xfrm>
                <a:off x="0" y="0"/>
                <a:ext cx="769495" cy="576633"/>
              </a:xfrm>
              <a:prstGeom prst="rect">
                <a:avLst/>
              </a:prstGeom>
              <a:solidFill>
                <a:schemeClr val="accent3">
                  <a:lumMod val="85000"/>
                </a:schemeClr>
              </a:solidFill>
              <a:ln>
                <a:solidFill>
                  <a:schemeClr val="tx1"/>
                </a:solidFill>
              </a:ln>
            </p:spPr>
            <p:txBody>
              <a:bodyPr wrap="square" rtlCol="0">
                <a:spAutoFit/>
              </a:bodyPr>
              <a:lstStyle/>
              <a:p>
                <a:pPr/>
                <a14:m>
                  <m:oMathPara xmlns:m="http://schemas.openxmlformats.org/officeDocument/2006/math">
                    <m:oMathParaPr>
                      <m:jc m:val="center"/>
                    </m:oMathParaPr>
                    <m:oMath xmlns:m="http://schemas.openxmlformats.org/officeDocument/2006/math">
                      <m:sSub>
                        <m:sSubPr>
                          <m:ctrlPr>
                            <a:rPr lang="en-US" sz="2800" i="1" smtClean="0">
                              <a:solidFill>
                                <a:srgbClr val="0000FF"/>
                              </a:solidFill>
                              <a:effectLst/>
                              <a:latin typeface="Cambria Math"/>
                            </a:rPr>
                          </m:ctrlPr>
                        </m:sSubPr>
                        <m:e>
                          <m:r>
                            <a:rPr lang="en-US" sz="2800" b="0" i="0" smtClean="0">
                              <a:solidFill>
                                <a:srgbClr val="0000FF"/>
                              </a:solidFill>
                              <a:effectLst/>
                              <a:latin typeface="Cambria Math"/>
                            </a:rPr>
                            <m:t>  </m:t>
                          </m:r>
                          <m:r>
                            <m:rPr>
                              <m:sty m:val="p"/>
                            </m:rPr>
                            <a:rPr lang="en-US" sz="2800" b="0" i="0" smtClean="0">
                              <a:solidFill>
                                <a:srgbClr val="0000FF"/>
                              </a:solidFill>
                              <a:effectLst/>
                              <a:latin typeface="Cambria Math"/>
                              <a:ea typeface="Cambria Math"/>
                            </a:rPr>
                            <m:t>τ</m:t>
                          </m:r>
                        </m:e>
                        <m:sub>
                          <m:sSup>
                            <m:sSupPr>
                              <m:ctrlPr>
                                <a:rPr lang="en-US" sz="2800" i="1" smtClean="0">
                                  <a:solidFill>
                                    <a:srgbClr val="0000FF"/>
                                  </a:solidFill>
                                  <a:effectLst/>
                                  <a:latin typeface="Cambria Math"/>
                                </a:rPr>
                              </m:ctrlPr>
                            </m:sSupPr>
                            <m:e>
                              <m:r>
                                <m:rPr>
                                  <m:sty m:val="p"/>
                                </m:rPr>
                                <a:rPr lang="en-US" sz="2800" b="0" i="0" smtClean="0">
                                  <a:solidFill>
                                    <a:srgbClr val="0000FF"/>
                                  </a:solidFill>
                                  <a:effectLst/>
                                  <a:latin typeface="Cambria Math"/>
                                  <a:ea typeface="Cambria Math"/>
                                </a:rPr>
                                <m:t>μ</m:t>
                              </m:r>
                            </m:e>
                            <m:sup>
                              <m:r>
                                <a:rPr lang="en-US" sz="2800" b="0" i="0" smtClean="0">
                                  <a:solidFill>
                                    <a:srgbClr val="0000FF"/>
                                  </a:solidFill>
                                  <a:effectLst/>
                                  <a:latin typeface="Cambria Math"/>
                                </a:rPr>
                                <m:t>+</m:t>
                              </m:r>
                            </m:sup>
                          </m:sSup>
                        </m:sub>
                      </m:sSub>
                    </m:oMath>
                  </m:oMathPara>
                </a14:m>
                <a:endParaRPr lang="en-US" sz="2800" dirty="0">
                  <a:solidFill>
                    <a:srgbClr val="0000FF"/>
                  </a:solidFill>
                  <a:effectLst/>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0" y="0"/>
                <a:ext cx="769495" cy="576633"/>
              </a:xfrm>
              <a:prstGeom prst="rect">
                <a:avLst/>
              </a:prstGeom>
              <a:blipFill rotWithShape="1">
                <a:blip r:embed="rId4"/>
                <a:stretch>
                  <a:fillRect/>
                </a:stretch>
              </a:blipFill>
              <a:ln>
                <a:solidFill>
                  <a:schemeClr val="tx1"/>
                </a:solidFill>
              </a:ln>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2992" name="Text Box 48"/>
          <p:cNvSpPr txBox="1">
            <a:spLocks noChangeArrowheads="1"/>
          </p:cNvSpPr>
          <p:nvPr/>
        </p:nvSpPr>
        <p:spPr bwMode="auto">
          <a:xfrm>
            <a:off x="4495800" y="4038600"/>
            <a:ext cx="4495800" cy="20621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500">
                <a:solidFill>
                  <a:schemeClr val="folHlink"/>
                </a:solidFill>
                <a:latin typeface="Arial" pitchFamily="34" charset="0"/>
              </a:defRPr>
            </a:lvl1pPr>
            <a:lvl2pPr marL="742950" indent="-285750">
              <a:defRPr sz="1500">
                <a:solidFill>
                  <a:schemeClr val="folHlink"/>
                </a:solidFill>
                <a:latin typeface="Arial" pitchFamily="34" charset="0"/>
              </a:defRPr>
            </a:lvl2pPr>
            <a:lvl3pPr marL="1143000" indent="-228600">
              <a:defRPr sz="1500">
                <a:solidFill>
                  <a:schemeClr val="folHlink"/>
                </a:solidFill>
                <a:latin typeface="Arial" pitchFamily="34" charset="0"/>
              </a:defRPr>
            </a:lvl3pPr>
            <a:lvl4pPr marL="1600200" indent="-228600">
              <a:defRPr sz="1500">
                <a:solidFill>
                  <a:schemeClr val="folHlink"/>
                </a:solidFill>
                <a:latin typeface="Arial" pitchFamily="34" charset="0"/>
              </a:defRPr>
            </a:lvl4pPr>
            <a:lvl5pPr marL="2057400" indent="-228600">
              <a:defRPr sz="1500">
                <a:solidFill>
                  <a:schemeClr val="folHlink"/>
                </a:solidFill>
                <a:latin typeface="Arial" pitchFamily="34" charset="0"/>
              </a:defRPr>
            </a:lvl5pPr>
            <a:lvl6pPr marL="2514600" indent="-228600" algn="ctr" eaLnBrk="0" fontAlgn="base" hangingPunct="0">
              <a:spcBef>
                <a:spcPct val="0"/>
              </a:spcBef>
              <a:spcAft>
                <a:spcPct val="0"/>
              </a:spcAft>
              <a:defRPr sz="1500">
                <a:solidFill>
                  <a:schemeClr val="folHlink"/>
                </a:solidFill>
                <a:latin typeface="Arial" pitchFamily="34" charset="0"/>
              </a:defRPr>
            </a:lvl6pPr>
            <a:lvl7pPr marL="2971800" indent="-228600" algn="ctr" eaLnBrk="0" fontAlgn="base" hangingPunct="0">
              <a:spcBef>
                <a:spcPct val="0"/>
              </a:spcBef>
              <a:spcAft>
                <a:spcPct val="0"/>
              </a:spcAft>
              <a:defRPr sz="1500">
                <a:solidFill>
                  <a:schemeClr val="folHlink"/>
                </a:solidFill>
                <a:latin typeface="Arial" pitchFamily="34" charset="0"/>
              </a:defRPr>
            </a:lvl7pPr>
            <a:lvl8pPr marL="3429000" indent="-228600" algn="ctr" eaLnBrk="0" fontAlgn="base" hangingPunct="0">
              <a:spcBef>
                <a:spcPct val="0"/>
              </a:spcBef>
              <a:spcAft>
                <a:spcPct val="0"/>
              </a:spcAft>
              <a:defRPr sz="1500">
                <a:solidFill>
                  <a:schemeClr val="folHlink"/>
                </a:solidFill>
                <a:latin typeface="Arial" pitchFamily="34" charset="0"/>
              </a:defRPr>
            </a:lvl8pPr>
            <a:lvl9pPr marL="3886200" indent="-228600" algn="ctr" eaLnBrk="0" fontAlgn="base" hangingPunct="0">
              <a:spcBef>
                <a:spcPct val="0"/>
              </a:spcBef>
              <a:spcAft>
                <a:spcPct val="0"/>
              </a:spcAft>
              <a:defRPr sz="1500">
                <a:solidFill>
                  <a:schemeClr val="folHlink"/>
                </a:solidFill>
                <a:latin typeface="Arial" pitchFamily="34" charset="0"/>
              </a:defRPr>
            </a:lvl9pPr>
          </a:lstStyle>
          <a:p>
            <a:pPr algn="l" eaLnBrk="1" hangingPunct="1">
              <a:spcBef>
                <a:spcPct val="50000"/>
              </a:spcBef>
              <a:buFont typeface="Arial" pitchFamily="34" charset="0"/>
              <a:buChar char="•"/>
            </a:pPr>
            <a:r>
              <a:rPr lang="en-US" sz="1600">
                <a:solidFill>
                  <a:srgbClr val="FF0000"/>
                </a:solidFill>
                <a:effectLst/>
              </a:rPr>
              <a:t> </a:t>
            </a:r>
            <a:r>
              <a:rPr lang="en-US" sz="1400">
                <a:solidFill>
                  <a:srgbClr val="FF0000"/>
                </a:solidFill>
                <a:effectLst/>
              </a:rPr>
              <a:t>Highest energy positron when neutrinos are parallel.</a:t>
            </a:r>
          </a:p>
          <a:p>
            <a:pPr algn="l" eaLnBrk="1" hangingPunct="1">
              <a:spcBef>
                <a:spcPct val="50000"/>
              </a:spcBef>
              <a:buFont typeface="Arial" pitchFamily="34" charset="0"/>
              <a:buChar char="•"/>
            </a:pPr>
            <a:r>
              <a:rPr lang="en-US" sz="1400">
                <a:solidFill>
                  <a:srgbClr val="FF0000"/>
                </a:solidFill>
                <a:effectLst/>
              </a:rPr>
              <a:t> Neutrino helicities cancel angular momentum.</a:t>
            </a:r>
          </a:p>
          <a:p>
            <a:pPr algn="l" eaLnBrk="1" hangingPunct="1">
              <a:spcBef>
                <a:spcPct val="50000"/>
              </a:spcBef>
              <a:buFont typeface="Arial" pitchFamily="34" charset="0"/>
              <a:buChar char="•"/>
            </a:pPr>
            <a:r>
              <a:rPr lang="en-US" sz="1400">
                <a:solidFill>
                  <a:srgbClr val="FF0000"/>
                </a:solidFill>
                <a:effectLst/>
              </a:rPr>
              <a:t> Positron spin must be in the same direction as muon spin.</a:t>
            </a:r>
          </a:p>
          <a:p>
            <a:pPr algn="l" eaLnBrk="1" hangingPunct="1">
              <a:spcBef>
                <a:spcPct val="50000"/>
              </a:spcBef>
              <a:buFont typeface="Arial" pitchFamily="34" charset="0"/>
              <a:buChar char="•"/>
            </a:pPr>
            <a:r>
              <a:rPr lang="en-US" sz="1400">
                <a:solidFill>
                  <a:srgbClr val="FF0000"/>
                </a:solidFill>
                <a:effectLst/>
              </a:rPr>
              <a:t> Chiral limit dictates right handed positrons.</a:t>
            </a:r>
          </a:p>
          <a:p>
            <a:pPr algn="l" eaLnBrk="1" hangingPunct="1">
              <a:spcBef>
                <a:spcPct val="50000"/>
              </a:spcBef>
              <a:buFont typeface="Arial" pitchFamily="34" charset="0"/>
              <a:buChar char="•"/>
            </a:pPr>
            <a:r>
              <a:rPr lang="en-US" sz="1400">
                <a:solidFill>
                  <a:srgbClr val="FF0000"/>
                </a:solidFill>
                <a:effectLst/>
              </a:rPr>
              <a:t> Most probable positron direction is same as muon spin</a:t>
            </a:r>
          </a:p>
        </p:txBody>
      </p:sp>
      <p:sp>
        <p:nvSpPr>
          <p:cNvPr id="82993" name="Text Box 49"/>
          <p:cNvSpPr txBox="1">
            <a:spLocks noChangeArrowheads="1"/>
          </p:cNvSpPr>
          <p:nvPr/>
        </p:nvSpPr>
        <p:spPr bwMode="auto">
          <a:xfrm>
            <a:off x="4495800" y="3968750"/>
            <a:ext cx="4495800" cy="2492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500">
                <a:solidFill>
                  <a:schemeClr val="folHlink"/>
                </a:solidFill>
                <a:latin typeface="Arial" pitchFamily="34" charset="0"/>
              </a:defRPr>
            </a:lvl1pPr>
            <a:lvl2pPr marL="742950" indent="-285750">
              <a:defRPr sz="1500">
                <a:solidFill>
                  <a:schemeClr val="folHlink"/>
                </a:solidFill>
                <a:latin typeface="Arial" pitchFamily="34" charset="0"/>
              </a:defRPr>
            </a:lvl2pPr>
            <a:lvl3pPr marL="1143000" indent="-228600">
              <a:defRPr sz="1500">
                <a:solidFill>
                  <a:schemeClr val="folHlink"/>
                </a:solidFill>
                <a:latin typeface="Arial" pitchFamily="34" charset="0"/>
              </a:defRPr>
            </a:lvl3pPr>
            <a:lvl4pPr marL="1600200" indent="-228600">
              <a:defRPr sz="1500">
                <a:solidFill>
                  <a:schemeClr val="folHlink"/>
                </a:solidFill>
                <a:latin typeface="Arial" pitchFamily="34" charset="0"/>
              </a:defRPr>
            </a:lvl4pPr>
            <a:lvl5pPr marL="2057400" indent="-228600">
              <a:defRPr sz="1500">
                <a:solidFill>
                  <a:schemeClr val="folHlink"/>
                </a:solidFill>
                <a:latin typeface="Arial" pitchFamily="34" charset="0"/>
              </a:defRPr>
            </a:lvl5pPr>
            <a:lvl6pPr marL="2514600" indent="-228600" algn="ctr" eaLnBrk="0" fontAlgn="base" hangingPunct="0">
              <a:spcBef>
                <a:spcPct val="0"/>
              </a:spcBef>
              <a:spcAft>
                <a:spcPct val="0"/>
              </a:spcAft>
              <a:defRPr sz="1500">
                <a:solidFill>
                  <a:schemeClr val="folHlink"/>
                </a:solidFill>
                <a:latin typeface="Arial" pitchFamily="34" charset="0"/>
              </a:defRPr>
            </a:lvl6pPr>
            <a:lvl7pPr marL="2971800" indent="-228600" algn="ctr" eaLnBrk="0" fontAlgn="base" hangingPunct="0">
              <a:spcBef>
                <a:spcPct val="0"/>
              </a:spcBef>
              <a:spcAft>
                <a:spcPct val="0"/>
              </a:spcAft>
              <a:defRPr sz="1500">
                <a:solidFill>
                  <a:schemeClr val="folHlink"/>
                </a:solidFill>
                <a:latin typeface="Arial" pitchFamily="34" charset="0"/>
              </a:defRPr>
            </a:lvl7pPr>
            <a:lvl8pPr marL="3429000" indent="-228600" algn="ctr" eaLnBrk="0" fontAlgn="base" hangingPunct="0">
              <a:spcBef>
                <a:spcPct val="0"/>
              </a:spcBef>
              <a:spcAft>
                <a:spcPct val="0"/>
              </a:spcAft>
              <a:defRPr sz="1500">
                <a:solidFill>
                  <a:schemeClr val="folHlink"/>
                </a:solidFill>
                <a:latin typeface="Arial" pitchFamily="34" charset="0"/>
              </a:defRPr>
            </a:lvl8pPr>
            <a:lvl9pPr marL="3886200" indent="-228600" algn="ctr" eaLnBrk="0" fontAlgn="base" hangingPunct="0">
              <a:spcBef>
                <a:spcPct val="0"/>
              </a:spcBef>
              <a:spcAft>
                <a:spcPct val="0"/>
              </a:spcAft>
              <a:defRPr sz="1500">
                <a:solidFill>
                  <a:schemeClr val="folHlink"/>
                </a:solidFill>
                <a:latin typeface="Arial" pitchFamily="34" charset="0"/>
              </a:defRPr>
            </a:lvl9pPr>
          </a:lstStyle>
          <a:p>
            <a:pPr algn="l" eaLnBrk="1" hangingPunct="1">
              <a:spcBef>
                <a:spcPct val="50000"/>
              </a:spcBef>
              <a:buFont typeface="Arial" pitchFamily="34" charset="0"/>
              <a:buChar char="•"/>
            </a:pPr>
            <a:r>
              <a:rPr lang="en-US" sz="1600">
                <a:solidFill>
                  <a:srgbClr val="FF0000"/>
                </a:solidFill>
                <a:effectLst/>
              </a:rPr>
              <a:t> </a:t>
            </a:r>
            <a:r>
              <a:rPr lang="en-US" sz="1400">
                <a:solidFill>
                  <a:srgbClr val="0000FF"/>
                </a:solidFill>
                <a:effectLst/>
              </a:rPr>
              <a:t>Lowest energy positron when neutrinos are anti-parallel.</a:t>
            </a:r>
          </a:p>
          <a:p>
            <a:pPr algn="l" eaLnBrk="1" hangingPunct="1">
              <a:spcBef>
                <a:spcPct val="50000"/>
              </a:spcBef>
              <a:buFont typeface="Arial" pitchFamily="34" charset="0"/>
              <a:buChar char="•"/>
            </a:pPr>
            <a:r>
              <a:rPr lang="en-US" sz="1400">
                <a:solidFill>
                  <a:srgbClr val="0000FF"/>
                </a:solidFill>
                <a:effectLst/>
              </a:rPr>
              <a:t> Neutrino helicities add so that they have angular momentum of 2.</a:t>
            </a:r>
          </a:p>
          <a:p>
            <a:pPr algn="l" eaLnBrk="1" hangingPunct="1">
              <a:spcBef>
                <a:spcPct val="50000"/>
              </a:spcBef>
              <a:buFont typeface="Arial" pitchFamily="34" charset="0"/>
              <a:buChar char="•"/>
            </a:pPr>
            <a:r>
              <a:rPr lang="en-US" sz="1400">
                <a:solidFill>
                  <a:srgbClr val="0000FF"/>
                </a:solidFill>
                <a:effectLst/>
              </a:rPr>
              <a:t> Positron spin must compensate to bring total to 1.</a:t>
            </a:r>
          </a:p>
          <a:p>
            <a:pPr algn="l" eaLnBrk="1" hangingPunct="1">
              <a:spcBef>
                <a:spcPct val="50000"/>
              </a:spcBef>
              <a:buFont typeface="Arial" pitchFamily="34" charset="0"/>
              <a:buChar char="•"/>
            </a:pPr>
            <a:r>
              <a:rPr lang="en-US" sz="1400">
                <a:solidFill>
                  <a:srgbClr val="0000FF"/>
                </a:solidFill>
                <a:effectLst/>
              </a:rPr>
              <a:t> Chiral suppression (not well justified at this energy) makes positron most likely right handed.</a:t>
            </a:r>
          </a:p>
          <a:p>
            <a:pPr algn="l" eaLnBrk="1" hangingPunct="1">
              <a:spcBef>
                <a:spcPct val="50000"/>
              </a:spcBef>
              <a:buFont typeface="Arial" pitchFamily="34" charset="0"/>
              <a:buChar char="•"/>
            </a:pPr>
            <a:r>
              <a:rPr lang="en-US" sz="1400">
                <a:solidFill>
                  <a:srgbClr val="0000FF"/>
                </a:solidFill>
                <a:effectLst/>
              </a:rPr>
              <a:t> Most probable positron direction is opposite muon spin</a:t>
            </a:r>
          </a:p>
        </p:txBody>
      </p:sp>
      <p:grpSp>
        <p:nvGrpSpPr>
          <p:cNvPr id="2" name="Group 47"/>
          <p:cNvGrpSpPr>
            <a:grpSpLocks/>
          </p:cNvGrpSpPr>
          <p:nvPr/>
        </p:nvGrpSpPr>
        <p:grpSpPr bwMode="auto">
          <a:xfrm>
            <a:off x="4724400" y="2819400"/>
            <a:ext cx="4057650" cy="3838575"/>
            <a:chOff x="2976" y="1776"/>
            <a:chExt cx="2556" cy="2418"/>
          </a:xfrm>
        </p:grpSpPr>
        <p:pic>
          <p:nvPicPr>
            <p:cNvPr id="244759" name="Picture 43" descr="AngularDistributionTalk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6" y="1776"/>
              <a:ext cx="2556" cy="2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4760" name="Text Box 45"/>
            <p:cNvSpPr txBox="1">
              <a:spLocks noChangeArrowheads="1"/>
            </p:cNvSpPr>
            <p:nvPr/>
          </p:nvSpPr>
          <p:spPr bwMode="auto">
            <a:xfrm>
              <a:off x="5232" y="3600"/>
              <a:ext cx="252"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500">
                  <a:solidFill>
                    <a:schemeClr val="folHlink"/>
                  </a:solidFill>
                  <a:latin typeface="Arial" pitchFamily="34" charset="0"/>
                </a:defRPr>
              </a:lvl1pPr>
              <a:lvl2pPr marL="742950" indent="-285750">
                <a:defRPr sz="1500">
                  <a:solidFill>
                    <a:schemeClr val="folHlink"/>
                  </a:solidFill>
                  <a:latin typeface="Arial" pitchFamily="34" charset="0"/>
                </a:defRPr>
              </a:lvl2pPr>
              <a:lvl3pPr marL="1143000" indent="-228600">
                <a:defRPr sz="1500">
                  <a:solidFill>
                    <a:schemeClr val="folHlink"/>
                  </a:solidFill>
                  <a:latin typeface="Arial" pitchFamily="34" charset="0"/>
                </a:defRPr>
              </a:lvl3pPr>
              <a:lvl4pPr marL="1600200" indent="-228600">
                <a:defRPr sz="1500">
                  <a:solidFill>
                    <a:schemeClr val="folHlink"/>
                  </a:solidFill>
                  <a:latin typeface="Arial" pitchFamily="34" charset="0"/>
                </a:defRPr>
              </a:lvl4pPr>
              <a:lvl5pPr marL="2057400" indent="-228600">
                <a:defRPr sz="1500">
                  <a:solidFill>
                    <a:schemeClr val="folHlink"/>
                  </a:solidFill>
                  <a:latin typeface="Arial" pitchFamily="34" charset="0"/>
                </a:defRPr>
              </a:lvl5pPr>
              <a:lvl6pPr marL="2514600" indent="-228600" algn="ctr" eaLnBrk="0" fontAlgn="base" hangingPunct="0">
                <a:spcBef>
                  <a:spcPct val="0"/>
                </a:spcBef>
                <a:spcAft>
                  <a:spcPct val="0"/>
                </a:spcAft>
                <a:defRPr sz="1500">
                  <a:solidFill>
                    <a:schemeClr val="folHlink"/>
                  </a:solidFill>
                  <a:latin typeface="Arial" pitchFamily="34" charset="0"/>
                </a:defRPr>
              </a:lvl6pPr>
              <a:lvl7pPr marL="2971800" indent="-228600" algn="ctr" eaLnBrk="0" fontAlgn="base" hangingPunct="0">
                <a:spcBef>
                  <a:spcPct val="0"/>
                </a:spcBef>
                <a:spcAft>
                  <a:spcPct val="0"/>
                </a:spcAft>
                <a:defRPr sz="1500">
                  <a:solidFill>
                    <a:schemeClr val="folHlink"/>
                  </a:solidFill>
                  <a:latin typeface="Arial" pitchFamily="34" charset="0"/>
                </a:defRPr>
              </a:lvl7pPr>
              <a:lvl8pPr marL="3429000" indent="-228600" algn="ctr" eaLnBrk="0" fontAlgn="base" hangingPunct="0">
                <a:spcBef>
                  <a:spcPct val="0"/>
                </a:spcBef>
                <a:spcAft>
                  <a:spcPct val="0"/>
                </a:spcAft>
                <a:defRPr sz="1500">
                  <a:solidFill>
                    <a:schemeClr val="folHlink"/>
                  </a:solidFill>
                  <a:latin typeface="Arial" pitchFamily="34" charset="0"/>
                </a:defRPr>
              </a:lvl8pPr>
              <a:lvl9pPr marL="3886200" indent="-228600" algn="ctr" eaLnBrk="0" fontAlgn="base" hangingPunct="0">
                <a:spcBef>
                  <a:spcPct val="0"/>
                </a:spcBef>
                <a:spcAft>
                  <a:spcPct val="0"/>
                </a:spcAft>
                <a:defRPr sz="1500">
                  <a:solidFill>
                    <a:schemeClr val="folHlink"/>
                  </a:solidFill>
                  <a:latin typeface="Arial" pitchFamily="34" charset="0"/>
                </a:defRPr>
              </a:lvl9pPr>
            </a:lstStyle>
            <a:p>
              <a:pPr algn="l" eaLnBrk="1" hangingPunct="1"/>
              <a:r>
                <a:rPr lang="en-US" sz="1800">
                  <a:solidFill>
                    <a:srgbClr val="000000"/>
                  </a:solidFill>
                  <a:effectLst/>
                </a:rPr>
                <a:t>e</a:t>
              </a:r>
              <a:r>
                <a:rPr lang="en-US" sz="1800" baseline="30000">
                  <a:solidFill>
                    <a:srgbClr val="000000"/>
                  </a:solidFill>
                  <a:effectLst/>
                </a:rPr>
                <a:t>+</a:t>
              </a:r>
            </a:p>
          </p:txBody>
        </p:sp>
        <p:sp>
          <p:nvSpPr>
            <p:cNvPr id="244761" name="Text Box 46"/>
            <p:cNvSpPr txBox="1">
              <a:spLocks noChangeArrowheads="1"/>
            </p:cNvSpPr>
            <p:nvPr/>
          </p:nvSpPr>
          <p:spPr bwMode="auto">
            <a:xfrm>
              <a:off x="4416" y="3070"/>
              <a:ext cx="191"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500">
                  <a:solidFill>
                    <a:schemeClr val="folHlink"/>
                  </a:solidFill>
                  <a:latin typeface="Arial" pitchFamily="34" charset="0"/>
                </a:defRPr>
              </a:lvl1pPr>
              <a:lvl2pPr marL="742950" indent="-285750">
                <a:defRPr sz="1500">
                  <a:solidFill>
                    <a:schemeClr val="folHlink"/>
                  </a:solidFill>
                  <a:latin typeface="Arial" pitchFamily="34" charset="0"/>
                </a:defRPr>
              </a:lvl2pPr>
              <a:lvl3pPr marL="1143000" indent="-228600">
                <a:defRPr sz="1500">
                  <a:solidFill>
                    <a:schemeClr val="folHlink"/>
                  </a:solidFill>
                  <a:latin typeface="Arial" pitchFamily="34" charset="0"/>
                </a:defRPr>
              </a:lvl3pPr>
              <a:lvl4pPr marL="1600200" indent="-228600">
                <a:defRPr sz="1500">
                  <a:solidFill>
                    <a:schemeClr val="folHlink"/>
                  </a:solidFill>
                  <a:latin typeface="Arial" pitchFamily="34" charset="0"/>
                </a:defRPr>
              </a:lvl4pPr>
              <a:lvl5pPr marL="2057400" indent="-228600">
                <a:defRPr sz="1500">
                  <a:solidFill>
                    <a:schemeClr val="folHlink"/>
                  </a:solidFill>
                  <a:latin typeface="Arial" pitchFamily="34" charset="0"/>
                </a:defRPr>
              </a:lvl5pPr>
              <a:lvl6pPr marL="2514600" indent="-228600" algn="ctr" eaLnBrk="0" fontAlgn="base" hangingPunct="0">
                <a:spcBef>
                  <a:spcPct val="0"/>
                </a:spcBef>
                <a:spcAft>
                  <a:spcPct val="0"/>
                </a:spcAft>
                <a:defRPr sz="1500">
                  <a:solidFill>
                    <a:schemeClr val="folHlink"/>
                  </a:solidFill>
                  <a:latin typeface="Arial" pitchFamily="34" charset="0"/>
                </a:defRPr>
              </a:lvl6pPr>
              <a:lvl7pPr marL="2971800" indent="-228600" algn="ctr" eaLnBrk="0" fontAlgn="base" hangingPunct="0">
                <a:spcBef>
                  <a:spcPct val="0"/>
                </a:spcBef>
                <a:spcAft>
                  <a:spcPct val="0"/>
                </a:spcAft>
                <a:defRPr sz="1500">
                  <a:solidFill>
                    <a:schemeClr val="folHlink"/>
                  </a:solidFill>
                  <a:latin typeface="Arial" pitchFamily="34" charset="0"/>
                </a:defRPr>
              </a:lvl7pPr>
              <a:lvl8pPr marL="3429000" indent="-228600" algn="ctr" eaLnBrk="0" fontAlgn="base" hangingPunct="0">
                <a:spcBef>
                  <a:spcPct val="0"/>
                </a:spcBef>
                <a:spcAft>
                  <a:spcPct val="0"/>
                </a:spcAft>
                <a:defRPr sz="1500">
                  <a:solidFill>
                    <a:schemeClr val="folHlink"/>
                  </a:solidFill>
                  <a:latin typeface="Arial" pitchFamily="34" charset="0"/>
                </a:defRPr>
              </a:lvl8pPr>
              <a:lvl9pPr marL="3886200" indent="-228600" algn="ctr" eaLnBrk="0" fontAlgn="base" hangingPunct="0">
                <a:spcBef>
                  <a:spcPct val="0"/>
                </a:spcBef>
                <a:spcAft>
                  <a:spcPct val="0"/>
                </a:spcAft>
                <a:defRPr sz="1500">
                  <a:solidFill>
                    <a:schemeClr val="folHlink"/>
                  </a:solidFill>
                  <a:latin typeface="Arial" pitchFamily="34" charset="0"/>
                </a:defRPr>
              </a:lvl9pPr>
            </a:lstStyle>
            <a:p>
              <a:pPr algn="l" eaLnBrk="1" hangingPunct="1"/>
              <a:r>
                <a:rPr lang="en-US" sz="1800">
                  <a:solidFill>
                    <a:srgbClr val="000000"/>
                  </a:solidFill>
                  <a:effectLst/>
                  <a:latin typeface="Symbol" pitchFamily="18" charset="2"/>
                </a:rPr>
                <a:t>q</a:t>
              </a:r>
              <a:endParaRPr lang="en-US" sz="1800" baseline="30000">
                <a:solidFill>
                  <a:srgbClr val="000000"/>
                </a:solidFill>
                <a:effectLst/>
                <a:latin typeface="Symbol" pitchFamily="18" charset="2"/>
              </a:endParaRPr>
            </a:p>
          </p:txBody>
        </p:sp>
      </p:grpSp>
      <p:pic>
        <p:nvPicPr>
          <p:cNvPr id="244741" name="Picture 5" descr="RateVsEnerg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25800"/>
            <a:ext cx="4570413" cy="310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4742" name="Text Box 4"/>
          <p:cNvSpPr txBox="1">
            <a:spLocks noChangeArrowheads="1"/>
          </p:cNvSpPr>
          <p:nvPr/>
        </p:nvSpPr>
        <p:spPr bwMode="auto">
          <a:xfrm>
            <a:off x="0" y="0"/>
            <a:ext cx="914400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folHlink"/>
                </a:solidFill>
                <a:latin typeface="Arial" pitchFamily="34" charset="0"/>
              </a:defRPr>
            </a:lvl1pPr>
            <a:lvl2pPr marL="742950" indent="-285750">
              <a:defRPr sz="1500">
                <a:solidFill>
                  <a:schemeClr val="folHlink"/>
                </a:solidFill>
                <a:latin typeface="Arial" pitchFamily="34" charset="0"/>
              </a:defRPr>
            </a:lvl2pPr>
            <a:lvl3pPr marL="1143000" indent="-228600">
              <a:defRPr sz="1500">
                <a:solidFill>
                  <a:schemeClr val="folHlink"/>
                </a:solidFill>
                <a:latin typeface="Arial" pitchFamily="34" charset="0"/>
              </a:defRPr>
            </a:lvl3pPr>
            <a:lvl4pPr marL="1600200" indent="-228600">
              <a:defRPr sz="1500">
                <a:solidFill>
                  <a:schemeClr val="folHlink"/>
                </a:solidFill>
                <a:latin typeface="Arial" pitchFamily="34" charset="0"/>
              </a:defRPr>
            </a:lvl4pPr>
            <a:lvl5pPr marL="2057400" indent="-228600">
              <a:defRPr sz="1500">
                <a:solidFill>
                  <a:schemeClr val="folHlink"/>
                </a:solidFill>
                <a:latin typeface="Arial" pitchFamily="34" charset="0"/>
              </a:defRPr>
            </a:lvl5pPr>
            <a:lvl6pPr marL="2514600" indent="-228600" algn="ctr" eaLnBrk="0" fontAlgn="base" hangingPunct="0">
              <a:spcBef>
                <a:spcPct val="0"/>
              </a:spcBef>
              <a:spcAft>
                <a:spcPct val="0"/>
              </a:spcAft>
              <a:defRPr sz="1500">
                <a:solidFill>
                  <a:schemeClr val="folHlink"/>
                </a:solidFill>
                <a:latin typeface="Arial" pitchFamily="34" charset="0"/>
              </a:defRPr>
            </a:lvl6pPr>
            <a:lvl7pPr marL="2971800" indent="-228600" algn="ctr" eaLnBrk="0" fontAlgn="base" hangingPunct="0">
              <a:spcBef>
                <a:spcPct val="0"/>
              </a:spcBef>
              <a:spcAft>
                <a:spcPct val="0"/>
              </a:spcAft>
              <a:defRPr sz="1500">
                <a:solidFill>
                  <a:schemeClr val="folHlink"/>
                </a:solidFill>
                <a:latin typeface="Arial" pitchFamily="34" charset="0"/>
              </a:defRPr>
            </a:lvl7pPr>
            <a:lvl8pPr marL="3429000" indent="-228600" algn="ctr" eaLnBrk="0" fontAlgn="base" hangingPunct="0">
              <a:spcBef>
                <a:spcPct val="0"/>
              </a:spcBef>
              <a:spcAft>
                <a:spcPct val="0"/>
              </a:spcAft>
              <a:defRPr sz="1500">
                <a:solidFill>
                  <a:schemeClr val="folHlink"/>
                </a:solidFill>
                <a:latin typeface="Arial" pitchFamily="34" charset="0"/>
              </a:defRPr>
            </a:lvl8pPr>
            <a:lvl9pPr marL="3886200" indent="-228600" algn="ctr" eaLnBrk="0" fontAlgn="base" hangingPunct="0">
              <a:spcBef>
                <a:spcPct val="0"/>
              </a:spcBef>
              <a:spcAft>
                <a:spcPct val="0"/>
              </a:spcAft>
              <a:defRPr sz="1500">
                <a:solidFill>
                  <a:schemeClr val="folHlink"/>
                </a:solidFill>
                <a:latin typeface="Arial" pitchFamily="34" charset="0"/>
              </a:defRPr>
            </a:lvl9pPr>
          </a:lstStyle>
          <a:p>
            <a:pPr algn="l" eaLnBrk="1" hangingPunct="1"/>
            <a:r>
              <a:rPr lang="en-US" sz="3200">
                <a:solidFill>
                  <a:srgbClr val="000000"/>
                </a:solidFill>
                <a:effectLst/>
              </a:rPr>
              <a:t>The decay positron energy and angular distributions are not uniform, resulting in position dependant measurement rates.</a:t>
            </a:r>
          </a:p>
        </p:txBody>
      </p:sp>
      <p:graphicFrame>
        <p:nvGraphicFramePr>
          <p:cNvPr id="244743" name="Object 20"/>
          <p:cNvGraphicFramePr>
            <a:graphicFrameLocks noChangeAspect="1"/>
          </p:cNvGraphicFramePr>
          <p:nvPr/>
        </p:nvGraphicFramePr>
        <p:xfrm>
          <a:off x="3200400" y="5487988"/>
          <a:ext cx="838200" cy="441325"/>
        </p:xfrm>
        <a:graphic>
          <a:graphicData uri="http://schemas.openxmlformats.org/presentationml/2006/ole">
            <mc:AlternateContent xmlns:mc="http://schemas.openxmlformats.org/markup-compatibility/2006">
              <mc:Choice xmlns:v="urn:schemas-microsoft-com:vml" Requires="v">
                <p:oleObj spid="_x0000_s244837" name="Equation" r:id="rId5" imgW="723586" imgH="380835" progId="Equation.3">
                  <p:embed/>
                </p:oleObj>
              </mc:Choice>
              <mc:Fallback>
                <p:oleObj name="Equation" r:id="rId5" imgW="723586" imgH="380835" progId="Equation.3">
                  <p:embed/>
                  <p:pic>
                    <p:nvPicPr>
                      <p:cNvPr id="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5487988"/>
                        <a:ext cx="8382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4744" name="Text Box 24"/>
          <p:cNvSpPr txBox="1">
            <a:spLocks noChangeArrowheads="1"/>
          </p:cNvSpPr>
          <p:nvPr/>
        </p:nvSpPr>
        <p:spPr bwMode="auto">
          <a:xfrm>
            <a:off x="3276600" y="2820988"/>
            <a:ext cx="1447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folHlink"/>
                </a:solidFill>
                <a:latin typeface="Arial" pitchFamily="34" charset="0"/>
              </a:defRPr>
            </a:lvl1pPr>
            <a:lvl2pPr marL="742950" indent="-285750">
              <a:defRPr sz="1500">
                <a:solidFill>
                  <a:schemeClr val="folHlink"/>
                </a:solidFill>
                <a:latin typeface="Arial" pitchFamily="34" charset="0"/>
              </a:defRPr>
            </a:lvl2pPr>
            <a:lvl3pPr marL="1143000" indent="-228600">
              <a:defRPr sz="1500">
                <a:solidFill>
                  <a:schemeClr val="folHlink"/>
                </a:solidFill>
                <a:latin typeface="Arial" pitchFamily="34" charset="0"/>
              </a:defRPr>
            </a:lvl3pPr>
            <a:lvl4pPr marL="1600200" indent="-228600">
              <a:defRPr sz="1500">
                <a:solidFill>
                  <a:schemeClr val="folHlink"/>
                </a:solidFill>
                <a:latin typeface="Arial" pitchFamily="34" charset="0"/>
              </a:defRPr>
            </a:lvl4pPr>
            <a:lvl5pPr marL="2057400" indent="-228600">
              <a:defRPr sz="1500">
                <a:solidFill>
                  <a:schemeClr val="folHlink"/>
                </a:solidFill>
                <a:latin typeface="Arial" pitchFamily="34" charset="0"/>
              </a:defRPr>
            </a:lvl5pPr>
            <a:lvl6pPr marL="2514600" indent="-228600" algn="ctr" eaLnBrk="0" fontAlgn="base" hangingPunct="0">
              <a:spcBef>
                <a:spcPct val="0"/>
              </a:spcBef>
              <a:spcAft>
                <a:spcPct val="0"/>
              </a:spcAft>
              <a:defRPr sz="1500">
                <a:solidFill>
                  <a:schemeClr val="folHlink"/>
                </a:solidFill>
                <a:latin typeface="Arial" pitchFamily="34" charset="0"/>
              </a:defRPr>
            </a:lvl6pPr>
            <a:lvl7pPr marL="2971800" indent="-228600" algn="ctr" eaLnBrk="0" fontAlgn="base" hangingPunct="0">
              <a:spcBef>
                <a:spcPct val="0"/>
              </a:spcBef>
              <a:spcAft>
                <a:spcPct val="0"/>
              </a:spcAft>
              <a:defRPr sz="1500">
                <a:solidFill>
                  <a:schemeClr val="folHlink"/>
                </a:solidFill>
                <a:latin typeface="Arial" pitchFamily="34" charset="0"/>
              </a:defRPr>
            </a:lvl7pPr>
            <a:lvl8pPr marL="3429000" indent="-228600" algn="ctr" eaLnBrk="0" fontAlgn="base" hangingPunct="0">
              <a:spcBef>
                <a:spcPct val="0"/>
              </a:spcBef>
              <a:spcAft>
                <a:spcPct val="0"/>
              </a:spcAft>
              <a:defRPr sz="1500">
                <a:solidFill>
                  <a:schemeClr val="folHlink"/>
                </a:solidFill>
                <a:latin typeface="Arial" pitchFamily="34" charset="0"/>
              </a:defRPr>
            </a:lvl8pPr>
            <a:lvl9pPr marL="3886200" indent="-228600" algn="ctr" eaLnBrk="0" fontAlgn="base" hangingPunct="0">
              <a:spcBef>
                <a:spcPct val="0"/>
              </a:spcBef>
              <a:spcAft>
                <a:spcPct val="0"/>
              </a:spcAft>
              <a:defRPr sz="1500">
                <a:solidFill>
                  <a:schemeClr val="folHlink"/>
                </a:solidFill>
                <a:latin typeface="Arial" pitchFamily="34" charset="0"/>
              </a:defRPr>
            </a:lvl9pPr>
          </a:lstStyle>
          <a:p>
            <a:pPr algn="l" eaLnBrk="1" hangingPunct="1"/>
            <a:r>
              <a:rPr lang="en-US" sz="1200">
                <a:solidFill>
                  <a:srgbClr val="FF0000"/>
                </a:solidFill>
                <a:effectLst/>
              </a:rPr>
              <a:t>E</a:t>
            </a:r>
            <a:r>
              <a:rPr lang="en-US" sz="1200" baseline="-25000">
                <a:solidFill>
                  <a:srgbClr val="FF0000"/>
                </a:solidFill>
                <a:effectLst/>
              </a:rPr>
              <a:t>e</a:t>
            </a:r>
            <a:r>
              <a:rPr lang="en-US" sz="1200">
                <a:solidFill>
                  <a:srgbClr val="FF0000"/>
                </a:solidFill>
                <a:effectLst/>
              </a:rPr>
              <a:t> = E</a:t>
            </a:r>
            <a:r>
              <a:rPr lang="en-US" sz="1200" baseline="-25000">
                <a:solidFill>
                  <a:srgbClr val="FF0000"/>
                </a:solidFill>
                <a:effectLst/>
              </a:rPr>
              <a:t>max</a:t>
            </a:r>
            <a:r>
              <a:rPr lang="en-US" sz="1200">
                <a:solidFill>
                  <a:srgbClr val="FF0000"/>
                </a:solidFill>
                <a:effectLst/>
              </a:rPr>
              <a:t> </a:t>
            </a:r>
            <a:br>
              <a:rPr lang="en-US" sz="1200">
                <a:solidFill>
                  <a:srgbClr val="FF0000"/>
                </a:solidFill>
                <a:effectLst/>
              </a:rPr>
            </a:br>
            <a:r>
              <a:rPr lang="en-US" sz="1200">
                <a:solidFill>
                  <a:srgbClr val="FF0000"/>
                </a:solidFill>
                <a:effectLst/>
              </a:rPr>
              <a:t>     = 52.83 MeV</a:t>
            </a:r>
          </a:p>
        </p:txBody>
      </p:sp>
      <p:sp>
        <p:nvSpPr>
          <p:cNvPr id="213001" name="Line 25"/>
          <p:cNvSpPr>
            <a:spLocks noChangeShapeType="1"/>
          </p:cNvSpPr>
          <p:nvPr/>
        </p:nvSpPr>
        <p:spPr bwMode="auto">
          <a:xfrm>
            <a:off x="4114800" y="3201988"/>
            <a:ext cx="0" cy="3810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p>
        </p:txBody>
      </p:sp>
      <p:sp>
        <p:nvSpPr>
          <p:cNvPr id="244746" name="Text Box 26"/>
          <p:cNvSpPr txBox="1">
            <a:spLocks noChangeArrowheads="1"/>
          </p:cNvSpPr>
          <p:nvPr/>
        </p:nvSpPr>
        <p:spPr bwMode="auto">
          <a:xfrm>
            <a:off x="838200" y="3124200"/>
            <a:ext cx="295275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500">
                <a:solidFill>
                  <a:schemeClr val="folHlink"/>
                </a:solidFill>
                <a:latin typeface="Arial" pitchFamily="34" charset="0"/>
              </a:defRPr>
            </a:lvl1pPr>
            <a:lvl2pPr marL="742950" indent="-285750">
              <a:defRPr sz="1500">
                <a:solidFill>
                  <a:schemeClr val="folHlink"/>
                </a:solidFill>
                <a:latin typeface="Arial" pitchFamily="34" charset="0"/>
              </a:defRPr>
            </a:lvl2pPr>
            <a:lvl3pPr marL="1143000" indent="-228600">
              <a:defRPr sz="1500">
                <a:solidFill>
                  <a:schemeClr val="folHlink"/>
                </a:solidFill>
                <a:latin typeface="Arial" pitchFamily="34" charset="0"/>
              </a:defRPr>
            </a:lvl3pPr>
            <a:lvl4pPr marL="1600200" indent="-228600">
              <a:defRPr sz="1500">
                <a:solidFill>
                  <a:schemeClr val="folHlink"/>
                </a:solidFill>
                <a:latin typeface="Arial" pitchFamily="34" charset="0"/>
              </a:defRPr>
            </a:lvl4pPr>
            <a:lvl5pPr marL="2057400" indent="-228600">
              <a:defRPr sz="1500">
                <a:solidFill>
                  <a:schemeClr val="folHlink"/>
                </a:solidFill>
                <a:latin typeface="Arial" pitchFamily="34" charset="0"/>
              </a:defRPr>
            </a:lvl5pPr>
            <a:lvl6pPr marL="2514600" indent="-228600" algn="ctr" eaLnBrk="0" fontAlgn="base" hangingPunct="0">
              <a:spcBef>
                <a:spcPct val="0"/>
              </a:spcBef>
              <a:spcAft>
                <a:spcPct val="0"/>
              </a:spcAft>
              <a:defRPr sz="1500">
                <a:solidFill>
                  <a:schemeClr val="folHlink"/>
                </a:solidFill>
                <a:latin typeface="Arial" pitchFamily="34" charset="0"/>
              </a:defRPr>
            </a:lvl6pPr>
            <a:lvl7pPr marL="2971800" indent="-228600" algn="ctr" eaLnBrk="0" fontAlgn="base" hangingPunct="0">
              <a:spcBef>
                <a:spcPct val="0"/>
              </a:spcBef>
              <a:spcAft>
                <a:spcPct val="0"/>
              </a:spcAft>
              <a:defRPr sz="1500">
                <a:solidFill>
                  <a:schemeClr val="folHlink"/>
                </a:solidFill>
                <a:latin typeface="Arial" pitchFamily="34" charset="0"/>
              </a:defRPr>
            </a:lvl7pPr>
            <a:lvl8pPr marL="3429000" indent="-228600" algn="ctr" eaLnBrk="0" fontAlgn="base" hangingPunct="0">
              <a:spcBef>
                <a:spcPct val="0"/>
              </a:spcBef>
              <a:spcAft>
                <a:spcPct val="0"/>
              </a:spcAft>
              <a:defRPr sz="1500">
                <a:solidFill>
                  <a:schemeClr val="folHlink"/>
                </a:solidFill>
                <a:latin typeface="Arial" pitchFamily="34" charset="0"/>
              </a:defRPr>
            </a:lvl8pPr>
            <a:lvl9pPr marL="3886200" indent="-228600" algn="ctr" eaLnBrk="0" fontAlgn="base" hangingPunct="0">
              <a:spcBef>
                <a:spcPct val="0"/>
              </a:spcBef>
              <a:spcAft>
                <a:spcPct val="0"/>
              </a:spcAft>
              <a:defRPr sz="1500">
                <a:solidFill>
                  <a:schemeClr val="folHlink"/>
                </a:solidFill>
                <a:latin typeface="Arial" pitchFamily="34" charset="0"/>
              </a:defRPr>
            </a:lvl9pPr>
          </a:lstStyle>
          <a:p>
            <a:pPr algn="l" eaLnBrk="1" hangingPunct="1"/>
            <a:r>
              <a:rPr lang="en-US" sz="1800">
                <a:solidFill>
                  <a:srgbClr val="000000"/>
                </a:solidFill>
                <a:effectLst/>
              </a:rPr>
              <a:t>Positron energy distribution</a:t>
            </a:r>
          </a:p>
        </p:txBody>
      </p:sp>
      <p:sp>
        <p:nvSpPr>
          <p:cNvPr id="82971" name="Line 27"/>
          <p:cNvSpPr>
            <a:spLocks noChangeShapeType="1"/>
          </p:cNvSpPr>
          <p:nvPr/>
        </p:nvSpPr>
        <p:spPr bwMode="auto">
          <a:xfrm>
            <a:off x="2286000" y="4649788"/>
            <a:ext cx="0" cy="381000"/>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a:lstStyle/>
          <a:p>
            <a:pPr>
              <a:defRPr/>
            </a:pPr>
            <a:endParaRPr lang="en-US"/>
          </a:p>
        </p:txBody>
      </p:sp>
      <p:sp>
        <p:nvSpPr>
          <p:cNvPr id="82972" name="Text Box 28"/>
          <p:cNvSpPr txBox="1">
            <a:spLocks noChangeArrowheads="1"/>
          </p:cNvSpPr>
          <p:nvPr/>
        </p:nvSpPr>
        <p:spPr bwMode="auto">
          <a:xfrm>
            <a:off x="1981200" y="5030788"/>
            <a:ext cx="14478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folHlink"/>
                </a:solidFill>
                <a:latin typeface="Arial" pitchFamily="34" charset="0"/>
              </a:defRPr>
            </a:lvl1pPr>
            <a:lvl2pPr marL="742950" indent="-285750">
              <a:defRPr sz="1500">
                <a:solidFill>
                  <a:schemeClr val="folHlink"/>
                </a:solidFill>
                <a:latin typeface="Arial" pitchFamily="34" charset="0"/>
              </a:defRPr>
            </a:lvl2pPr>
            <a:lvl3pPr marL="1143000" indent="-228600">
              <a:defRPr sz="1500">
                <a:solidFill>
                  <a:schemeClr val="folHlink"/>
                </a:solidFill>
                <a:latin typeface="Arial" pitchFamily="34" charset="0"/>
              </a:defRPr>
            </a:lvl3pPr>
            <a:lvl4pPr marL="1600200" indent="-228600">
              <a:defRPr sz="1500">
                <a:solidFill>
                  <a:schemeClr val="folHlink"/>
                </a:solidFill>
                <a:latin typeface="Arial" pitchFamily="34" charset="0"/>
              </a:defRPr>
            </a:lvl4pPr>
            <a:lvl5pPr marL="2057400" indent="-228600">
              <a:defRPr sz="1500">
                <a:solidFill>
                  <a:schemeClr val="folHlink"/>
                </a:solidFill>
                <a:latin typeface="Arial" pitchFamily="34" charset="0"/>
              </a:defRPr>
            </a:lvl5pPr>
            <a:lvl6pPr marL="2514600" indent="-228600" algn="ctr" eaLnBrk="0" fontAlgn="base" hangingPunct="0">
              <a:spcBef>
                <a:spcPct val="0"/>
              </a:spcBef>
              <a:spcAft>
                <a:spcPct val="0"/>
              </a:spcAft>
              <a:defRPr sz="1500">
                <a:solidFill>
                  <a:schemeClr val="folHlink"/>
                </a:solidFill>
                <a:latin typeface="Arial" pitchFamily="34" charset="0"/>
              </a:defRPr>
            </a:lvl6pPr>
            <a:lvl7pPr marL="2971800" indent="-228600" algn="ctr" eaLnBrk="0" fontAlgn="base" hangingPunct="0">
              <a:spcBef>
                <a:spcPct val="0"/>
              </a:spcBef>
              <a:spcAft>
                <a:spcPct val="0"/>
              </a:spcAft>
              <a:defRPr sz="1500">
                <a:solidFill>
                  <a:schemeClr val="folHlink"/>
                </a:solidFill>
                <a:latin typeface="Arial" pitchFamily="34" charset="0"/>
              </a:defRPr>
            </a:lvl7pPr>
            <a:lvl8pPr marL="3429000" indent="-228600" algn="ctr" eaLnBrk="0" fontAlgn="base" hangingPunct="0">
              <a:spcBef>
                <a:spcPct val="0"/>
              </a:spcBef>
              <a:spcAft>
                <a:spcPct val="0"/>
              </a:spcAft>
              <a:defRPr sz="1500">
                <a:solidFill>
                  <a:schemeClr val="folHlink"/>
                </a:solidFill>
                <a:latin typeface="Arial" pitchFamily="34" charset="0"/>
              </a:defRPr>
            </a:lvl8pPr>
            <a:lvl9pPr marL="3886200" indent="-228600" algn="ctr" eaLnBrk="0" fontAlgn="base" hangingPunct="0">
              <a:spcBef>
                <a:spcPct val="0"/>
              </a:spcBef>
              <a:spcAft>
                <a:spcPct val="0"/>
              </a:spcAft>
              <a:defRPr sz="1500">
                <a:solidFill>
                  <a:schemeClr val="folHlink"/>
                </a:solidFill>
                <a:latin typeface="Arial" pitchFamily="34" charset="0"/>
              </a:defRPr>
            </a:lvl9pPr>
          </a:lstStyle>
          <a:p>
            <a:pPr algn="l" eaLnBrk="1" hangingPunct="1"/>
            <a:r>
              <a:rPr lang="en-US" sz="1200">
                <a:solidFill>
                  <a:srgbClr val="008000"/>
                </a:solidFill>
                <a:effectLst/>
              </a:rPr>
              <a:t>E</a:t>
            </a:r>
            <a:r>
              <a:rPr lang="en-US" sz="1200" baseline="-25000">
                <a:solidFill>
                  <a:srgbClr val="008000"/>
                </a:solidFill>
                <a:effectLst/>
              </a:rPr>
              <a:t>e</a:t>
            </a:r>
            <a:r>
              <a:rPr lang="en-US" sz="1200">
                <a:solidFill>
                  <a:srgbClr val="008000"/>
                </a:solidFill>
                <a:effectLst/>
              </a:rPr>
              <a:t> = 26.4 MeV</a:t>
            </a:r>
          </a:p>
        </p:txBody>
      </p:sp>
      <p:sp>
        <p:nvSpPr>
          <p:cNvPr id="82973" name="Line 29"/>
          <p:cNvSpPr>
            <a:spLocks noChangeShapeType="1"/>
          </p:cNvSpPr>
          <p:nvPr/>
        </p:nvSpPr>
        <p:spPr bwMode="auto">
          <a:xfrm>
            <a:off x="1371600" y="5411788"/>
            <a:ext cx="0" cy="38100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pPr>
              <a:defRPr/>
            </a:pPr>
            <a:endParaRPr lang="en-US"/>
          </a:p>
        </p:txBody>
      </p:sp>
      <p:sp>
        <p:nvSpPr>
          <p:cNvPr id="82974" name="Text Box 30"/>
          <p:cNvSpPr txBox="1">
            <a:spLocks noChangeArrowheads="1"/>
          </p:cNvSpPr>
          <p:nvPr/>
        </p:nvSpPr>
        <p:spPr bwMode="auto">
          <a:xfrm>
            <a:off x="685800" y="5183188"/>
            <a:ext cx="14478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folHlink"/>
                </a:solidFill>
                <a:latin typeface="Arial" pitchFamily="34" charset="0"/>
              </a:defRPr>
            </a:lvl1pPr>
            <a:lvl2pPr marL="742950" indent="-285750">
              <a:defRPr sz="1500">
                <a:solidFill>
                  <a:schemeClr val="folHlink"/>
                </a:solidFill>
                <a:latin typeface="Arial" pitchFamily="34" charset="0"/>
              </a:defRPr>
            </a:lvl2pPr>
            <a:lvl3pPr marL="1143000" indent="-228600">
              <a:defRPr sz="1500">
                <a:solidFill>
                  <a:schemeClr val="folHlink"/>
                </a:solidFill>
                <a:latin typeface="Arial" pitchFamily="34" charset="0"/>
              </a:defRPr>
            </a:lvl3pPr>
            <a:lvl4pPr marL="1600200" indent="-228600">
              <a:defRPr sz="1500">
                <a:solidFill>
                  <a:schemeClr val="folHlink"/>
                </a:solidFill>
                <a:latin typeface="Arial" pitchFamily="34" charset="0"/>
              </a:defRPr>
            </a:lvl4pPr>
            <a:lvl5pPr marL="2057400" indent="-228600">
              <a:defRPr sz="1500">
                <a:solidFill>
                  <a:schemeClr val="folHlink"/>
                </a:solidFill>
                <a:latin typeface="Arial" pitchFamily="34" charset="0"/>
              </a:defRPr>
            </a:lvl5pPr>
            <a:lvl6pPr marL="2514600" indent="-228600" algn="ctr" eaLnBrk="0" fontAlgn="base" hangingPunct="0">
              <a:spcBef>
                <a:spcPct val="0"/>
              </a:spcBef>
              <a:spcAft>
                <a:spcPct val="0"/>
              </a:spcAft>
              <a:defRPr sz="1500">
                <a:solidFill>
                  <a:schemeClr val="folHlink"/>
                </a:solidFill>
                <a:latin typeface="Arial" pitchFamily="34" charset="0"/>
              </a:defRPr>
            </a:lvl6pPr>
            <a:lvl7pPr marL="2971800" indent="-228600" algn="ctr" eaLnBrk="0" fontAlgn="base" hangingPunct="0">
              <a:spcBef>
                <a:spcPct val="0"/>
              </a:spcBef>
              <a:spcAft>
                <a:spcPct val="0"/>
              </a:spcAft>
              <a:defRPr sz="1500">
                <a:solidFill>
                  <a:schemeClr val="folHlink"/>
                </a:solidFill>
                <a:latin typeface="Arial" pitchFamily="34" charset="0"/>
              </a:defRPr>
            </a:lvl7pPr>
            <a:lvl8pPr marL="3429000" indent="-228600" algn="ctr" eaLnBrk="0" fontAlgn="base" hangingPunct="0">
              <a:spcBef>
                <a:spcPct val="0"/>
              </a:spcBef>
              <a:spcAft>
                <a:spcPct val="0"/>
              </a:spcAft>
              <a:defRPr sz="1500">
                <a:solidFill>
                  <a:schemeClr val="folHlink"/>
                </a:solidFill>
                <a:latin typeface="Arial" pitchFamily="34" charset="0"/>
              </a:defRPr>
            </a:lvl8pPr>
            <a:lvl9pPr marL="3886200" indent="-228600" algn="ctr" eaLnBrk="0" fontAlgn="base" hangingPunct="0">
              <a:spcBef>
                <a:spcPct val="0"/>
              </a:spcBef>
              <a:spcAft>
                <a:spcPct val="0"/>
              </a:spcAft>
              <a:defRPr sz="1500">
                <a:solidFill>
                  <a:schemeClr val="folHlink"/>
                </a:solidFill>
                <a:latin typeface="Arial" pitchFamily="34" charset="0"/>
              </a:defRPr>
            </a:lvl9pPr>
          </a:lstStyle>
          <a:p>
            <a:pPr algn="l" eaLnBrk="1" hangingPunct="1"/>
            <a:r>
              <a:rPr lang="en-US" sz="1200">
                <a:solidFill>
                  <a:srgbClr val="0000FF"/>
                </a:solidFill>
                <a:effectLst/>
              </a:rPr>
              <a:t>E</a:t>
            </a:r>
            <a:r>
              <a:rPr lang="en-US" sz="1200" baseline="-25000">
                <a:solidFill>
                  <a:srgbClr val="0000FF"/>
                </a:solidFill>
                <a:effectLst/>
              </a:rPr>
              <a:t>e</a:t>
            </a:r>
            <a:r>
              <a:rPr lang="en-US" sz="1200">
                <a:solidFill>
                  <a:srgbClr val="0000FF"/>
                </a:solidFill>
                <a:effectLst/>
              </a:rPr>
              <a:t> = 13.2 MeV</a:t>
            </a:r>
          </a:p>
        </p:txBody>
      </p:sp>
      <p:sp>
        <p:nvSpPr>
          <p:cNvPr id="213007" name="Line 34"/>
          <p:cNvSpPr>
            <a:spLocks noChangeShapeType="1"/>
          </p:cNvSpPr>
          <p:nvPr/>
        </p:nvSpPr>
        <p:spPr bwMode="auto">
          <a:xfrm flipV="1">
            <a:off x="914400" y="5892800"/>
            <a:ext cx="0" cy="5334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p>
        </p:txBody>
      </p:sp>
      <p:sp>
        <p:nvSpPr>
          <p:cNvPr id="244752" name="Text Box 35"/>
          <p:cNvSpPr txBox="1">
            <a:spLocks noChangeArrowheads="1"/>
          </p:cNvSpPr>
          <p:nvPr/>
        </p:nvSpPr>
        <p:spPr bwMode="auto">
          <a:xfrm>
            <a:off x="457200" y="6426200"/>
            <a:ext cx="9144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folHlink"/>
                </a:solidFill>
                <a:latin typeface="Arial" pitchFamily="34" charset="0"/>
              </a:defRPr>
            </a:lvl1pPr>
            <a:lvl2pPr marL="742950" indent="-285750">
              <a:defRPr sz="1500">
                <a:solidFill>
                  <a:schemeClr val="folHlink"/>
                </a:solidFill>
                <a:latin typeface="Arial" pitchFamily="34" charset="0"/>
              </a:defRPr>
            </a:lvl2pPr>
            <a:lvl3pPr marL="1143000" indent="-228600">
              <a:defRPr sz="1500">
                <a:solidFill>
                  <a:schemeClr val="folHlink"/>
                </a:solidFill>
                <a:latin typeface="Arial" pitchFamily="34" charset="0"/>
              </a:defRPr>
            </a:lvl3pPr>
            <a:lvl4pPr marL="1600200" indent="-228600">
              <a:defRPr sz="1500">
                <a:solidFill>
                  <a:schemeClr val="folHlink"/>
                </a:solidFill>
                <a:latin typeface="Arial" pitchFamily="34" charset="0"/>
              </a:defRPr>
            </a:lvl4pPr>
            <a:lvl5pPr marL="2057400" indent="-228600">
              <a:defRPr sz="1500">
                <a:solidFill>
                  <a:schemeClr val="folHlink"/>
                </a:solidFill>
                <a:latin typeface="Arial" pitchFamily="34" charset="0"/>
              </a:defRPr>
            </a:lvl5pPr>
            <a:lvl6pPr marL="2514600" indent="-228600" algn="ctr" eaLnBrk="0" fontAlgn="base" hangingPunct="0">
              <a:spcBef>
                <a:spcPct val="0"/>
              </a:spcBef>
              <a:spcAft>
                <a:spcPct val="0"/>
              </a:spcAft>
              <a:defRPr sz="1500">
                <a:solidFill>
                  <a:schemeClr val="folHlink"/>
                </a:solidFill>
                <a:latin typeface="Arial" pitchFamily="34" charset="0"/>
              </a:defRPr>
            </a:lvl6pPr>
            <a:lvl7pPr marL="2971800" indent="-228600" algn="ctr" eaLnBrk="0" fontAlgn="base" hangingPunct="0">
              <a:spcBef>
                <a:spcPct val="0"/>
              </a:spcBef>
              <a:spcAft>
                <a:spcPct val="0"/>
              </a:spcAft>
              <a:defRPr sz="1500">
                <a:solidFill>
                  <a:schemeClr val="folHlink"/>
                </a:solidFill>
                <a:latin typeface="Arial" pitchFamily="34" charset="0"/>
              </a:defRPr>
            </a:lvl7pPr>
            <a:lvl8pPr marL="3429000" indent="-228600" algn="ctr" eaLnBrk="0" fontAlgn="base" hangingPunct="0">
              <a:spcBef>
                <a:spcPct val="0"/>
              </a:spcBef>
              <a:spcAft>
                <a:spcPct val="0"/>
              </a:spcAft>
              <a:defRPr sz="1500">
                <a:solidFill>
                  <a:schemeClr val="folHlink"/>
                </a:solidFill>
                <a:latin typeface="Arial" pitchFamily="34" charset="0"/>
              </a:defRPr>
            </a:lvl8pPr>
            <a:lvl9pPr marL="3886200" indent="-228600" algn="ctr" eaLnBrk="0" fontAlgn="base" hangingPunct="0">
              <a:spcBef>
                <a:spcPct val="0"/>
              </a:spcBef>
              <a:spcAft>
                <a:spcPct val="0"/>
              </a:spcAft>
              <a:defRPr sz="1500">
                <a:solidFill>
                  <a:schemeClr val="folHlink"/>
                </a:solidFill>
                <a:latin typeface="Arial" pitchFamily="34" charset="0"/>
              </a:defRPr>
            </a:lvl9pPr>
          </a:lstStyle>
          <a:p>
            <a:pPr algn="l" eaLnBrk="1" hangingPunct="1"/>
            <a:r>
              <a:rPr lang="en-US" sz="1200">
                <a:solidFill>
                  <a:srgbClr val="000000"/>
                </a:solidFill>
                <a:effectLst/>
              </a:rPr>
              <a:t>Detection</a:t>
            </a:r>
            <a:br>
              <a:rPr lang="en-US" sz="1200">
                <a:solidFill>
                  <a:srgbClr val="000000"/>
                </a:solidFill>
                <a:effectLst/>
              </a:rPr>
            </a:br>
            <a:r>
              <a:rPr lang="en-US" sz="1200">
                <a:solidFill>
                  <a:srgbClr val="000000"/>
                </a:solidFill>
                <a:effectLst/>
              </a:rPr>
              <a:t>threshold</a:t>
            </a:r>
          </a:p>
        </p:txBody>
      </p:sp>
      <p:grpSp>
        <p:nvGrpSpPr>
          <p:cNvPr id="3" name="Group 37"/>
          <p:cNvGrpSpPr>
            <a:grpSpLocks/>
          </p:cNvGrpSpPr>
          <p:nvPr/>
        </p:nvGrpSpPr>
        <p:grpSpPr bwMode="auto">
          <a:xfrm>
            <a:off x="4648200" y="1447800"/>
            <a:ext cx="4267200" cy="2668588"/>
            <a:chOff x="2928" y="912"/>
            <a:chExt cx="2688" cy="1681"/>
          </a:xfrm>
        </p:grpSpPr>
        <p:pic>
          <p:nvPicPr>
            <p:cNvPr id="244757" name="Picture 32" descr="muDecayHighest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28" y="912"/>
              <a:ext cx="2688" cy="1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4758" name="Text Box 36"/>
            <p:cNvSpPr txBox="1">
              <a:spLocks noChangeArrowheads="1"/>
            </p:cNvSpPr>
            <p:nvPr/>
          </p:nvSpPr>
          <p:spPr bwMode="auto">
            <a:xfrm>
              <a:off x="3792" y="1056"/>
              <a:ext cx="1632"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folHlink"/>
                  </a:solidFill>
                  <a:latin typeface="Arial" pitchFamily="34" charset="0"/>
                </a:defRPr>
              </a:lvl1pPr>
              <a:lvl2pPr marL="742950" indent="-285750">
                <a:defRPr sz="1500">
                  <a:solidFill>
                    <a:schemeClr val="folHlink"/>
                  </a:solidFill>
                  <a:latin typeface="Arial" pitchFamily="34" charset="0"/>
                </a:defRPr>
              </a:lvl2pPr>
              <a:lvl3pPr marL="1143000" indent="-228600">
                <a:defRPr sz="1500">
                  <a:solidFill>
                    <a:schemeClr val="folHlink"/>
                  </a:solidFill>
                  <a:latin typeface="Arial" pitchFamily="34" charset="0"/>
                </a:defRPr>
              </a:lvl3pPr>
              <a:lvl4pPr marL="1600200" indent="-228600">
                <a:defRPr sz="1500">
                  <a:solidFill>
                    <a:schemeClr val="folHlink"/>
                  </a:solidFill>
                  <a:latin typeface="Arial" pitchFamily="34" charset="0"/>
                </a:defRPr>
              </a:lvl4pPr>
              <a:lvl5pPr marL="2057400" indent="-228600">
                <a:defRPr sz="1500">
                  <a:solidFill>
                    <a:schemeClr val="folHlink"/>
                  </a:solidFill>
                  <a:latin typeface="Arial" pitchFamily="34" charset="0"/>
                </a:defRPr>
              </a:lvl5pPr>
              <a:lvl6pPr marL="2514600" indent="-228600" algn="ctr" eaLnBrk="0" fontAlgn="base" hangingPunct="0">
                <a:spcBef>
                  <a:spcPct val="0"/>
                </a:spcBef>
                <a:spcAft>
                  <a:spcPct val="0"/>
                </a:spcAft>
                <a:defRPr sz="1500">
                  <a:solidFill>
                    <a:schemeClr val="folHlink"/>
                  </a:solidFill>
                  <a:latin typeface="Arial" pitchFamily="34" charset="0"/>
                </a:defRPr>
              </a:lvl6pPr>
              <a:lvl7pPr marL="2971800" indent="-228600" algn="ctr" eaLnBrk="0" fontAlgn="base" hangingPunct="0">
                <a:spcBef>
                  <a:spcPct val="0"/>
                </a:spcBef>
                <a:spcAft>
                  <a:spcPct val="0"/>
                </a:spcAft>
                <a:defRPr sz="1500">
                  <a:solidFill>
                    <a:schemeClr val="folHlink"/>
                  </a:solidFill>
                  <a:latin typeface="Arial" pitchFamily="34" charset="0"/>
                </a:defRPr>
              </a:lvl7pPr>
              <a:lvl8pPr marL="3429000" indent="-228600" algn="ctr" eaLnBrk="0" fontAlgn="base" hangingPunct="0">
                <a:spcBef>
                  <a:spcPct val="0"/>
                </a:spcBef>
                <a:spcAft>
                  <a:spcPct val="0"/>
                </a:spcAft>
                <a:defRPr sz="1500">
                  <a:solidFill>
                    <a:schemeClr val="folHlink"/>
                  </a:solidFill>
                  <a:latin typeface="Arial" pitchFamily="34" charset="0"/>
                </a:defRPr>
              </a:lvl8pPr>
              <a:lvl9pPr marL="3886200" indent="-228600" algn="ctr" eaLnBrk="0" fontAlgn="base" hangingPunct="0">
                <a:spcBef>
                  <a:spcPct val="0"/>
                </a:spcBef>
                <a:spcAft>
                  <a:spcPct val="0"/>
                </a:spcAft>
                <a:defRPr sz="1500">
                  <a:solidFill>
                    <a:schemeClr val="folHlink"/>
                  </a:solidFill>
                  <a:latin typeface="Arial" pitchFamily="34" charset="0"/>
                </a:defRPr>
              </a:lvl9pPr>
            </a:lstStyle>
            <a:p>
              <a:pPr algn="l" eaLnBrk="1" hangingPunct="1"/>
              <a:r>
                <a:rPr lang="en-US" sz="1600">
                  <a:solidFill>
                    <a:srgbClr val="FF0000"/>
                  </a:solidFill>
                  <a:effectLst/>
                </a:rPr>
                <a:t>Highest Energy Positrons</a:t>
              </a:r>
            </a:p>
          </p:txBody>
        </p:sp>
      </p:grpSp>
      <p:grpSp>
        <p:nvGrpSpPr>
          <p:cNvPr id="4" name="Group 42"/>
          <p:cNvGrpSpPr>
            <a:grpSpLocks/>
          </p:cNvGrpSpPr>
          <p:nvPr/>
        </p:nvGrpSpPr>
        <p:grpSpPr bwMode="auto">
          <a:xfrm>
            <a:off x="4648200" y="1371600"/>
            <a:ext cx="4267200" cy="2670175"/>
            <a:chOff x="2928" y="2638"/>
            <a:chExt cx="2688" cy="1682"/>
          </a:xfrm>
        </p:grpSpPr>
        <p:pic>
          <p:nvPicPr>
            <p:cNvPr id="244755" name="Picture 33" descr="MuDecayLowest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28" y="2638"/>
              <a:ext cx="2688" cy="1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4756" name="Text Box 41"/>
            <p:cNvSpPr txBox="1">
              <a:spLocks noChangeArrowheads="1"/>
            </p:cNvSpPr>
            <p:nvPr/>
          </p:nvSpPr>
          <p:spPr bwMode="auto">
            <a:xfrm>
              <a:off x="3792" y="2832"/>
              <a:ext cx="1536"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folHlink"/>
                  </a:solidFill>
                  <a:latin typeface="Arial" pitchFamily="34" charset="0"/>
                </a:defRPr>
              </a:lvl1pPr>
              <a:lvl2pPr marL="742950" indent="-285750">
                <a:defRPr sz="1500">
                  <a:solidFill>
                    <a:schemeClr val="folHlink"/>
                  </a:solidFill>
                  <a:latin typeface="Arial" pitchFamily="34" charset="0"/>
                </a:defRPr>
              </a:lvl2pPr>
              <a:lvl3pPr marL="1143000" indent="-228600">
                <a:defRPr sz="1500">
                  <a:solidFill>
                    <a:schemeClr val="folHlink"/>
                  </a:solidFill>
                  <a:latin typeface="Arial" pitchFamily="34" charset="0"/>
                </a:defRPr>
              </a:lvl3pPr>
              <a:lvl4pPr marL="1600200" indent="-228600">
                <a:defRPr sz="1500">
                  <a:solidFill>
                    <a:schemeClr val="folHlink"/>
                  </a:solidFill>
                  <a:latin typeface="Arial" pitchFamily="34" charset="0"/>
                </a:defRPr>
              </a:lvl4pPr>
              <a:lvl5pPr marL="2057400" indent="-228600">
                <a:defRPr sz="1500">
                  <a:solidFill>
                    <a:schemeClr val="folHlink"/>
                  </a:solidFill>
                  <a:latin typeface="Arial" pitchFamily="34" charset="0"/>
                </a:defRPr>
              </a:lvl5pPr>
              <a:lvl6pPr marL="2514600" indent="-228600" algn="ctr" eaLnBrk="0" fontAlgn="base" hangingPunct="0">
                <a:spcBef>
                  <a:spcPct val="0"/>
                </a:spcBef>
                <a:spcAft>
                  <a:spcPct val="0"/>
                </a:spcAft>
                <a:defRPr sz="1500">
                  <a:solidFill>
                    <a:schemeClr val="folHlink"/>
                  </a:solidFill>
                  <a:latin typeface="Arial" pitchFamily="34" charset="0"/>
                </a:defRPr>
              </a:lvl6pPr>
              <a:lvl7pPr marL="2971800" indent="-228600" algn="ctr" eaLnBrk="0" fontAlgn="base" hangingPunct="0">
                <a:spcBef>
                  <a:spcPct val="0"/>
                </a:spcBef>
                <a:spcAft>
                  <a:spcPct val="0"/>
                </a:spcAft>
                <a:defRPr sz="1500">
                  <a:solidFill>
                    <a:schemeClr val="folHlink"/>
                  </a:solidFill>
                  <a:latin typeface="Arial" pitchFamily="34" charset="0"/>
                </a:defRPr>
              </a:lvl7pPr>
              <a:lvl8pPr marL="3429000" indent="-228600" algn="ctr" eaLnBrk="0" fontAlgn="base" hangingPunct="0">
                <a:spcBef>
                  <a:spcPct val="0"/>
                </a:spcBef>
                <a:spcAft>
                  <a:spcPct val="0"/>
                </a:spcAft>
                <a:defRPr sz="1500">
                  <a:solidFill>
                    <a:schemeClr val="folHlink"/>
                  </a:solidFill>
                  <a:latin typeface="Arial" pitchFamily="34" charset="0"/>
                </a:defRPr>
              </a:lvl8pPr>
              <a:lvl9pPr marL="3886200" indent="-228600" algn="ctr" eaLnBrk="0" fontAlgn="base" hangingPunct="0">
                <a:spcBef>
                  <a:spcPct val="0"/>
                </a:spcBef>
                <a:spcAft>
                  <a:spcPct val="0"/>
                </a:spcAft>
                <a:defRPr sz="1500">
                  <a:solidFill>
                    <a:schemeClr val="folHlink"/>
                  </a:solidFill>
                  <a:latin typeface="Arial" pitchFamily="34" charset="0"/>
                </a:defRPr>
              </a:lvl9pPr>
            </a:lstStyle>
            <a:p>
              <a:pPr algn="l" eaLnBrk="1" hangingPunct="1"/>
              <a:r>
                <a:rPr lang="en-US" sz="1600">
                  <a:solidFill>
                    <a:srgbClr val="0000FF"/>
                  </a:solidFill>
                  <a:effectLst/>
                </a:rPr>
                <a:t>Lowest Energy Positrons</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1000" fill="hold"/>
                                        <p:tgtEl>
                                          <p:spTgt spid="3"/>
                                        </p:tgtEl>
                                      </p:cBhvr>
                                      <p:by x="50000" y="50000"/>
                                    </p:animScale>
                                  </p:childTnLst>
                                </p:cTn>
                              </p:par>
                              <p:par>
                                <p:cTn id="7" presetID="0" presetClass="path" presetSubtype="0" accel="50000" decel="50000" fill="hold" nodeType="withEffect">
                                  <p:stCondLst>
                                    <p:cond delay="0"/>
                                  </p:stCondLst>
                                  <p:childTnLst>
                                    <p:animMotion origin="layout" path="M 3.33333E-6 4.44444E-6 L -0.525 -0.09445 " pathEditMode="relative" rAng="0" ptsTypes="AA">
                                      <p:cBhvr>
                                        <p:cTn id="8" dur="1000" fill="hold"/>
                                        <p:tgtEl>
                                          <p:spTgt spid="3"/>
                                        </p:tgtEl>
                                        <p:attrNameLst>
                                          <p:attrName>ppt_x</p:attrName>
                                          <p:attrName>ppt_y</p:attrName>
                                        </p:attrNameLst>
                                      </p:cBhvr>
                                      <p:rCtr x="-26200" y="-4700"/>
                                    </p:animMotion>
                                  </p:childTnLst>
                                </p:cTn>
                              </p:par>
                              <p:par>
                                <p:cTn id="9" presetID="1" presetClass="exit" presetSubtype="0" fill="hold" grpId="0" nodeType="withEffect">
                                  <p:stCondLst>
                                    <p:cond delay="0"/>
                                  </p:stCondLst>
                                  <p:childTnLst>
                                    <p:set>
                                      <p:cBhvr>
                                        <p:cTn id="10" dur="1" fill="hold">
                                          <p:stCondLst>
                                            <p:cond delay="0"/>
                                          </p:stCondLst>
                                        </p:cTn>
                                        <p:tgtEl>
                                          <p:spTgt spid="82992"/>
                                        </p:tgtEl>
                                        <p:attrNameLst>
                                          <p:attrName>style.visibility</p:attrName>
                                        </p:attrNameLst>
                                      </p:cBhvr>
                                      <p:to>
                                        <p:strVal val="hidden"/>
                                      </p:to>
                                    </p:set>
                                  </p:childTnLst>
                                </p:cTn>
                              </p:par>
                            </p:childTnLst>
                          </p:cTn>
                        </p:par>
                        <p:par>
                          <p:cTn id="11" fill="hold" nodeType="afterGroup">
                            <p:stCondLst>
                              <p:cond delay="1000"/>
                            </p:stCondLst>
                            <p:childTnLst>
                              <p:par>
                                <p:cTn id="12" presetID="1"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82973"/>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82974"/>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82993"/>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6" presetClass="emph" presetSubtype="0" fill="hold" nodeType="clickEffect">
                                  <p:stCondLst>
                                    <p:cond delay="0"/>
                                  </p:stCondLst>
                                  <p:childTnLst>
                                    <p:animScale>
                                      <p:cBhvr>
                                        <p:cTn id="23" dur="1000" fill="hold"/>
                                        <p:tgtEl>
                                          <p:spTgt spid="4"/>
                                        </p:tgtEl>
                                      </p:cBhvr>
                                      <p:by x="50000" y="50000"/>
                                    </p:animScale>
                                  </p:childTnLst>
                                </p:cTn>
                              </p:par>
                              <p:par>
                                <p:cTn id="24" presetID="0" presetClass="path" presetSubtype="0" accel="50000" decel="50000" fill="hold" nodeType="withEffect">
                                  <p:stCondLst>
                                    <p:cond delay="0"/>
                                  </p:stCondLst>
                                  <p:childTnLst>
                                    <p:animMotion origin="layout" path="M 3.33333E-6 4.07407E-6 L -0.19167 -0.08357 " pathEditMode="relative" rAng="0" ptsTypes="AA">
                                      <p:cBhvr>
                                        <p:cTn id="25" dur="1000" fill="hold"/>
                                        <p:tgtEl>
                                          <p:spTgt spid="4"/>
                                        </p:tgtEl>
                                        <p:attrNameLst>
                                          <p:attrName>ppt_x</p:attrName>
                                          <p:attrName>ppt_y</p:attrName>
                                        </p:attrNameLst>
                                      </p:cBhvr>
                                      <p:rCtr x="-9600" y="-4200"/>
                                    </p:animMotion>
                                  </p:childTnLst>
                                </p:cTn>
                              </p:par>
                              <p:par>
                                <p:cTn id="26" presetID="1" presetClass="exit" presetSubtype="0" fill="hold" nodeType="withEffect">
                                  <p:stCondLst>
                                    <p:cond delay="0"/>
                                  </p:stCondLst>
                                  <p:childTnLst>
                                    <p:set>
                                      <p:cBhvr>
                                        <p:cTn id="27" dur="1" fill="hold">
                                          <p:stCondLst>
                                            <p:cond delay="0"/>
                                          </p:stCondLst>
                                        </p:cTn>
                                        <p:tgtEl>
                                          <p:spTgt spid="82993"/>
                                        </p:tgtEl>
                                        <p:attrNameLst>
                                          <p:attrName>style.visibility</p:attrName>
                                        </p:attrNameLst>
                                      </p:cBhvr>
                                      <p:to>
                                        <p:strVal val="hidden"/>
                                      </p:to>
                                    </p:set>
                                  </p:childTnLst>
                                </p:cTn>
                              </p:par>
                            </p:childTnLst>
                          </p:cTn>
                        </p:par>
                        <p:par>
                          <p:cTn id="28" fill="hold" nodeType="afterGroup">
                            <p:stCondLst>
                              <p:cond delay="1000"/>
                            </p:stCondLst>
                            <p:childTnLst>
                              <p:par>
                                <p:cTn id="29" presetID="1" presetClass="entr" presetSubtype="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297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29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92"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45762" name="Picture 18" descr="DPH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078354">
            <a:off x="6467475" y="923925"/>
            <a:ext cx="12954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0" name="Text Box 4"/>
          <p:cNvSpPr txBox="1">
            <a:spLocks noChangeArrowheads="1"/>
          </p:cNvSpPr>
          <p:nvPr/>
        </p:nvSpPr>
        <p:spPr bwMode="auto">
          <a:xfrm>
            <a:off x="0" y="0"/>
            <a:ext cx="9144000" cy="347663"/>
          </a:xfrm>
          <a:prstGeom prst="rect">
            <a:avLst/>
          </a:prstGeom>
          <a:noFill/>
          <a:ln w="9525">
            <a:noFill/>
            <a:miter lim="800000"/>
            <a:headEnd/>
            <a:tailEnd/>
          </a:ln>
          <a:effectLst/>
        </p:spPr>
        <p:txBody>
          <a:bodyPr>
            <a:spAutoFit/>
          </a:bodyPr>
          <a:lstStyle/>
          <a:p>
            <a:pPr>
              <a:spcBef>
                <a:spcPct val="50000"/>
              </a:spcBef>
              <a:defRPr/>
            </a:pPr>
            <a:endParaRPr lang="en-US"/>
          </a:p>
        </p:txBody>
      </p:sp>
      <p:sp>
        <p:nvSpPr>
          <p:cNvPr id="86021" name="Text Box 5"/>
          <p:cNvSpPr txBox="1">
            <a:spLocks noChangeArrowheads="1"/>
          </p:cNvSpPr>
          <p:nvPr/>
        </p:nvSpPr>
        <p:spPr bwMode="auto">
          <a:xfrm>
            <a:off x="0" y="0"/>
            <a:ext cx="9144000" cy="1000125"/>
          </a:xfrm>
          <a:prstGeom prst="rect">
            <a:avLst/>
          </a:prstGeom>
          <a:noFill/>
          <a:ln w="9525">
            <a:noFill/>
            <a:miter lim="800000"/>
            <a:headEnd/>
            <a:tailEnd/>
          </a:ln>
          <a:effectLst/>
        </p:spPr>
        <p:txBody>
          <a:bodyPr>
            <a:spAutoFit/>
          </a:bodyPr>
          <a:lstStyle/>
          <a:p>
            <a:pPr>
              <a:spcBef>
                <a:spcPct val="50000"/>
              </a:spcBef>
              <a:defRPr/>
            </a:pPr>
            <a:r>
              <a:rPr lang="en-US" sz="3200">
                <a:solidFill>
                  <a:schemeClr val="tx1"/>
                </a:solidFill>
                <a:latin typeface="Symbol" pitchFamily="18" charset="2"/>
              </a:rPr>
              <a:t>m</a:t>
            </a:r>
            <a:r>
              <a:rPr lang="en-US" sz="3200">
                <a:solidFill>
                  <a:schemeClr val="tx1"/>
                </a:solidFill>
              </a:rPr>
              <a:t>SR rotation results in an oscillation of the measurement probability for a given detector.</a:t>
            </a:r>
          </a:p>
        </p:txBody>
      </p:sp>
      <p:pic>
        <p:nvPicPr>
          <p:cNvPr id="245765" name="Picture 6" descr="Sim34GaussFiel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048000"/>
            <a:ext cx="4570413" cy="310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66" name="Picture 7" descr="Sim1GaussFiel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3588" y="3048000"/>
            <a:ext cx="4570412" cy="310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4" name="Text Box 8"/>
          <p:cNvSpPr txBox="1">
            <a:spLocks noChangeArrowheads="1"/>
          </p:cNvSpPr>
          <p:nvPr/>
        </p:nvSpPr>
        <p:spPr bwMode="auto">
          <a:xfrm>
            <a:off x="3048000" y="3352800"/>
            <a:ext cx="1092200" cy="347663"/>
          </a:xfrm>
          <a:prstGeom prst="rect">
            <a:avLst/>
          </a:prstGeom>
          <a:noFill/>
          <a:ln w="9525">
            <a:noFill/>
            <a:miter lim="800000"/>
            <a:headEnd/>
            <a:tailEnd/>
          </a:ln>
          <a:effectLst/>
        </p:spPr>
        <p:txBody>
          <a:bodyPr wrap="none">
            <a:spAutoFit/>
          </a:bodyPr>
          <a:lstStyle/>
          <a:p>
            <a:pPr>
              <a:defRPr/>
            </a:pPr>
            <a:r>
              <a:rPr lang="en-US">
                <a:solidFill>
                  <a:schemeClr val="tx1"/>
                </a:solidFill>
              </a:rPr>
              <a:t>B = 34 G</a:t>
            </a:r>
          </a:p>
        </p:txBody>
      </p:sp>
      <p:sp>
        <p:nvSpPr>
          <p:cNvPr id="86025" name="Text Box 9"/>
          <p:cNvSpPr txBox="1">
            <a:spLocks noChangeArrowheads="1"/>
          </p:cNvSpPr>
          <p:nvPr/>
        </p:nvSpPr>
        <p:spPr bwMode="auto">
          <a:xfrm>
            <a:off x="7696200" y="3352800"/>
            <a:ext cx="965200" cy="347663"/>
          </a:xfrm>
          <a:prstGeom prst="rect">
            <a:avLst/>
          </a:prstGeom>
          <a:noFill/>
          <a:ln w="9525">
            <a:noFill/>
            <a:miter lim="800000"/>
            <a:headEnd/>
            <a:tailEnd/>
          </a:ln>
          <a:effectLst/>
        </p:spPr>
        <p:txBody>
          <a:bodyPr wrap="none">
            <a:spAutoFit/>
          </a:bodyPr>
          <a:lstStyle/>
          <a:p>
            <a:pPr>
              <a:defRPr/>
            </a:pPr>
            <a:r>
              <a:rPr lang="en-US">
                <a:solidFill>
                  <a:schemeClr val="tx1"/>
                </a:solidFill>
              </a:rPr>
              <a:t>B = 1 G</a:t>
            </a:r>
          </a:p>
        </p:txBody>
      </p:sp>
      <p:graphicFrame>
        <p:nvGraphicFramePr>
          <p:cNvPr id="245769" name="Object 10"/>
          <p:cNvGraphicFramePr>
            <a:graphicFrameLocks noChangeAspect="1"/>
          </p:cNvGraphicFramePr>
          <p:nvPr/>
        </p:nvGraphicFramePr>
        <p:xfrm>
          <a:off x="609600" y="1066800"/>
          <a:ext cx="2101850" cy="1116013"/>
        </p:xfrm>
        <a:graphic>
          <a:graphicData uri="http://schemas.openxmlformats.org/presentationml/2006/ole">
            <mc:AlternateContent xmlns:mc="http://schemas.openxmlformats.org/markup-compatibility/2006">
              <mc:Choice xmlns:v="urn:schemas-microsoft-com:vml" Requires="v">
                <p:oleObj spid="_x0000_s246006" name="Equation" r:id="rId6" imgW="837836" imgH="444307" progId="Equation.3">
                  <p:embed/>
                </p:oleObj>
              </mc:Choice>
              <mc:Fallback>
                <p:oleObj name="Equation" r:id="rId6" imgW="837836" imgH="444307" progId="Equation.3">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1066800"/>
                        <a:ext cx="2101850"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6027" name="Text Box 11"/>
          <p:cNvSpPr txBox="1">
            <a:spLocks noChangeArrowheads="1"/>
          </p:cNvSpPr>
          <p:nvPr/>
        </p:nvSpPr>
        <p:spPr bwMode="auto">
          <a:xfrm>
            <a:off x="533400" y="6172200"/>
            <a:ext cx="3498850" cy="347663"/>
          </a:xfrm>
          <a:prstGeom prst="rect">
            <a:avLst/>
          </a:prstGeom>
          <a:noFill/>
          <a:ln w="9525">
            <a:noFill/>
            <a:miter lim="800000"/>
            <a:headEnd/>
            <a:tailEnd/>
          </a:ln>
          <a:effectLst/>
        </p:spPr>
        <p:txBody>
          <a:bodyPr wrap="none">
            <a:spAutoFit/>
          </a:bodyPr>
          <a:lstStyle/>
          <a:p>
            <a:pPr>
              <a:defRPr/>
            </a:pPr>
            <a:r>
              <a:rPr lang="en-US">
                <a:solidFill>
                  <a:schemeClr val="tx1"/>
                </a:solidFill>
              </a:rPr>
              <a:t>This oscillation is easily detected</a:t>
            </a:r>
          </a:p>
        </p:txBody>
      </p:sp>
      <p:sp>
        <p:nvSpPr>
          <p:cNvPr id="86028" name="Text Box 12"/>
          <p:cNvSpPr txBox="1">
            <a:spLocks noChangeArrowheads="1"/>
          </p:cNvSpPr>
          <p:nvPr/>
        </p:nvSpPr>
        <p:spPr bwMode="auto">
          <a:xfrm>
            <a:off x="5029200" y="6096000"/>
            <a:ext cx="3879850" cy="603250"/>
          </a:xfrm>
          <a:prstGeom prst="rect">
            <a:avLst/>
          </a:prstGeom>
          <a:noFill/>
          <a:ln w="9525">
            <a:noFill/>
            <a:miter lim="800000"/>
            <a:headEnd/>
            <a:tailEnd/>
          </a:ln>
          <a:effectLst/>
        </p:spPr>
        <p:txBody>
          <a:bodyPr wrap="none">
            <a:spAutoFit/>
          </a:bodyPr>
          <a:lstStyle/>
          <a:p>
            <a:pPr>
              <a:defRPr/>
            </a:pPr>
            <a:r>
              <a:rPr lang="en-US">
                <a:solidFill>
                  <a:schemeClr val="tx1"/>
                </a:solidFill>
              </a:rPr>
              <a:t>This oscillation is not easily detected</a:t>
            </a:r>
            <a:br>
              <a:rPr lang="en-US">
                <a:solidFill>
                  <a:schemeClr val="tx1"/>
                </a:solidFill>
              </a:rPr>
            </a:br>
            <a:r>
              <a:rPr lang="en-US">
                <a:solidFill>
                  <a:schemeClr val="tx1"/>
                </a:solidFill>
              </a:rPr>
              <a:t>and systematic errors may arise</a:t>
            </a:r>
          </a:p>
        </p:txBody>
      </p:sp>
      <p:graphicFrame>
        <p:nvGraphicFramePr>
          <p:cNvPr id="245772" name="Object 13"/>
          <p:cNvGraphicFramePr>
            <a:graphicFrameLocks noChangeAspect="1"/>
          </p:cNvGraphicFramePr>
          <p:nvPr/>
        </p:nvGraphicFramePr>
        <p:xfrm>
          <a:off x="685800" y="1905000"/>
          <a:ext cx="762000" cy="414338"/>
        </p:xfrm>
        <a:graphic>
          <a:graphicData uri="http://schemas.openxmlformats.org/presentationml/2006/ole">
            <mc:AlternateContent xmlns:mc="http://schemas.openxmlformats.org/markup-compatibility/2006">
              <mc:Choice xmlns:v="urn:schemas-microsoft-com:vml" Requires="v">
                <p:oleObj spid="_x0000_s246007" name="Equation" r:id="rId8" imgW="444307" imgH="241195" progId="Equation.3">
                  <p:embed/>
                </p:oleObj>
              </mc:Choice>
              <mc:Fallback>
                <p:oleObj name="Equation" r:id="rId8" imgW="444307" imgH="241195" progId="Equation.3">
                  <p:embed/>
                  <p:pic>
                    <p:nvPicPr>
                      <p:cNvPr id="0"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800" y="1905000"/>
                        <a:ext cx="762000"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5773" name="Object 14"/>
          <p:cNvGraphicFramePr>
            <a:graphicFrameLocks noChangeAspect="1"/>
          </p:cNvGraphicFramePr>
          <p:nvPr/>
        </p:nvGraphicFramePr>
        <p:xfrm>
          <a:off x="573088" y="2819400"/>
          <a:ext cx="4568825" cy="436563"/>
        </p:xfrm>
        <a:graphic>
          <a:graphicData uri="http://schemas.openxmlformats.org/presentationml/2006/ole">
            <mc:AlternateContent xmlns:mc="http://schemas.openxmlformats.org/markup-compatibility/2006">
              <mc:Choice xmlns:v="urn:schemas-microsoft-com:vml" Requires="v">
                <p:oleObj spid="_x0000_s246008" name="Equation" r:id="rId10" imgW="2400300" imgH="228600" progId="Equation.3">
                  <p:embed/>
                </p:oleObj>
              </mc:Choice>
              <mc:Fallback>
                <p:oleObj name="Equation" r:id="rId10" imgW="2400300" imgH="228600" progId="Equation.3">
                  <p:embed/>
                  <p:pic>
                    <p:nvPicPr>
                      <p:cNvPr id="0" name="Object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3088" y="2819400"/>
                        <a:ext cx="4568825"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6037" name="Text Box 21"/>
          <p:cNvSpPr txBox="1">
            <a:spLocks noChangeArrowheads="1"/>
          </p:cNvSpPr>
          <p:nvPr/>
        </p:nvSpPr>
        <p:spPr bwMode="auto">
          <a:xfrm>
            <a:off x="4800600" y="1524000"/>
            <a:ext cx="387350" cy="431800"/>
          </a:xfrm>
          <a:prstGeom prst="rect">
            <a:avLst/>
          </a:prstGeom>
          <a:noFill/>
          <a:ln w="9525">
            <a:noFill/>
            <a:miter lim="800000"/>
            <a:headEnd/>
            <a:tailEnd/>
          </a:ln>
          <a:effectLst/>
        </p:spPr>
        <p:txBody>
          <a:bodyPr wrap="none">
            <a:spAutoFit/>
          </a:bodyPr>
          <a:lstStyle/>
          <a:p>
            <a:pPr>
              <a:defRPr/>
            </a:pPr>
            <a:r>
              <a:rPr lang="en-US" sz="2400">
                <a:solidFill>
                  <a:srgbClr val="FF0000"/>
                </a:solidFill>
              </a:rPr>
              <a:t>B</a:t>
            </a:r>
          </a:p>
        </p:txBody>
      </p:sp>
      <p:sp>
        <p:nvSpPr>
          <p:cNvPr id="86043" name="Oval 27"/>
          <p:cNvSpPr>
            <a:spLocks noChangeArrowheads="1"/>
          </p:cNvSpPr>
          <p:nvPr/>
        </p:nvSpPr>
        <p:spPr bwMode="auto">
          <a:xfrm>
            <a:off x="5867400" y="1905000"/>
            <a:ext cx="609600" cy="609600"/>
          </a:xfrm>
          <a:prstGeom prst="ellipse">
            <a:avLst/>
          </a:prstGeom>
          <a:solidFill>
            <a:srgbClr val="33CCFF"/>
          </a:solidFill>
          <a:ln w="9525">
            <a:solidFill>
              <a:srgbClr val="33CCFF"/>
            </a:solidFill>
            <a:round/>
            <a:headEnd/>
            <a:tailEnd/>
          </a:ln>
        </p:spPr>
        <p:txBody>
          <a:bodyPr wrap="none" anchor="ctr"/>
          <a:lstStyle/>
          <a:p>
            <a:pPr>
              <a:defRPr/>
            </a:pPr>
            <a:endParaRPr lang="en-US"/>
          </a:p>
        </p:txBody>
      </p:sp>
      <p:sp>
        <p:nvSpPr>
          <p:cNvPr id="86044" name="Rectangle 28"/>
          <p:cNvSpPr>
            <a:spLocks noChangeArrowheads="1"/>
          </p:cNvSpPr>
          <p:nvPr/>
        </p:nvSpPr>
        <p:spPr bwMode="auto">
          <a:xfrm>
            <a:off x="6019800" y="1981200"/>
            <a:ext cx="304800" cy="457200"/>
          </a:xfrm>
          <a:prstGeom prst="rect">
            <a:avLst/>
          </a:prstGeom>
          <a:noFill/>
          <a:ln w="9525">
            <a:noFill/>
            <a:miter lim="800000"/>
            <a:headEnd/>
            <a:tailEnd/>
          </a:ln>
        </p:spPr>
        <p:txBody>
          <a:bodyPr>
            <a:spAutoFit/>
          </a:bodyPr>
          <a:lstStyle/>
          <a:p>
            <a:pPr>
              <a:defRPr/>
            </a:pPr>
            <a:r>
              <a:rPr lang="en-US" sz="2400">
                <a:solidFill>
                  <a:schemeClr val="tx1"/>
                </a:solidFill>
                <a:ea typeface="ＭＳ Ｐゴシック" charset="-128"/>
                <a:sym typeface="Symbol" pitchFamily="18" charset="2"/>
              </a:rPr>
              <a:t></a:t>
            </a:r>
            <a:endParaRPr lang="en-US" sz="2400">
              <a:solidFill>
                <a:schemeClr val="tx1"/>
              </a:solidFill>
              <a:ea typeface="ＭＳ Ｐゴシック" charset="-128"/>
            </a:endParaRPr>
          </a:p>
        </p:txBody>
      </p:sp>
      <p:sp>
        <p:nvSpPr>
          <p:cNvPr id="86046" name="Rectangle 30"/>
          <p:cNvSpPr>
            <a:spLocks noChangeArrowheads="1"/>
          </p:cNvSpPr>
          <p:nvPr/>
        </p:nvSpPr>
        <p:spPr bwMode="auto">
          <a:xfrm>
            <a:off x="4724400" y="1828800"/>
            <a:ext cx="612775" cy="762000"/>
          </a:xfrm>
          <a:prstGeom prst="rect">
            <a:avLst/>
          </a:prstGeom>
          <a:noFill/>
          <a:ln w="9525">
            <a:noFill/>
            <a:miter lim="800000"/>
            <a:headEnd/>
            <a:tailEnd/>
          </a:ln>
        </p:spPr>
        <p:txBody>
          <a:bodyPr wrap="none">
            <a:spAutoFit/>
          </a:bodyPr>
          <a:lstStyle/>
          <a:p>
            <a:pPr>
              <a:defRPr/>
            </a:pPr>
            <a:r>
              <a:rPr lang="en-US" sz="4400">
                <a:solidFill>
                  <a:srgbClr val="FF0000"/>
                </a:solidFill>
                <a:ea typeface="ＭＳ Ｐゴシック" charset="-128"/>
                <a:sym typeface="Symbol" pitchFamily="18" charset="2"/>
              </a:rPr>
              <a:t></a:t>
            </a:r>
            <a:endParaRPr lang="en-US" sz="2400">
              <a:solidFill>
                <a:schemeClr val="tx1"/>
              </a:solidFill>
              <a:ea typeface="ＭＳ Ｐゴシック" charset="-128"/>
            </a:endParaRPr>
          </a:p>
        </p:txBody>
      </p:sp>
      <p:sp>
        <p:nvSpPr>
          <p:cNvPr id="86047" name="Text Box 31"/>
          <p:cNvSpPr txBox="1">
            <a:spLocks noChangeArrowheads="1"/>
          </p:cNvSpPr>
          <p:nvPr/>
        </p:nvSpPr>
        <p:spPr bwMode="auto">
          <a:xfrm rot="16200000">
            <a:off x="-287337" y="3563937"/>
            <a:ext cx="808038" cy="233363"/>
          </a:xfrm>
          <a:prstGeom prst="rect">
            <a:avLst/>
          </a:prstGeom>
          <a:noFill/>
          <a:ln w="9525">
            <a:noFill/>
            <a:miter lim="800000"/>
            <a:headEnd/>
            <a:tailEnd/>
          </a:ln>
          <a:effectLst/>
        </p:spPr>
        <p:txBody>
          <a:bodyPr wrap="none">
            <a:spAutoFit/>
          </a:bodyPr>
          <a:lstStyle/>
          <a:p>
            <a:pPr>
              <a:defRPr/>
            </a:pPr>
            <a:r>
              <a:rPr lang="en-US" sz="1000">
                <a:solidFill>
                  <a:schemeClr val="tx1"/>
                </a:solidFill>
              </a:rPr>
              <a:t>counts arb.</a:t>
            </a:r>
          </a:p>
        </p:txBody>
      </p:sp>
      <p:sp>
        <p:nvSpPr>
          <p:cNvPr id="86048" name="Text Box 32"/>
          <p:cNvSpPr txBox="1">
            <a:spLocks noChangeArrowheads="1"/>
          </p:cNvSpPr>
          <p:nvPr/>
        </p:nvSpPr>
        <p:spPr bwMode="auto">
          <a:xfrm rot="16200000">
            <a:off x="4284663" y="3640137"/>
            <a:ext cx="808038" cy="233363"/>
          </a:xfrm>
          <a:prstGeom prst="rect">
            <a:avLst/>
          </a:prstGeom>
          <a:noFill/>
          <a:ln w="9525">
            <a:noFill/>
            <a:miter lim="800000"/>
            <a:headEnd/>
            <a:tailEnd/>
          </a:ln>
          <a:effectLst/>
        </p:spPr>
        <p:txBody>
          <a:bodyPr wrap="none">
            <a:spAutoFit/>
          </a:bodyPr>
          <a:lstStyle/>
          <a:p>
            <a:pPr>
              <a:defRPr/>
            </a:pPr>
            <a:r>
              <a:rPr lang="en-US" sz="1000">
                <a:solidFill>
                  <a:schemeClr val="tx1"/>
                </a:solidFill>
              </a:rPr>
              <a:t>counts arb.</a:t>
            </a:r>
          </a:p>
        </p:txBody>
      </p:sp>
      <p:sp>
        <p:nvSpPr>
          <p:cNvPr id="86042" name="Line 26"/>
          <p:cNvSpPr>
            <a:spLocks noChangeShapeType="1"/>
          </p:cNvSpPr>
          <p:nvPr/>
        </p:nvSpPr>
        <p:spPr bwMode="auto">
          <a:xfrm rot="-5400000">
            <a:off x="6171406" y="1600994"/>
            <a:ext cx="1588" cy="1219200"/>
          </a:xfrm>
          <a:prstGeom prst="line">
            <a:avLst/>
          </a:prstGeom>
          <a:noFill/>
          <a:ln w="38100">
            <a:solidFill>
              <a:srgbClr val="0000FF"/>
            </a:solidFill>
            <a:round/>
            <a:headEnd/>
            <a:tailEnd type="triangle" w="med" len="med"/>
          </a:ln>
        </p:spPr>
        <p:txBody>
          <a:bodyPr wrap="none" anchor="ctr"/>
          <a:lstStyle/>
          <a:p>
            <a:pPr>
              <a:defRPr/>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withEffect">
                                  <p:stCondLst>
                                    <p:cond delay="0"/>
                                  </p:stCondLst>
                                  <p:childTnLst>
                                    <p:animRot by="43200000">
                                      <p:cBhvr>
                                        <p:cTn id="6" dur="5000" fill="hold"/>
                                        <p:tgtEl>
                                          <p:spTgt spid="8604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46786" name="Picture 25" descr="SimT2_5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3588" y="3751263"/>
            <a:ext cx="4570412" cy="310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787" name="Picture 26" descr="SimT1_5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751263"/>
            <a:ext cx="4570413" cy="310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8" name="Rectangle 4"/>
          <p:cNvSpPr>
            <a:spLocks noChangeArrowheads="1"/>
          </p:cNvSpPr>
          <p:nvPr/>
        </p:nvSpPr>
        <p:spPr bwMode="auto">
          <a:xfrm>
            <a:off x="-76200" y="0"/>
            <a:ext cx="9144000" cy="1000125"/>
          </a:xfrm>
          <a:prstGeom prst="rect">
            <a:avLst/>
          </a:prstGeom>
          <a:noFill/>
          <a:ln w="9525">
            <a:noFill/>
            <a:miter lim="800000"/>
            <a:headEnd/>
            <a:tailEnd/>
          </a:ln>
          <a:effectLst/>
        </p:spPr>
        <p:txBody>
          <a:bodyPr>
            <a:spAutoFit/>
          </a:bodyPr>
          <a:lstStyle/>
          <a:p>
            <a:pPr>
              <a:defRPr/>
            </a:pPr>
            <a:r>
              <a:rPr lang="en-US" sz="3200">
                <a:solidFill>
                  <a:schemeClr val="tx1"/>
                </a:solidFill>
                <a:latin typeface="Symbol" pitchFamily="18" charset="2"/>
              </a:rPr>
              <a:t>m</a:t>
            </a:r>
            <a:r>
              <a:rPr lang="en-US" sz="3200">
                <a:solidFill>
                  <a:schemeClr val="tx1"/>
                </a:solidFill>
              </a:rPr>
              <a:t>SR relaxation results in a reduction of the polarization magnitude.</a:t>
            </a:r>
          </a:p>
        </p:txBody>
      </p:sp>
      <p:sp>
        <p:nvSpPr>
          <p:cNvPr id="88069" name="Rectangle 5"/>
          <p:cNvSpPr>
            <a:spLocks noChangeArrowheads="1"/>
          </p:cNvSpPr>
          <p:nvPr/>
        </p:nvSpPr>
        <p:spPr bwMode="auto">
          <a:xfrm>
            <a:off x="838200" y="1219200"/>
            <a:ext cx="3276600" cy="2743200"/>
          </a:xfrm>
          <a:prstGeom prst="rect">
            <a:avLst/>
          </a:prstGeom>
          <a:noFill/>
          <a:ln w="9525">
            <a:solidFill>
              <a:schemeClr val="tx1"/>
            </a:solidFill>
            <a:miter lim="800000"/>
            <a:headEnd/>
            <a:tailEnd/>
          </a:ln>
          <a:effectLst/>
        </p:spPr>
        <p:txBody>
          <a:bodyPr wrap="none" anchor="ctr"/>
          <a:lstStyle/>
          <a:p>
            <a:pPr>
              <a:defRPr/>
            </a:pPr>
            <a:endParaRPr lang="en-US"/>
          </a:p>
        </p:txBody>
      </p:sp>
      <p:sp>
        <p:nvSpPr>
          <p:cNvPr id="88070" name="Rectangle 6"/>
          <p:cNvSpPr>
            <a:spLocks noChangeArrowheads="1"/>
          </p:cNvSpPr>
          <p:nvPr/>
        </p:nvSpPr>
        <p:spPr bwMode="auto">
          <a:xfrm>
            <a:off x="5029200" y="1219200"/>
            <a:ext cx="3276600" cy="2743200"/>
          </a:xfrm>
          <a:prstGeom prst="rect">
            <a:avLst/>
          </a:prstGeom>
          <a:noFill/>
          <a:ln w="9525">
            <a:solidFill>
              <a:schemeClr val="tx1"/>
            </a:solidFill>
            <a:miter lim="800000"/>
            <a:headEnd/>
            <a:tailEnd/>
          </a:ln>
          <a:effectLst/>
        </p:spPr>
        <p:txBody>
          <a:bodyPr wrap="none" anchor="ctr"/>
          <a:lstStyle/>
          <a:p>
            <a:pPr>
              <a:defRPr/>
            </a:pPr>
            <a:endParaRPr lang="en-US"/>
          </a:p>
        </p:txBody>
      </p:sp>
      <p:sp>
        <p:nvSpPr>
          <p:cNvPr id="88073" name="Line 9"/>
          <p:cNvSpPr>
            <a:spLocks noChangeShapeType="1"/>
          </p:cNvSpPr>
          <p:nvPr/>
        </p:nvSpPr>
        <p:spPr bwMode="auto">
          <a:xfrm>
            <a:off x="1143000" y="2590800"/>
            <a:ext cx="2667000" cy="0"/>
          </a:xfrm>
          <a:prstGeom prst="line">
            <a:avLst/>
          </a:prstGeom>
          <a:noFill/>
          <a:ln w="127000">
            <a:solidFill>
              <a:srgbClr val="FF0000"/>
            </a:solidFill>
            <a:round/>
            <a:headEnd/>
            <a:tailEnd type="triangle" w="med" len="med"/>
          </a:ln>
          <a:effectLst/>
        </p:spPr>
        <p:txBody>
          <a:bodyPr/>
          <a:lstStyle/>
          <a:p>
            <a:pPr>
              <a:defRPr/>
            </a:pPr>
            <a:endParaRPr lang="en-US"/>
          </a:p>
        </p:txBody>
      </p:sp>
      <p:sp>
        <p:nvSpPr>
          <p:cNvPr id="88075" name="Line 11"/>
          <p:cNvSpPr>
            <a:spLocks noChangeShapeType="1"/>
          </p:cNvSpPr>
          <p:nvPr/>
        </p:nvSpPr>
        <p:spPr bwMode="auto">
          <a:xfrm>
            <a:off x="5334000" y="2590800"/>
            <a:ext cx="2667000" cy="0"/>
          </a:xfrm>
          <a:prstGeom prst="line">
            <a:avLst/>
          </a:prstGeom>
          <a:noFill/>
          <a:ln w="127000">
            <a:solidFill>
              <a:schemeClr val="tx1"/>
            </a:solidFill>
            <a:round/>
            <a:headEnd/>
            <a:tailEnd type="triangle" w="med" len="med"/>
          </a:ln>
          <a:effectLst/>
        </p:spPr>
        <p:txBody>
          <a:bodyPr/>
          <a:lstStyle/>
          <a:p>
            <a:pPr>
              <a:defRPr/>
            </a:pPr>
            <a:endParaRPr lang="en-US"/>
          </a:p>
        </p:txBody>
      </p:sp>
      <p:sp>
        <p:nvSpPr>
          <p:cNvPr id="88076" name="Line 12"/>
          <p:cNvSpPr>
            <a:spLocks noChangeShapeType="1"/>
          </p:cNvSpPr>
          <p:nvPr/>
        </p:nvSpPr>
        <p:spPr bwMode="auto">
          <a:xfrm>
            <a:off x="5334000" y="2590800"/>
            <a:ext cx="2667000" cy="0"/>
          </a:xfrm>
          <a:prstGeom prst="line">
            <a:avLst/>
          </a:prstGeom>
          <a:noFill/>
          <a:ln w="127000">
            <a:solidFill>
              <a:schemeClr val="tx1"/>
            </a:solidFill>
            <a:round/>
            <a:headEnd/>
            <a:tailEnd type="triangle" w="med" len="med"/>
          </a:ln>
          <a:effectLst/>
        </p:spPr>
        <p:txBody>
          <a:bodyPr/>
          <a:lstStyle/>
          <a:p>
            <a:pPr>
              <a:defRPr/>
            </a:pPr>
            <a:endParaRPr lang="en-US"/>
          </a:p>
        </p:txBody>
      </p:sp>
      <p:sp>
        <p:nvSpPr>
          <p:cNvPr id="88077" name="Line 13"/>
          <p:cNvSpPr>
            <a:spLocks noChangeShapeType="1"/>
          </p:cNvSpPr>
          <p:nvPr/>
        </p:nvSpPr>
        <p:spPr bwMode="auto">
          <a:xfrm>
            <a:off x="5334000" y="2590800"/>
            <a:ext cx="2667000" cy="0"/>
          </a:xfrm>
          <a:prstGeom prst="line">
            <a:avLst/>
          </a:prstGeom>
          <a:noFill/>
          <a:ln w="127000">
            <a:solidFill>
              <a:schemeClr val="tx1"/>
            </a:solidFill>
            <a:round/>
            <a:headEnd/>
            <a:tailEnd type="triangle" w="med" len="med"/>
          </a:ln>
          <a:effectLst/>
        </p:spPr>
        <p:txBody>
          <a:bodyPr/>
          <a:lstStyle/>
          <a:p>
            <a:pPr>
              <a:defRPr/>
            </a:pPr>
            <a:endParaRPr lang="en-US"/>
          </a:p>
        </p:txBody>
      </p:sp>
      <p:sp>
        <p:nvSpPr>
          <p:cNvPr id="88078" name="Line 14"/>
          <p:cNvSpPr>
            <a:spLocks noChangeShapeType="1"/>
          </p:cNvSpPr>
          <p:nvPr/>
        </p:nvSpPr>
        <p:spPr bwMode="auto">
          <a:xfrm>
            <a:off x="5334000" y="2590800"/>
            <a:ext cx="2667000" cy="0"/>
          </a:xfrm>
          <a:prstGeom prst="line">
            <a:avLst/>
          </a:prstGeom>
          <a:noFill/>
          <a:ln w="127000">
            <a:solidFill>
              <a:schemeClr val="tx1"/>
            </a:solidFill>
            <a:round/>
            <a:headEnd/>
            <a:tailEnd type="triangle" w="med" len="med"/>
          </a:ln>
          <a:effectLst/>
        </p:spPr>
        <p:txBody>
          <a:bodyPr/>
          <a:lstStyle/>
          <a:p>
            <a:pPr>
              <a:defRPr/>
            </a:pPr>
            <a:endParaRPr lang="en-US"/>
          </a:p>
        </p:txBody>
      </p:sp>
      <p:sp>
        <p:nvSpPr>
          <p:cNvPr id="88079" name="Line 15"/>
          <p:cNvSpPr>
            <a:spLocks noChangeShapeType="1"/>
          </p:cNvSpPr>
          <p:nvPr/>
        </p:nvSpPr>
        <p:spPr bwMode="auto">
          <a:xfrm>
            <a:off x="5334000" y="2590800"/>
            <a:ext cx="2667000" cy="0"/>
          </a:xfrm>
          <a:prstGeom prst="line">
            <a:avLst/>
          </a:prstGeom>
          <a:noFill/>
          <a:ln w="127000">
            <a:solidFill>
              <a:schemeClr val="tx1"/>
            </a:solidFill>
            <a:round/>
            <a:headEnd/>
            <a:tailEnd type="triangle" w="med" len="med"/>
          </a:ln>
          <a:effectLst/>
        </p:spPr>
        <p:txBody>
          <a:bodyPr/>
          <a:lstStyle/>
          <a:p>
            <a:pPr>
              <a:defRPr/>
            </a:pPr>
            <a:endParaRPr lang="en-US"/>
          </a:p>
        </p:txBody>
      </p:sp>
      <p:sp>
        <p:nvSpPr>
          <p:cNvPr id="88080" name="Line 16"/>
          <p:cNvSpPr>
            <a:spLocks noChangeShapeType="1"/>
          </p:cNvSpPr>
          <p:nvPr/>
        </p:nvSpPr>
        <p:spPr bwMode="auto">
          <a:xfrm>
            <a:off x="5334000" y="2590800"/>
            <a:ext cx="2667000" cy="0"/>
          </a:xfrm>
          <a:prstGeom prst="line">
            <a:avLst/>
          </a:prstGeom>
          <a:noFill/>
          <a:ln w="127000">
            <a:solidFill>
              <a:schemeClr val="tx1"/>
            </a:solidFill>
            <a:round/>
            <a:headEnd/>
            <a:tailEnd type="triangle" w="med" len="med"/>
          </a:ln>
          <a:effectLst/>
        </p:spPr>
        <p:txBody>
          <a:bodyPr/>
          <a:lstStyle/>
          <a:p>
            <a:pPr>
              <a:defRPr/>
            </a:pPr>
            <a:endParaRPr lang="en-US"/>
          </a:p>
        </p:txBody>
      </p:sp>
      <p:sp>
        <p:nvSpPr>
          <p:cNvPr id="88081" name="Line 17"/>
          <p:cNvSpPr>
            <a:spLocks noChangeShapeType="1"/>
          </p:cNvSpPr>
          <p:nvPr/>
        </p:nvSpPr>
        <p:spPr bwMode="auto">
          <a:xfrm>
            <a:off x="5334000" y="2590800"/>
            <a:ext cx="2667000" cy="0"/>
          </a:xfrm>
          <a:prstGeom prst="line">
            <a:avLst/>
          </a:prstGeom>
          <a:noFill/>
          <a:ln w="127000">
            <a:solidFill>
              <a:schemeClr val="tx1"/>
            </a:solidFill>
            <a:round/>
            <a:headEnd/>
            <a:tailEnd type="triangle" w="med" len="med"/>
          </a:ln>
          <a:effectLst/>
        </p:spPr>
        <p:txBody>
          <a:bodyPr/>
          <a:lstStyle/>
          <a:p>
            <a:pPr>
              <a:defRPr/>
            </a:pPr>
            <a:endParaRPr lang="en-US"/>
          </a:p>
        </p:txBody>
      </p:sp>
      <p:sp>
        <p:nvSpPr>
          <p:cNvPr id="88082" name="Line 18"/>
          <p:cNvSpPr>
            <a:spLocks noChangeShapeType="1"/>
          </p:cNvSpPr>
          <p:nvPr/>
        </p:nvSpPr>
        <p:spPr bwMode="auto">
          <a:xfrm>
            <a:off x="5334000" y="2590800"/>
            <a:ext cx="2667000" cy="0"/>
          </a:xfrm>
          <a:prstGeom prst="line">
            <a:avLst/>
          </a:prstGeom>
          <a:noFill/>
          <a:ln w="127000">
            <a:solidFill>
              <a:schemeClr val="tx1"/>
            </a:solidFill>
            <a:round/>
            <a:headEnd/>
            <a:tailEnd type="triangle" w="med" len="med"/>
          </a:ln>
          <a:effectLst/>
        </p:spPr>
        <p:txBody>
          <a:bodyPr/>
          <a:lstStyle/>
          <a:p>
            <a:pPr>
              <a:defRPr/>
            </a:pPr>
            <a:endParaRPr lang="en-US"/>
          </a:p>
        </p:txBody>
      </p:sp>
      <p:sp>
        <p:nvSpPr>
          <p:cNvPr id="88074" name="Line 10"/>
          <p:cNvSpPr>
            <a:spLocks noChangeShapeType="1"/>
          </p:cNvSpPr>
          <p:nvPr/>
        </p:nvSpPr>
        <p:spPr bwMode="auto">
          <a:xfrm>
            <a:off x="5334000" y="2590800"/>
            <a:ext cx="2667000" cy="0"/>
          </a:xfrm>
          <a:prstGeom prst="line">
            <a:avLst/>
          </a:prstGeom>
          <a:noFill/>
          <a:ln w="127000">
            <a:solidFill>
              <a:srgbClr val="FF0000"/>
            </a:solidFill>
            <a:round/>
            <a:headEnd/>
            <a:tailEnd type="triangle" w="med" len="med"/>
          </a:ln>
          <a:effectLst/>
        </p:spPr>
        <p:txBody>
          <a:bodyPr/>
          <a:lstStyle/>
          <a:p>
            <a:pPr>
              <a:defRPr/>
            </a:pPr>
            <a:endParaRPr lang="en-US"/>
          </a:p>
        </p:txBody>
      </p:sp>
      <p:sp>
        <p:nvSpPr>
          <p:cNvPr id="88083" name="Text Box 19"/>
          <p:cNvSpPr txBox="1">
            <a:spLocks noChangeArrowheads="1"/>
          </p:cNvSpPr>
          <p:nvPr/>
        </p:nvSpPr>
        <p:spPr bwMode="auto">
          <a:xfrm>
            <a:off x="762000" y="914400"/>
            <a:ext cx="4038600" cy="319088"/>
          </a:xfrm>
          <a:prstGeom prst="rect">
            <a:avLst/>
          </a:prstGeom>
          <a:noFill/>
          <a:ln w="9525">
            <a:noFill/>
            <a:miter lim="800000"/>
            <a:headEnd/>
            <a:tailEnd/>
          </a:ln>
          <a:effectLst/>
        </p:spPr>
        <p:txBody>
          <a:bodyPr>
            <a:spAutoFit/>
          </a:bodyPr>
          <a:lstStyle/>
          <a:p>
            <a:pPr>
              <a:defRPr/>
            </a:pPr>
            <a:r>
              <a:rPr lang="en-US" sz="1600">
                <a:solidFill>
                  <a:schemeClr val="tx1"/>
                </a:solidFill>
              </a:rPr>
              <a:t>T1 is independent of magnetic field.</a:t>
            </a:r>
          </a:p>
        </p:txBody>
      </p:sp>
      <p:sp>
        <p:nvSpPr>
          <p:cNvPr id="88084" name="Text Box 20"/>
          <p:cNvSpPr txBox="1">
            <a:spLocks noChangeArrowheads="1"/>
          </p:cNvSpPr>
          <p:nvPr/>
        </p:nvSpPr>
        <p:spPr bwMode="auto">
          <a:xfrm>
            <a:off x="5029200" y="914400"/>
            <a:ext cx="4343400" cy="319088"/>
          </a:xfrm>
          <a:prstGeom prst="rect">
            <a:avLst/>
          </a:prstGeom>
          <a:noFill/>
          <a:ln w="9525">
            <a:noFill/>
            <a:miter lim="800000"/>
            <a:headEnd/>
            <a:tailEnd/>
          </a:ln>
          <a:effectLst/>
        </p:spPr>
        <p:txBody>
          <a:bodyPr>
            <a:spAutoFit/>
          </a:bodyPr>
          <a:lstStyle/>
          <a:p>
            <a:pPr>
              <a:defRPr/>
            </a:pPr>
            <a:r>
              <a:rPr lang="en-US" sz="1600">
                <a:solidFill>
                  <a:schemeClr val="tx1"/>
                </a:solidFill>
              </a:rPr>
              <a:t>T2 is from an inhomogeneous field.</a:t>
            </a:r>
          </a:p>
        </p:txBody>
      </p:sp>
      <p:sp>
        <p:nvSpPr>
          <p:cNvPr id="88086" name="Line 22"/>
          <p:cNvSpPr>
            <a:spLocks noChangeShapeType="1"/>
          </p:cNvSpPr>
          <p:nvPr/>
        </p:nvSpPr>
        <p:spPr bwMode="auto">
          <a:xfrm>
            <a:off x="2209800" y="2590800"/>
            <a:ext cx="457200" cy="0"/>
          </a:xfrm>
          <a:prstGeom prst="line">
            <a:avLst/>
          </a:prstGeom>
          <a:noFill/>
          <a:ln w="25400">
            <a:solidFill>
              <a:srgbClr val="FF0000"/>
            </a:solidFill>
            <a:round/>
            <a:headEnd/>
            <a:tailEnd type="triangle" w="med" len="med"/>
          </a:ln>
          <a:effectLst/>
        </p:spPr>
        <p:txBody>
          <a:bodyPr/>
          <a:lstStyle/>
          <a:p>
            <a:pPr>
              <a:defRPr/>
            </a:pPr>
            <a:endParaRPr lang="en-US"/>
          </a:p>
        </p:txBody>
      </p:sp>
      <p:sp>
        <p:nvSpPr>
          <p:cNvPr id="88087" name="Line 23"/>
          <p:cNvSpPr>
            <a:spLocks noChangeShapeType="1"/>
          </p:cNvSpPr>
          <p:nvPr/>
        </p:nvSpPr>
        <p:spPr bwMode="auto">
          <a:xfrm>
            <a:off x="6477000" y="2590800"/>
            <a:ext cx="457200" cy="0"/>
          </a:xfrm>
          <a:prstGeom prst="line">
            <a:avLst/>
          </a:prstGeom>
          <a:noFill/>
          <a:ln w="25400">
            <a:solidFill>
              <a:srgbClr val="FF0000"/>
            </a:solidFill>
            <a:round/>
            <a:headEnd/>
            <a:tailEnd type="triangle" w="med" len="med"/>
          </a:ln>
          <a:effectLst/>
        </p:spPr>
        <p:txBody>
          <a:bodyPr/>
          <a:lstStyle/>
          <a:p>
            <a:pPr>
              <a:defRPr/>
            </a:pPr>
            <a:endParaRPr lang="en-US"/>
          </a:p>
        </p:txBody>
      </p:sp>
      <p:pic>
        <p:nvPicPr>
          <p:cNvPr id="246805" name="Picture 24" descr="DPH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078354">
            <a:off x="8010525" y="1381125"/>
            <a:ext cx="12954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806" name="Picture 27" descr="DPH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078354">
            <a:off x="3648075" y="1304925"/>
            <a:ext cx="12954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xit" presetSubtype="32" fill="hold" nodeType="clickEffect">
                                  <p:stCondLst>
                                    <p:cond delay="0"/>
                                  </p:stCondLst>
                                  <p:childTnLst>
                                    <p:anim calcmode="lin" valueType="num">
                                      <p:cBhvr>
                                        <p:cTn id="6" dur="3000"/>
                                        <p:tgtEl>
                                          <p:spTgt spid="88073"/>
                                        </p:tgtEl>
                                        <p:attrNameLst>
                                          <p:attrName>ppt_w</p:attrName>
                                        </p:attrNameLst>
                                      </p:cBhvr>
                                      <p:tavLst>
                                        <p:tav tm="0">
                                          <p:val>
                                            <p:strVal val="ppt_w"/>
                                          </p:val>
                                        </p:tav>
                                        <p:tav tm="100000">
                                          <p:val>
                                            <p:fltVal val="0"/>
                                          </p:val>
                                        </p:tav>
                                      </p:tavLst>
                                    </p:anim>
                                    <p:anim calcmode="lin" valueType="num">
                                      <p:cBhvr>
                                        <p:cTn id="7" dur="3000"/>
                                        <p:tgtEl>
                                          <p:spTgt spid="88073"/>
                                        </p:tgtEl>
                                        <p:attrNameLst>
                                          <p:attrName>ppt_h</p:attrName>
                                        </p:attrNameLst>
                                      </p:cBhvr>
                                      <p:tavLst>
                                        <p:tav tm="0">
                                          <p:val>
                                            <p:strVal val="ppt_h"/>
                                          </p:val>
                                        </p:tav>
                                        <p:tav tm="100000">
                                          <p:val>
                                            <p:fltVal val="0"/>
                                          </p:val>
                                        </p:tav>
                                      </p:tavLst>
                                    </p:anim>
                                    <p:set>
                                      <p:cBhvr>
                                        <p:cTn id="8" dur="1" fill="hold">
                                          <p:stCondLst>
                                            <p:cond delay="2999"/>
                                          </p:stCondLst>
                                        </p:cTn>
                                        <p:tgtEl>
                                          <p:spTgt spid="88073"/>
                                        </p:tgtEl>
                                        <p:attrNameLst>
                                          <p:attrName>style.visibility</p:attrName>
                                        </p:attrNameLst>
                                      </p:cBhvr>
                                      <p:to>
                                        <p:strVal val="hidden"/>
                                      </p:to>
                                    </p:set>
                                  </p:childTnLst>
                                </p:cTn>
                              </p:par>
                            </p:childTnLst>
                          </p:cTn>
                        </p:par>
                        <p:par>
                          <p:cTn id="9" fill="hold" nodeType="afterGroup">
                            <p:stCondLst>
                              <p:cond delay="3000"/>
                            </p:stCondLst>
                            <p:childTnLst>
                              <p:par>
                                <p:cTn id="10" presetID="1" presetClass="entr" presetSubtype="0" fill="hold" nodeType="afterEffect">
                                  <p:stCondLst>
                                    <p:cond delay="0"/>
                                  </p:stCondLst>
                                  <p:childTnLst>
                                    <p:set>
                                      <p:cBhvr>
                                        <p:cTn id="11" dur="1" fill="hold">
                                          <p:stCondLst>
                                            <p:cond delay="0"/>
                                          </p:stCondLst>
                                        </p:cTn>
                                        <p:tgtEl>
                                          <p:spTgt spid="88086"/>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8" presetClass="emph" presetSubtype="0" fill="hold" nodeType="clickEffect">
                                  <p:stCondLst>
                                    <p:cond delay="0"/>
                                  </p:stCondLst>
                                  <p:childTnLst>
                                    <p:animRot by="-21600000">
                                      <p:cBhvr>
                                        <p:cTn id="15" dur="3000" fill="hold"/>
                                        <p:tgtEl>
                                          <p:spTgt spid="88074"/>
                                        </p:tgtEl>
                                        <p:attrNameLst>
                                          <p:attrName>r</p:attrName>
                                        </p:attrNameLst>
                                      </p:cBhvr>
                                    </p:animRot>
                                  </p:childTnLst>
                                </p:cTn>
                              </p:par>
                              <p:par>
                                <p:cTn id="16" presetID="23" presetClass="exit" presetSubtype="32" fill="hold" nodeType="withEffect">
                                  <p:stCondLst>
                                    <p:cond delay="0"/>
                                  </p:stCondLst>
                                  <p:childTnLst>
                                    <p:anim calcmode="lin" valueType="num">
                                      <p:cBhvr>
                                        <p:cTn id="17" dur="3000"/>
                                        <p:tgtEl>
                                          <p:spTgt spid="88074"/>
                                        </p:tgtEl>
                                        <p:attrNameLst>
                                          <p:attrName>ppt_w</p:attrName>
                                        </p:attrNameLst>
                                      </p:cBhvr>
                                      <p:tavLst>
                                        <p:tav tm="0">
                                          <p:val>
                                            <p:strVal val="ppt_w"/>
                                          </p:val>
                                        </p:tav>
                                        <p:tav tm="100000">
                                          <p:val>
                                            <p:fltVal val="0"/>
                                          </p:val>
                                        </p:tav>
                                      </p:tavLst>
                                    </p:anim>
                                    <p:anim calcmode="lin" valueType="num">
                                      <p:cBhvr>
                                        <p:cTn id="18" dur="3000"/>
                                        <p:tgtEl>
                                          <p:spTgt spid="88074"/>
                                        </p:tgtEl>
                                        <p:attrNameLst>
                                          <p:attrName>ppt_h</p:attrName>
                                        </p:attrNameLst>
                                      </p:cBhvr>
                                      <p:tavLst>
                                        <p:tav tm="0">
                                          <p:val>
                                            <p:strVal val="ppt_h"/>
                                          </p:val>
                                        </p:tav>
                                        <p:tav tm="100000">
                                          <p:val>
                                            <p:fltVal val="0"/>
                                          </p:val>
                                        </p:tav>
                                      </p:tavLst>
                                    </p:anim>
                                    <p:set>
                                      <p:cBhvr>
                                        <p:cTn id="19" dur="1" fill="hold">
                                          <p:stCondLst>
                                            <p:cond delay="2999"/>
                                          </p:stCondLst>
                                        </p:cTn>
                                        <p:tgtEl>
                                          <p:spTgt spid="88074"/>
                                        </p:tgtEl>
                                        <p:attrNameLst>
                                          <p:attrName>style.visibility</p:attrName>
                                        </p:attrNameLst>
                                      </p:cBhvr>
                                      <p:to>
                                        <p:strVal val="hidden"/>
                                      </p:to>
                                    </p:set>
                                  </p:childTnLst>
                                </p:cTn>
                              </p:par>
                              <p:par>
                                <p:cTn id="20" presetID="8" presetClass="emph" presetSubtype="0" fill="hold" nodeType="withEffect">
                                  <p:stCondLst>
                                    <p:cond delay="0"/>
                                  </p:stCondLst>
                                  <p:childTnLst>
                                    <p:animRot by="-5400000">
                                      <p:cBhvr>
                                        <p:cTn id="21" dur="3000" fill="hold"/>
                                        <p:tgtEl>
                                          <p:spTgt spid="88075"/>
                                        </p:tgtEl>
                                        <p:attrNameLst>
                                          <p:attrName>r</p:attrName>
                                        </p:attrNameLst>
                                      </p:cBhvr>
                                    </p:animRot>
                                  </p:childTnLst>
                                </p:cTn>
                              </p:par>
                              <p:par>
                                <p:cTn id="22" presetID="8" presetClass="emph" presetSubtype="0" fill="hold" nodeType="withEffect">
                                  <p:stCondLst>
                                    <p:cond delay="0"/>
                                  </p:stCondLst>
                                  <p:childTnLst>
                                    <p:animRot by="-10800000">
                                      <p:cBhvr>
                                        <p:cTn id="23" dur="3000" fill="hold"/>
                                        <p:tgtEl>
                                          <p:spTgt spid="88076"/>
                                        </p:tgtEl>
                                        <p:attrNameLst>
                                          <p:attrName>r</p:attrName>
                                        </p:attrNameLst>
                                      </p:cBhvr>
                                    </p:animRot>
                                  </p:childTnLst>
                                </p:cTn>
                              </p:par>
                              <p:par>
                                <p:cTn id="24" presetID="8" presetClass="emph" presetSubtype="0" fill="hold" nodeType="withEffect">
                                  <p:stCondLst>
                                    <p:cond delay="0"/>
                                  </p:stCondLst>
                                  <p:childTnLst>
                                    <p:animRot by="-16200000">
                                      <p:cBhvr>
                                        <p:cTn id="25" dur="3000" fill="hold"/>
                                        <p:tgtEl>
                                          <p:spTgt spid="88077"/>
                                        </p:tgtEl>
                                        <p:attrNameLst>
                                          <p:attrName>r</p:attrName>
                                        </p:attrNameLst>
                                      </p:cBhvr>
                                    </p:animRot>
                                  </p:childTnLst>
                                </p:cTn>
                              </p:par>
                              <p:par>
                                <p:cTn id="26" presetID="8" presetClass="emph" presetSubtype="0" fill="hold" nodeType="withEffect">
                                  <p:stCondLst>
                                    <p:cond delay="0"/>
                                  </p:stCondLst>
                                  <p:childTnLst>
                                    <p:animRot by="-21600000">
                                      <p:cBhvr>
                                        <p:cTn id="27" dur="3000" fill="hold"/>
                                        <p:tgtEl>
                                          <p:spTgt spid="88078"/>
                                        </p:tgtEl>
                                        <p:attrNameLst>
                                          <p:attrName>r</p:attrName>
                                        </p:attrNameLst>
                                      </p:cBhvr>
                                    </p:animRot>
                                  </p:childTnLst>
                                </p:cTn>
                              </p:par>
                              <p:par>
                                <p:cTn id="28" presetID="8" presetClass="emph" presetSubtype="0" fill="hold" nodeType="withEffect">
                                  <p:stCondLst>
                                    <p:cond delay="0"/>
                                  </p:stCondLst>
                                  <p:childTnLst>
                                    <p:animRot by="-24300000">
                                      <p:cBhvr>
                                        <p:cTn id="29" dur="3000" fill="hold"/>
                                        <p:tgtEl>
                                          <p:spTgt spid="88079"/>
                                        </p:tgtEl>
                                        <p:attrNameLst>
                                          <p:attrName>r</p:attrName>
                                        </p:attrNameLst>
                                      </p:cBhvr>
                                    </p:animRot>
                                  </p:childTnLst>
                                </p:cTn>
                              </p:par>
                              <p:par>
                                <p:cTn id="30" presetID="8" presetClass="emph" presetSubtype="0" fill="hold" nodeType="withEffect">
                                  <p:stCondLst>
                                    <p:cond delay="0"/>
                                  </p:stCondLst>
                                  <p:childTnLst>
                                    <p:animRot by="-29700000">
                                      <p:cBhvr>
                                        <p:cTn id="31" dur="3000" fill="hold"/>
                                        <p:tgtEl>
                                          <p:spTgt spid="88080"/>
                                        </p:tgtEl>
                                        <p:attrNameLst>
                                          <p:attrName>r</p:attrName>
                                        </p:attrNameLst>
                                      </p:cBhvr>
                                    </p:animRot>
                                  </p:childTnLst>
                                </p:cTn>
                              </p:par>
                              <p:par>
                                <p:cTn id="32" presetID="8" presetClass="emph" presetSubtype="0" fill="hold" nodeType="withEffect">
                                  <p:stCondLst>
                                    <p:cond delay="0"/>
                                  </p:stCondLst>
                                  <p:childTnLst>
                                    <p:animRot by="-35100000">
                                      <p:cBhvr>
                                        <p:cTn id="33" dur="3000" fill="hold"/>
                                        <p:tgtEl>
                                          <p:spTgt spid="88081"/>
                                        </p:tgtEl>
                                        <p:attrNameLst>
                                          <p:attrName>r</p:attrName>
                                        </p:attrNameLst>
                                      </p:cBhvr>
                                    </p:animRot>
                                  </p:childTnLst>
                                </p:cTn>
                              </p:par>
                              <p:par>
                                <p:cTn id="34" presetID="8" presetClass="emph" presetSubtype="0" fill="hold" nodeType="withEffect">
                                  <p:stCondLst>
                                    <p:cond delay="0"/>
                                  </p:stCondLst>
                                  <p:childTnLst>
                                    <p:animRot by="-18900000">
                                      <p:cBhvr>
                                        <p:cTn id="35" dur="3000" fill="hold"/>
                                        <p:tgtEl>
                                          <p:spTgt spid="88082"/>
                                        </p:tgtEl>
                                        <p:attrNameLst>
                                          <p:attrName>r</p:attrName>
                                        </p:attrNameLst>
                                      </p:cBhvr>
                                    </p:animRot>
                                  </p:childTnLst>
                                </p:cTn>
                              </p:par>
                            </p:childTnLst>
                          </p:cTn>
                        </p:par>
                        <p:par>
                          <p:cTn id="36" fill="hold" nodeType="afterGroup">
                            <p:stCondLst>
                              <p:cond delay="3000"/>
                            </p:stCondLst>
                            <p:childTnLst>
                              <p:par>
                                <p:cTn id="37" presetID="1" presetClass="entr" presetSubtype="0" fill="hold" nodeType="afterEffect">
                                  <p:stCondLst>
                                    <p:cond delay="0"/>
                                  </p:stCondLst>
                                  <p:childTnLst>
                                    <p:set>
                                      <p:cBhvr>
                                        <p:cTn id="38" dur="1" fill="hold">
                                          <p:stCondLst>
                                            <p:cond delay="0"/>
                                          </p:stCondLst>
                                        </p:cTn>
                                        <p:tgtEl>
                                          <p:spTgt spid="880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355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682625"/>
            <a:ext cx="7086600" cy="487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23" name="TextBox 4"/>
          <p:cNvSpPr txBox="1">
            <a:spLocks noChangeArrowheads="1"/>
          </p:cNvSpPr>
          <p:nvPr/>
        </p:nvSpPr>
        <p:spPr bwMode="auto">
          <a:xfrm>
            <a:off x="0" y="-31750"/>
            <a:ext cx="9144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folHlink"/>
                </a:solidFill>
                <a:latin typeface="Arial" pitchFamily="34" charset="0"/>
              </a:defRPr>
            </a:lvl1pPr>
            <a:lvl2pPr marL="742950" indent="-285750">
              <a:defRPr sz="1500">
                <a:solidFill>
                  <a:schemeClr val="folHlink"/>
                </a:solidFill>
                <a:latin typeface="Arial" pitchFamily="34" charset="0"/>
              </a:defRPr>
            </a:lvl2pPr>
            <a:lvl3pPr marL="1143000" indent="-228600">
              <a:defRPr sz="1500">
                <a:solidFill>
                  <a:schemeClr val="folHlink"/>
                </a:solidFill>
                <a:latin typeface="Arial" pitchFamily="34" charset="0"/>
              </a:defRPr>
            </a:lvl3pPr>
            <a:lvl4pPr marL="1600200" indent="-228600">
              <a:defRPr sz="1500">
                <a:solidFill>
                  <a:schemeClr val="folHlink"/>
                </a:solidFill>
                <a:latin typeface="Arial" pitchFamily="34" charset="0"/>
              </a:defRPr>
            </a:lvl4pPr>
            <a:lvl5pPr marL="2057400" indent="-228600">
              <a:defRPr sz="1500">
                <a:solidFill>
                  <a:schemeClr val="folHlink"/>
                </a:solidFill>
                <a:latin typeface="Arial" pitchFamily="34" charset="0"/>
              </a:defRPr>
            </a:lvl5pPr>
            <a:lvl6pPr marL="2514600" indent="-228600" algn="ctr" eaLnBrk="0" fontAlgn="base" hangingPunct="0">
              <a:spcBef>
                <a:spcPct val="0"/>
              </a:spcBef>
              <a:spcAft>
                <a:spcPct val="0"/>
              </a:spcAft>
              <a:defRPr sz="1500">
                <a:solidFill>
                  <a:schemeClr val="folHlink"/>
                </a:solidFill>
                <a:latin typeface="Arial" pitchFamily="34" charset="0"/>
              </a:defRPr>
            </a:lvl6pPr>
            <a:lvl7pPr marL="2971800" indent="-228600" algn="ctr" eaLnBrk="0" fontAlgn="base" hangingPunct="0">
              <a:spcBef>
                <a:spcPct val="0"/>
              </a:spcBef>
              <a:spcAft>
                <a:spcPct val="0"/>
              </a:spcAft>
              <a:defRPr sz="1500">
                <a:solidFill>
                  <a:schemeClr val="folHlink"/>
                </a:solidFill>
                <a:latin typeface="Arial" pitchFamily="34" charset="0"/>
              </a:defRPr>
            </a:lvl7pPr>
            <a:lvl8pPr marL="3429000" indent="-228600" algn="ctr" eaLnBrk="0" fontAlgn="base" hangingPunct="0">
              <a:spcBef>
                <a:spcPct val="0"/>
              </a:spcBef>
              <a:spcAft>
                <a:spcPct val="0"/>
              </a:spcAft>
              <a:defRPr sz="1500">
                <a:solidFill>
                  <a:schemeClr val="folHlink"/>
                </a:solidFill>
                <a:latin typeface="Arial" pitchFamily="34" charset="0"/>
              </a:defRPr>
            </a:lvl8pPr>
            <a:lvl9pPr marL="3886200" indent="-228600" algn="ctr" eaLnBrk="0" fontAlgn="base" hangingPunct="0">
              <a:spcBef>
                <a:spcPct val="0"/>
              </a:spcBef>
              <a:spcAft>
                <a:spcPct val="0"/>
              </a:spcAft>
              <a:defRPr sz="1500">
                <a:solidFill>
                  <a:schemeClr val="folHlink"/>
                </a:solidFill>
                <a:latin typeface="Arial" pitchFamily="34" charset="0"/>
              </a:defRPr>
            </a:lvl9pPr>
          </a:lstStyle>
          <a:p>
            <a:pPr algn="l" eaLnBrk="1" hangingPunct="1"/>
            <a:r>
              <a:rPr lang="en-US" sz="2800" b="1">
                <a:solidFill>
                  <a:srgbClr val="000000"/>
                </a:solidFill>
                <a:effectLst/>
              </a:rPr>
              <a:t>G</a:t>
            </a:r>
            <a:r>
              <a:rPr lang="en-US" sz="2800" b="1" baseline="-25000">
                <a:solidFill>
                  <a:srgbClr val="000000"/>
                </a:solidFill>
                <a:effectLst/>
              </a:rPr>
              <a:t>F </a:t>
            </a:r>
            <a:r>
              <a:rPr lang="en-US" sz="2800" b="1">
                <a:solidFill>
                  <a:srgbClr val="000000"/>
                </a:solidFill>
                <a:effectLst/>
              </a:rPr>
              <a:t>&amp;</a:t>
            </a:r>
            <a:r>
              <a:rPr lang="en-US" sz="2800" b="1" baseline="-25000">
                <a:solidFill>
                  <a:srgbClr val="000000"/>
                </a:solidFill>
                <a:effectLst/>
              </a:rPr>
              <a:t> </a:t>
            </a:r>
            <a:r>
              <a:rPr lang="en-US" sz="2800" b="1">
                <a:solidFill>
                  <a:srgbClr val="000000"/>
                </a:solidFill>
                <a:effectLst/>
                <a:latin typeface="Symbol" pitchFamily="18" charset="2"/>
              </a:rPr>
              <a:t>t</a:t>
            </a:r>
            <a:r>
              <a:rPr lang="en-US" sz="2800" b="1" baseline="-25000">
                <a:solidFill>
                  <a:srgbClr val="000000"/>
                </a:solidFill>
                <a:effectLst/>
                <a:latin typeface="Symbol" pitchFamily="18" charset="2"/>
              </a:rPr>
              <a:t>m</a:t>
            </a:r>
            <a:r>
              <a:rPr lang="en-US" sz="2800" b="1">
                <a:solidFill>
                  <a:srgbClr val="000000"/>
                </a:solidFill>
                <a:effectLst/>
              </a:rPr>
              <a:t> precision has improved by ~4 orders of magnitude over 60 years.</a:t>
            </a:r>
          </a:p>
        </p:txBody>
      </p:sp>
      <p:sp>
        <p:nvSpPr>
          <p:cNvPr id="57348" name="Line 4"/>
          <p:cNvSpPr>
            <a:spLocks noChangeShapeType="1"/>
          </p:cNvSpPr>
          <p:nvPr/>
        </p:nvSpPr>
        <p:spPr bwMode="auto">
          <a:xfrm>
            <a:off x="2136775" y="1122363"/>
            <a:ext cx="5570538" cy="3322637"/>
          </a:xfrm>
          <a:prstGeom prst="line">
            <a:avLst/>
          </a:prstGeom>
          <a:noFill/>
          <a:ln w="254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57349" name="Text Box 5"/>
          <p:cNvSpPr txBox="1">
            <a:spLocks noChangeArrowheads="1"/>
          </p:cNvSpPr>
          <p:nvPr/>
        </p:nvSpPr>
        <p:spPr bwMode="auto">
          <a:xfrm>
            <a:off x="6781800" y="4419600"/>
            <a:ext cx="1219200"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500">
                <a:solidFill>
                  <a:schemeClr val="folHlink"/>
                </a:solidFill>
                <a:latin typeface="Arial" pitchFamily="34" charset="0"/>
              </a:defRPr>
            </a:lvl1pPr>
            <a:lvl2pPr marL="742950" indent="-285750">
              <a:defRPr sz="1500">
                <a:solidFill>
                  <a:schemeClr val="folHlink"/>
                </a:solidFill>
                <a:latin typeface="Arial" pitchFamily="34" charset="0"/>
              </a:defRPr>
            </a:lvl2pPr>
            <a:lvl3pPr marL="1143000" indent="-228600">
              <a:defRPr sz="1500">
                <a:solidFill>
                  <a:schemeClr val="folHlink"/>
                </a:solidFill>
                <a:latin typeface="Arial" pitchFamily="34" charset="0"/>
              </a:defRPr>
            </a:lvl3pPr>
            <a:lvl4pPr marL="1600200" indent="-228600">
              <a:defRPr sz="1500">
                <a:solidFill>
                  <a:schemeClr val="folHlink"/>
                </a:solidFill>
                <a:latin typeface="Arial" pitchFamily="34" charset="0"/>
              </a:defRPr>
            </a:lvl4pPr>
            <a:lvl5pPr marL="2057400" indent="-228600">
              <a:defRPr sz="1500">
                <a:solidFill>
                  <a:schemeClr val="folHlink"/>
                </a:solidFill>
                <a:latin typeface="Arial" pitchFamily="34" charset="0"/>
              </a:defRPr>
            </a:lvl5pPr>
            <a:lvl6pPr marL="2514600" indent="-228600" algn="ctr" eaLnBrk="0" fontAlgn="base" hangingPunct="0">
              <a:spcBef>
                <a:spcPct val="0"/>
              </a:spcBef>
              <a:spcAft>
                <a:spcPct val="0"/>
              </a:spcAft>
              <a:defRPr sz="1500">
                <a:solidFill>
                  <a:schemeClr val="folHlink"/>
                </a:solidFill>
                <a:latin typeface="Arial" pitchFamily="34" charset="0"/>
              </a:defRPr>
            </a:lvl6pPr>
            <a:lvl7pPr marL="2971800" indent="-228600" algn="ctr" eaLnBrk="0" fontAlgn="base" hangingPunct="0">
              <a:spcBef>
                <a:spcPct val="0"/>
              </a:spcBef>
              <a:spcAft>
                <a:spcPct val="0"/>
              </a:spcAft>
              <a:defRPr sz="1500">
                <a:solidFill>
                  <a:schemeClr val="folHlink"/>
                </a:solidFill>
                <a:latin typeface="Arial" pitchFamily="34" charset="0"/>
              </a:defRPr>
            </a:lvl7pPr>
            <a:lvl8pPr marL="3429000" indent="-228600" algn="ctr" eaLnBrk="0" fontAlgn="base" hangingPunct="0">
              <a:spcBef>
                <a:spcPct val="0"/>
              </a:spcBef>
              <a:spcAft>
                <a:spcPct val="0"/>
              </a:spcAft>
              <a:defRPr sz="1500">
                <a:solidFill>
                  <a:schemeClr val="folHlink"/>
                </a:solidFill>
                <a:latin typeface="Arial" pitchFamily="34" charset="0"/>
              </a:defRPr>
            </a:lvl8pPr>
            <a:lvl9pPr marL="3886200" indent="-228600" algn="ctr" eaLnBrk="0" fontAlgn="base" hangingPunct="0">
              <a:spcBef>
                <a:spcPct val="0"/>
              </a:spcBef>
              <a:spcAft>
                <a:spcPct val="0"/>
              </a:spcAft>
              <a:defRPr sz="1500">
                <a:solidFill>
                  <a:schemeClr val="folHlink"/>
                </a:solidFill>
                <a:latin typeface="Arial" pitchFamily="34" charset="0"/>
              </a:defRPr>
            </a:lvl9pPr>
          </a:lstStyle>
          <a:p>
            <a:pPr algn="l">
              <a:spcBef>
                <a:spcPct val="50000"/>
              </a:spcBef>
            </a:pPr>
            <a:r>
              <a:rPr lang="en-US" sz="1800" b="1">
                <a:solidFill>
                  <a:srgbClr val="FF3300"/>
                </a:solidFill>
                <a:effectLst/>
              </a:rPr>
              <a:t>Achieved!</a:t>
            </a:r>
          </a:p>
        </p:txBody>
      </p:sp>
      <p:pic>
        <p:nvPicPr>
          <p:cNvPr id="5735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5464175"/>
            <a:ext cx="6096000" cy="131762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351" name="AutoShape 7"/>
          <p:cNvSpPr>
            <a:spLocks noChangeArrowheads="1"/>
          </p:cNvSpPr>
          <p:nvPr/>
        </p:nvSpPr>
        <p:spPr bwMode="auto">
          <a:xfrm rot="10800000">
            <a:off x="8077200" y="4191000"/>
            <a:ext cx="685800" cy="2057400"/>
          </a:xfrm>
          <a:prstGeom prst="curvedRightArrow">
            <a:avLst>
              <a:gd name="adj1" fmla="val 60000"/>
              <a:gd name="adj2" fmla="val 120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eaLnBrk="1" hangingPunct="1"/>
            <a:endParaRPr lang="en-US" sz="1800">
              <a:solidFill>
                <a:srgbClr val="000000"/>
              </a:solidFill>
              <a:effectLst/>
            </a:endParaRPr>
          </a:p>
        </p:txBody>
      </p:sp>
      <p:sp>
        <p:nvSpPr>
          <p:cNvPr id="57352" name="Text Box 8"/>
          <p:cNvSpPr txBox="1">
            <a:spLocks noChangeArrowheads="1"/>
          </p:cNvSpPr>
          <p:nvPr/>
        </p:nvSpPr>
        <p:spPr bwMode="auto">
          <a:xfrm>
            <a:off x="-53975" y="5532438"/>
            <a:ext cx="19812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500">
                <a:solidFill>
                  <a:schemeClr val="folHlink"/>
                </a:solidFill>
                <a:latin typeface="Arial" pitchFamily="34" charset="0"/>
              </a:defRPr>
            </a:lvl1pPr>
            <a:lvl2pPr marL="742950" indent="-285750">
              <a:defRPr sz="1500">
                <a:solidFill>
                  <a:schemeClr val="folHlink"/>
                </a:solidFill>
                <a:latin typeface="Arial" pitchFamily="34" charset="0"/>
              </a:defRPr>
            </a:lvl2pPr>
            <a:lvl3pPr marL="1143000" indent="-228600">
              <a:defRPr sz="1500">
                <a:solidFill>
                  <a:schemeClr val="folHlink"/>
                </a:solidFill>
                <a:latin typeface="Arial" pitchFamily="34" charset="0"/>
              </a:defRPr>
            </a:lvl3pPr>
            <a:lvl4pPr marL="1600200" indent="-228600">
              <a:defRPr sz="1500">
                <a:solidFill>
                  <a:schemeClr val="folHlink"/>
                </a:solidFill>
                <a:latin typeface="Arial" pitchFamily="34" charset="0"/>
              </a:defRPr>
            </a:lvl4pPr>
            <a:lvl5pPr marL="2057400" indent="-228600">
              <a:defRPr sz="1500">
                <a:solidFill>
                  <a:schemeClr val="folHlink"/>
                </a:solidFill>
                <a:latin typeface="Arial" pitchFamily="34" charset="0"/>
              </a:defRPr>
            </a:lvl5pPr>
            <a:lvl6pPr marL="2514600" indent="-228600" algn="ctr" eaLnBrk="0" fontAlgn="base" hangingPunct="0">
              <a:spcBef>
                <a:spcPct val="0"/>
              </a:spcBef>
              <a:spcAft>
                <a:spcPct val="0"/>
              </a:spcAft>
              <a:defRPr sz="1500">
                <a:solidFill>
                  <a:schemeClr val="folHlink"/>
                </a:solidFill>
                <a:latin typeface="Arial" pitchFamily="34" charset="0"/>
              </a:defRPr>
            </a:lvl6pPr>
            <a:lvl7pPr marL="2971800" indent="-228600" algn="ctr" eaLnBrk="0" fontAlgn="base" hangingPunct="0">
              <a:spcBef>
                <a:spcPct val="0"/>
              </a:spcBef>
              <a:spcAft>
                <a:spcPct val="0"/>
              </a:spcAft>
              <a:defRPr sz="1500">
                <a:solidFill>
                  <a:schemeClr val="folHlink"/>
                </a:solidFill>
                <a:latin typeface="Arial" pitchFamily="34" charset="0"/>
              </a:defRPr>
            </a:lvl7pPr>
            <a:lvl8pPr marL="3429000" indent="-228600" algn="ctr" eaLnBrk="0" fontAlgn="base" hangingPunct="0">
              <a:spcBef>
                <a:spcPct val="0"/>
              </a:spcBef>
              <a:spcAft>
                <a:spcPct val="0"/>
              </a:spcAft>
              <a:defRPr sz="1500">
                <a:solidFill>
                  <a:schemeClr val="folHlink"/>
                </a:solidFill>
                <a:latin typeface="Arial" pitchFamily="34" charset="0"/>
              </a:defRPr>
            </a:lvl8pPr>
            <a:lvl9pPr marL="3886200" indent="-228600" algn="ctr" eaLnBrk="0" fontAlgn="base" hangingPunct="0">
              <a:spcBef>
                <a:spcPct val="0"/>
              </a:spcBef>
              <a:spcAft>
                <a:spcPct val="0"/>
              </a:spcAft>
              <a:defRPr sz="1500">
                <a:solidFill>
                  <a:schemeClr val="folHlink"/>
                </a:solidFill>
                <a:latin typeface="Arial" pitchFamily="34" charset="0"/>
              </a:defRPr>
            </a:lvl9pPr>
          </a:lstStyle>
          <a:p>
            <a:pPr algn="l" eaLnBrk="1" hangingPunct="1">
              <a:spcBef>
                <a:spcPct val="50000"/>
              </a:spcBef>
            </a:pPr>
            <a:r>
              <a:rPr lang="en-US" sz="1800" b="1">
                <a:solidFill>
                  <a:srgbClr val="FF5050"/>
                </a:solidFill>
                <a:effectLst/>
              </a:rPr>
              <a:t>PRL Jan 2011</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7348"/>
                                        </p:tgtEl>
                                        <p:attrNameLst>
                                          <p:attrName>style.visibility</p:attrName>
                                        </p:attrNameLst>
                                      </p:cBhvr>
                                      <p:to>
                                        <p:strVal val="visible"/>
                                      </p:to>
                                    </p:set>
                                    <p:anim calcmode="lin" valueType="num">
                                      <p:cBhvr>
                                        <p:cTn id="7" dur="500" fill="hold"/>
                                        <p:tgtEl>
                                          <p:spTgt spid="57348"/>
                                        </p:tgtEl>
                                        <p:attrNameLst>
                                          <p:attrName>ppt_w</p:attrName>
                                        </p:attrNameLst>
                                      </p:cBhvr>
                                      <p:tavLst>
                                        <p:tav tm="0">
                                          <p:val>
                                            <p:fltVal val="0"/>
                                          </p:val>
                                        </p:tav>
                                        <p:tav tm="100000">
                                          <p:val>
                                            <p:strVal val="#ppt_w"/>
                                          </p:val>
                                        </p:tav>
                                      </p:tavLst>
                                    </p:anim>
                                    <p:anim calcmode="lin" valueType="num">
                                      <p:cBhvr>
                                        <p:cTn id="8" dur="500" fill="hold"/>
                                        <p:tgtEl>
                                          <p:spTgt spid="57348"/>
                                        </p:tgtEl>
                                        <p:attrNameLst>
                                          <p:attrName>ppt_h</p:attrName>
                                        </p:attrNameLst>
                                      </p:cBhvr>
                                      <p:tavLst>
                                        <p:tav tm="0">
                                          <p:val>
                                            <p:fltVal val="0"/>
                                          </p:val>
                                        </p:tav>
                                        <p:tav tm="100000">
                                          <p:val>
                                            <p:strVal val="#ppt_h"/>
                                          </p:val>
                                        </p:tav>
                                      </p:tavLst>
                                    </p:anim>
                                    <p:anim calcmode="lin" valueType="num">
                                      <p:cBhvr>
                                        <p:cTn id="9" dur="500" fill="hold"/>
                                        <p:tgtEl>
                                          <p:spTgt spid="57348"/>
                                        </p:tgtEl>
                                        <p:attrNameLst>
                                          <p:attrName>style.rotation</p:attrName>
                                        </p:attrNameLst>
                                      </p:cBhvr>
                                      <p:tavLst>
                                        <p:tav tm="0">
                                          <p:val>
                                            <p:fltVal val="360"/>
                                          </p:val>
                                        </p:tav>
                                        <p:tav tm="100000">
                                          <p:val>
                                            <p:fltVal val="0"/>
                                          </p:val>
                                        </p:tav>
                                      </p:tavLst>
                                    </p:anim>
                                    <p:animEffect transition="in" filter="fade">
                                      <p:cBhvr>
                                        <p:cTn id="10" dur="500"/>
                                        <p:tgtEl>
                                          <p:spTgt spid="57348"/>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57349"/>
                                        </p:tgtEl>
                                        <p:attrNameLst>
                                          <p:attrName>style.visibility</p:attrName>
                                        </p:attrNameLst>
                                      </p:cBhvr>
                                      <p:to>
                                        <p:strVal val="visible"/>
                                      </p:to>
                                    </p:set>
                                  </p:childTnLst>
                                </p:cTn>
                              </p:par>
                            </p:childTnLst>
                          </p:cTn>
                        </p:par>
                        <p:par>
                          <p:cTn id="13" fill="hold" nodeType="afterGroup">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57352"/>
                                        </p:tgtEl>
                                        <p:attrNameLst>
                                          <p:attrName>style.visibility</p:attrName>
                                        </p:attrNameLst>
                                      </p:cBhvr>
                                      <p:to>
                                        <p:strVal val="visible"/>
                                      </p:to>
                                    </p:set>
                                  </p:childTnLst>
                                </p:cTn>
                              </p:par>
                            </p:childTnLst>
                          </p:cTn>
                        </p:par>
                        <p:par>
                          <p:cTn id="16" fill="hold" nodeType="afterGroup">
                            <p:stCondLst>
                              <p:cond delay="500"/>
                            </p:stCondLst>
                            <p:childTnLst>
                              <p:par>
                                <p:cTn id="17" presetID="1" presetClass="entr" presetSubtype="0" fill="hold" nodeType="afterEffect">
                                  <p:stCondLst>
                                    <p:cond delay="0"/>
                                  </p:stCondLst>
                                  <p:childTnLst>
                                    <p:set>
                                      <p:cBhvr>
                                        <p:cTn id="18" dur="1" fill="hold">
                                          <p:stCondLst>
                                            <p:cond delay="0"/>
                                          </p:stCondLst>
                                        </p:cTn>
                                        <p:tgtEl>
                                          <p:spTgt spid="57350"/>
                                        </p:tgtEl>
                                        <p:attrNameLst>
                                          <p:attrName>style.visibility</p:attrName>
                                        </p:attrNameLst>
                                      </p:cBhvr>
                                      <p:to>
                                        <p:strVal val="visible"/>
                                      </p:to>
                                    </p:set>
                                  </p:childTnLst>
                                </p:cTn>
                              </p:par>
                            </p:childTnLst>
                          </p:cTn>
                        </p:par>
                        <p:par>
                          <p:cTn id="19" fill="hold" nodeType="afterGroup">
                            <p:stCondLst>
                              <p:cond delay="500"/>
                            </p:stCondLst>
                            <p:childTnLst>
                              <p:par>
                                <p:cTn id="20" presetID="1" presetClass="entr" presetSubtype="0" fill="hold" grpId="0" nodeType="afterEffect">
                                  <p:stCondLst>
                                    <p:cond delay="0"/>
                                  </p:stCondLst>
                                  <p:childTnLst>
                                    <p:set>
                                      <p:cBhvr>
                                        <p:cTn id="21" dur="1" fill="hold">
                                          <p:stCondLst>
                                            <p:cond delay="0"/>
                                          </p:stCondLst>
                                        </p:cTn>
                                        <p:tgtEl>
                                          <p:spTgt spid="573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animBg="1"/>
      <p:bldP spid="57349" grpId="0"/>
      <p:bldP spid="57351" grpId="0" animBg="1"/>
      <p:bldP spid="57352" grpId="0"/>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1490" name="Title 1"/>
          <p:cNvSpPr>
            <a:spLocks noGrp="1"/>
          </p:cNvSpPr>
          <p:nvPr>
            <p:ph type="title"/>
          </p:nvPr>
        </p:nvSpPr>
        <p:spPr>
          <a:xfrm>
            <a:off x="1104207" y="253903"/>
            <a:ext cx="8046720" cy="411163"/>
          </a:xfrm>
        </p:spPr>
        <p:txBody>
          <a:bodyPr/>
          <a:lstStyle/>
          <a:p>
            <a:pPr algn="l"/>
            <a:r>
              <a:rPr lang="en-US" sz="3600" dirty="0" smtClean="0"/>
              <a:t>Example: connection from </a:t>
            </a:r>
            <a:r>
              <a:rPr lang="en-US" sz="3600" dirty="0" smtClean="0">
                <a:latin typeface="Symbol" pitchFamily="18" charset="2"/>
              </a:rPr>
              <a:t>t</a:t>
            </a:r>
            <a:r>
              <a:rPr lang="en-US" sz="3600" baseline="-25000" dirty="0" smtClean="0">
                <a:latin typeface="Symbol" pitchFamily="18" charset="2"/>
              </a:rPr>
              <a:t>m</a:t>
            </a:r>
            <a:r>
              <a:rPr lang="en-US" sz="3600" dirty="0" smtClean="0"/>
              <a:t> to </a:t>
            </a:r>
            <a:r>
              <a:rPr lang="en-US" sz="3600" dirty="0">
                <a:solidFill>
                  <a:schemeClr val="accent6"/>
                </a:solidFill>
              </a:rPr>
              <a:t>sin</a:t>
            </a:r>
            <a:r>
              <a:rPr lang="en-US" sz="3600" baseline="30000" dirty="0">
                <a:solidFill>
                  <a:schemeClr val="accent6"/>
                </a:solidFill>
              </a:rPr>
              <a:t>2</a:t>
            </a:r>
            <a:r>
              <a:rPr lang="en-US" sz="3600" dirty="0">
                <a:solidFill>
                  <a:schemeClr val="accent6"/>
                </a:solidFill>
              </a:rPr>
              <a:t> </a:t>
            </a:r>
            <a:r>
              <a:rPr lang="en-US" sz="3600" dirty="0" err="1">
                <a:solidFill>
                  <a:schemeClr val="accent6"/>
                </a:solidFill>
              </a:rPr>
              <a:t>θ</a:t>
            </a:r>
            <a:r>
              <a:rPr lang="en-US" sz="3600" baseline="-25000" dirty="0" err="1">
                <a:solidFill>
                  <a:schemeClr val="accent6"/>
                </a:solidFill>
              </a:rPr>
              <a:t>W</a:t>
            </a:r>
            <a:r>
              <a:rPr lang="en-US" sz="3600" dirty="0" smtClean="0"/>
              <a:t> </a:t>
            </a:r>
          </a:p>
        </p:txBody>
      </p:sp>
      <p:sp>
        <p:nvSpPr>
          <p:cNvPr id="3" name="Content Placeholder 2"/>
          <p:cNvSpPr>
            <a:spLocks noGrp="1"/>
          </p:cNvSpPr>
          <p:nvPr>
            <p:ph idx="1"/>
          </p:nvPr>
        </p:nvSpPr>
        <p:spPr>
          <a:xfrm>
            <a:off x="124691" y="1217003"/>
            <a:ext cx="8991600" cy="1600200"/>
          </a:xfrm>
        </p:spPr>
        <p:txBody>
          <a:bodyPr/>
          <a:lstStyle/>
          <a:p>
            <a:pPr lvl="1">
              <a:defRPr/>
            </a:pPr>
            <a:r>
              <a:rPr lang="en-US" sz="1800" dirty="0" smtClean="0"/>
              <a:t>Momentum </a:t>
            </a:r>
            <a:r>
              <a:rPr lang="en-US" sz="1800" dirty="0"/>
              <a:t>transfer q</a:t>
            </a:r>
            <a:r>
              <a:rPr lang="en-US" sz="1800" baseline="30000" dirty="0"/>
              <a:t>2</a:t>
            </a:r>
            <a:r>
              <a:rPr lang="en-US" sz="1800" dirty="0"/>
              <a:t> = (p</a:t>
            </a:r>
            <a:r>
              <a:rPr lang="el-GR" sz="1800" baseline="-25000" dirty="0"/>
              <a:t>μ</a:t>
            </a:r>
            <a:r>
              <a:rPr lang="el-GR" sz="1800" dirty="0"/>
              <a:t> − </a:t>
            </a:r>
            <a:r>
              <a:rPr lang="en-US" sz="1800" dirty="0"/>
              <a:t>p</a:t>
            </a:r>
            <a:r>
              <a:rPr lang="el-GR" sz="1800" baseline="-25000" dirty="0"/>
              <a:t>νμ</a:t>
            </a:r>
            <a:r>
              <a:rPr lang="el-GR" sz="1800" dirty="0"/>
              <a:t>)</a:t>
            </a:r>
            <a:r>
              <a:rPr lang="el-GR" sz="1800" baseline="30000" dirty="0"/>
              <a:t>2</a:t>
            </a:r>
            <a:r>
              <a:rPr lang="el-GR" sz="1800" dirty="0"/>
              <a:t> = (</a:t>
            </a:r>
            <a:r>
              <a:rPr lang="en-US" sz="1800" dirty="0" err="1"/>
              <a:t>p</a:t>
            </a:r>
            <a:r>
              <a:rPr lang="en-US" sz="1800" baseline="-25000" dirty="0" err="1"/>
              <a:t>e</a:t>
            </a:r>
            <a:r>
              <a:rPr lang="en-US" sz="1800" dirty="0"/>
              <a:t> + p</a:t>
            </a:r>
            <a:r>
              <a:rPr lang="el-GR" sz="1800" baseline="-25000" dirty="0"/>
              <a:t>ν</a:t>
            </a:r>
            <a:r>
              <a:rPr lang="en-US" sz="1800" baseline="-25000" dirty="0"/>
              <a:t>e</a:t>
            </a:r>
            <a:r>
              <a:rPr lang="en-US" sz="1800" dirty="0"/>
              <a:t>)</a:t>
            </a:r>
            <a:r>
              <a:rPr lang="en-US" sz="1800" baseline="30000" dirty="0"/>
              <a:t>2</a:t>
            </a:r>
            <a:r>
              <a:rPr lang="en-US" sz="1800" dirty="0"/>
              <a:t> </a:t>
            </a:r>
            <a:r>
              <a:rPr lang="en-US" sz="1800" dirty="0" smtClean="0"/>
              <a:t>&lt; m</a:t>
            </a:r>
            <a:r>
              <a:rPr lang="en-US" sz="1800" baseline="-25000" dirty="0" smtClean="0">
                <a:latin typeface="Symbol" pitchFamily="18" charset="2"/>
              </a:rPr>
              <a:t>m</a:t>
            </a:r>
            <a:r>
              <a:rPr lang="en-US" sz="1800" baseline="30000" dirty="0" smtClean="0"/>
              <a:t>2</a:t>
            </a:r>
            <a:r>
              <a:rPr lang="en-US" sz="1800" baseline="30000" dirty="0"/>
              <a:t> </a:t>
            </a:r>
            <a:r>
              <a:rPr lang="en-US" sz="1800" dirty="0" smtClean="0"/>
              <a:t> much smaller </a:t>
            </a:r>
            <a:r>
              <a:rPr lang="en-US" sz="1800" dirty="0"/>
              <a:t>than </a:t>
            </a:r>
            <a:r>
              <a:rPr lang="en-US" sz="1800" dirty="0" smtClean="0"/>
              <a:t>M</a:t>
            </a:r>
            <a:r>
              <a:rPr lang="en-US" sz="1800" baseline="-25000" dirty="0" smtClean="0"/>
              <a:t>W</a:t>
            </a:r>
            <a:r>
              <a:rPr lang="en-US" sz="1800" baseline="30000" dirty="0" smtClean="0"/>
              <a:t>2</a:t>
            </a:r>
            <a:r>
              <a:rPr lang="en-US" sz="1800" dirty="0" smtClean="0"/>
              <a:t> </a:t>
            </a:r>
          </a:p>
          <a:p>
            <a:pPr lvl="1">
              <a:defRPr/>
            </a:pPr>
            <a:r>
              <a:rPr lang="en-US" sz="1800" dirty="0" smtClean="0"/>
              <a:t>Thus, W </a:t>
            </a:r>
            <a:r>
              <a:rPr lang="en-US" sz="1800" dirty="0"/>
              <a:t>propagator </a:t>
            </a:r>
            <a:r>
              <a:rPr lang="en-US" sz="1800" dirty="0" smtClean="0"/>
              <a:t>shrinks </a:t>
            </a:r>
            <a:r>
              <a:rPr lang="en-US" sz="1800" dirty="0"/>
              <a:t>to a point and can be well approximated through a local </a:t>
            </a:r>
            <a:r>
              <a:rPr lang="en-US" sz="1800" dirty="0" smtClean="0"/>
              <a:t>four-fermion interaction</a:t>
            </a:r>
            <a:r>
              <a:rPr lang="en-US" sz="1800" dirty="0"/>
              <a:t>, </a:t>
            </a:r>
          </a:p>
        </p:txBody>
      </p:sp>
      <p:sp>
        <p:nvSpPr>
          <p:cNvPr id="4" name="TextBox 3"/>
          <p:cNvSpPr txBox="1">
            <a:spLocks noRot="1" noChangeAspect="1" noMove="1" noResize="1" noEditPoints="1" noAdjustHandles="1" noChangeArrowheads="1" noChangeShapeType="1" noTextEdit="1"/>
          </p:cNvSpPr>
          <p:nvPr/>
        </p:nvSpPr>
        <p:spPr>
          <a:xfrm>
            <a:off x="1097280" y="2286000"/>
            <a:ext cx="7162800" cy="1062407"/>
          </a:xfrm>
          <a:prstGeom prst="rect">
            <a:avLst/>
          </a:prstGeom>
          <a:blipFill rotWithShape="1">
            <a:blip r:embed="rId3">
              <a:extLst>
                <a:ext uri="{28A0092B-C50C-407E-A947-70E740481C1C}">
                  <a14:useLocalDpi xmlns:a14="http://schemas.microsoft.com/office/drawing/2010/main" val="0"/>
                </a:ext>
              </a:extLst>
            </a:blip>
            <a:stretch>
              <a:fillRect/>
            </a:stretch>
          </a:blipFill>
        </p:spPr>
        <p:txBody>
          <a:bodyPr/>
          <a:lstStyle/>
          <a:p>
            <a:r>
              <a:rPr lang="en-US">
                <a:noFill/>
              </a:rPr>
              <a:t> </a:t>
            </a:r>
          </a:p>
        </p:txBody>
      </p:sp>
      <p:sp>
        <p:nvSpPr>
          <p:cNvPr id="5" name="TextBox 4"/>
          <p:cNvSpPr txBox="1"/>
          <p:nvPr/>
        </p:nvSpPr>
        <p:spPr>
          <a:xfrm>
            <a:off x="1858963" y="3570288"/>
            <a:ext cx="5114925" cy="369887"/>
          </a:xfrm>
          <a:prstGeom prst="rect">
            <a:avLst/>
          </a:prstGeom>
          <a:noFill/>
        </p:spPr>
        <p:txBody>
          <a:bodyPr wrap="none">
            <a:spAutoFit/>
          </a:bodyPr>
          <a:lstStyle/>
          <a:p>
            <a:pPr>
              <a:defRPr/>
            </a:pPr>
            <a:r>
              <a:rPr lang="en-US" dirty="0" err="1">
                <a:solidFill>
                  <a:srgbClr val="FF0000"/>
                </a:solidFill>
                <a:effectLst/>
              </a:rPr>
              <a:t>MuLan</a:t>
            </a:r>
            <a:r>
              <a:rPr lang="en-US" dirty="0">
                <a:solidFill>
                  <a:srgbClr val="FF0000"/>
                </a:solidFill>
                <a:effectLst/>
              </a:rPr>
              <a:t>: </a:t>
            </a:r>
            <a:r>
              <a:rPr lang="en-US" sz="1800" b="1" i="1" dirty="0">
                <a:solidFill>
                  <a:srgbClr val="FF0000"/>
                </a:solidFill>
                <a:effectLst/>
                <a:latin typeface="Times New Roman" pitchFamily="18" charset="0"/>
                <a:cs typeface="Times New Roman" pitchFamily="18" charset="0"/>
              </a:rPr>
              <a:t>G</a:t>
            </a:r>
            <a:r>
              <a:rPr lang="en-US" sz="1800" b="1" i="1" baseline="-25000" dirty="0">
                <a:solidFill>
                  <a:srgbClr val="FF0000"/>
                </a:solidFill>
                <a:effectLst/>
                <a:latin typeface="Times New Roman" pitchFamily="18" charset="0"/>
                <a:cs typeface="Times New Roman" pitchFamily="18" charset="0"/>
              </a:rPr>
              <a:t>F</a:t>
            </a:r>
            <a:r>
              <a:rPr lang="en-US" b="1" dirty="0">
                <a:solidFill>
                  <a:srgbClr val="FF0000"/>
                </a:solidFill>
                <a:effectLst/>
              </a:rPr>
              <a:t> = (1.166 378 8 ± 0.000 000 7) · 10</a:t>
            </a:r>
            <a:r>
              <a:rPr lang="en-US" b="1" baseline="30000" dirty="0">
                <a:solidFill>
                  <a:srgbClr val="FF0000"/>
                </a:solidFill>
                <a:effectLst/>
              </a:rPr>
              <a:t>−5</a:t>
            </a:r>
            <a:r>
              <a:rPr lang="en-US" b="1" dirty="0">
                <a:solidFill>
                  <a:srgbClr val="FF0000"/>
                </a:solidFill>
                <a:effectLst/>
              </a:rPr>
              <a:t> GeV</a:t>
            </a:r>
            <a:r>
              <a:rPr lang="en-US" b="1" baseline="30000" dirty="0">
                <a:solidFill>
                  <a:srgbClr val="FF0000"/>
                </a:solidFill>
                <a:effectLst/>
              </a:rPr>
              <a:t>−2</a:t>
            </a:r>
            <a:r>
              <a:rPr lang="en-US" b="1" dirty="0">
                <a:solidFill>
                  <a:srgbClr val="FF0000"/>
                </a:solidFill>
                <a:effectLst/>
              </a:rPr>
              <a:t> </a:t>
            </a:r>
            <a:r>
              <a:rPr lang="en-US" dirty="0"/>
              <a:t>.</a:t>
            </a:r>
            <a:endParaRPr lang="en-US" dirty="0">
              <a:solidFill>
                <a:srgbClr val="FF0000"/>
              </a:solidFill>
              <a:effectLst/>
            </a:endParaRPr>
          </a:p>
        </p:txBody>
      </p:sp>
      <p:sp>
        <p:nvSpPr>
          <p:cNvPr id="6" name="Right Arrow 5"/>
          <p:cNvSpPr/>
          <p:nvPr/>
        </p:nvSpPr>
        <p:spPr bwMode="auto">
          <a:xfrm>
            <a:off x="2133600" y="4495800"/>
            <a:ext cx="609600" cy="609600"/>
          </a:xfrm>
          <a:prstGeom prst="rightArrow">
            <a:avLst/>
          </a:prstGeom>
          <a:solidFill>
            <a:schemeClr val="accent6">
              <a:lumMod val="60000"/>
              <a:lumOff val="40000"/>
            </a:schemeClr>
          </a:solidFill>
          <a:ln w="9525" cap="flat" cmpd="sng" algn="ctr">
            <a:noFill/>
            <a:prstDash val="solid"/>
            <a:round/>
            <a:headEnd type="none" w="med" len="med"/>
            <a:tailEnd type="none" w="med" len="med"/>
          </a:ln>
          <a:effectLst/>
          <a:extLst/>
        </p:spPr>
        <p:txBody>
          <a:bodyPr wrap="none" anchor="ctr"/>
          <a:lstStyle/>
          <a:p>
            <a:pPr>
              <a:defRPr/>
            </a:pPr>
            <a:endParaRPr lang="en-US"/>
          </a:p>
        </p:txBody>
      </p:sp>
      <p:sp>
        <p:nvSpPr>
          <p:cNvPr id="7" name="TextBox 6"/>
          <p:cNvSpPr txBox="1">
            <a:spLocks noRot="1" noChangeAspect="1" noMove="1" noResize="1" noEditPoints="1" noAdjustHandles="1" noChangeArrowheads="1" noChangeShapeType="1" noTextEdit="1"/>
          </p:cNvSpPr>
          <p:nvPr/>
        </p:nvSpPr>
        <p:spPr>
          <a:xfrm>
            <a:off x="3033200" y="4498271"/>
            <a:ext cx="2766591" cy="523220"/>
          </a:xfrm>
          <a:prstGeom prst="rect">
            <a:avLst/>
          </a:prstGeom>
          <a:blipFill rotWithShape="1">
            <a:blip r:embed="rId4">
              <a:extLst>
                <a:ext uri="{28A0092B-C50C-407E-A947-70E740481C1C}">
                  <a14:useLocalDpi xmlns:a14="http://schemas.microsoft.com/office/drawing/2010/main" val="0"/>
                </a:ext>
              </a:extLst>
            </a:blip>
            <a:stretch>
              <a:fillRect/>
            </a:stretch>
          </a:blipFill>
        </p:spPr>
        <p:txBody>
          <a:bodyPr/>
          <a:lstStyle/>
          <a:p>
            <a:r>
              <a:rPr lang="en-US">
                <a:noFill/>
              </a:rPr>
              <a:t> </a:t>
            </a:r>
          </a:p>
        </p:txBody>
      </p:sp>
      <p:sp>
        <p:nvSpPr>
          <p:cNvPr id="8" name="TextBox 7"/>
          <p:cNvSpPr txBox="1"/>
          <p:nvPr/>
        </p:nvSpPr>
        <p:spPr>
          <a:xfrm>
            <a:off x="1560416" y="5638800"/>
            <a:ext cx="5077032" cy="323165"/>
          </a:xfrm>
          <a:prstGeom prst="rect">
            <a:avLst/>
          </a:prstGeom>
          <a:noFill/>
        </p:spPr>
        <p:txBody>
          <a:bodyPr wrap="none">
            <a:spAutoFit/>
          </a:bodyPr>
          <a:lstStyle/>
          <a:p>
            <a:pPr>
              <a:defRPr/>
            </a:pPr>
            <a:r>
              <a:rPr lang="en-US" dirty="0">
                <a:solidFill>
                  <a:schemeClr val="accent6"/>
                </a:solidFill>
                <a:effectLst/>
              </a:rPr>
              <a:t>(there are further quantum corrections </a:t>
            </a:r>
            <a:r>
              <a:rPr lang="en-US" dirty="0" smtClean="0">
                <a:solidFill>
                  <a:schemeClr val="accent6"/>
                </a:solidFill>
                <a:effectLst/>
              </a:rPr>
              <a:t>here not included)</a:t>
            </a:r>
            <a:endParaRPr lang="en-US" dirty="0">
              <a:solidFill>
                <a:schemeClr val="accent6"/>
              </a:solidFill>
              <a:effectLst/>
            </a:endParaRPr>
          </a:p>
        </p:txBody>
      </p:sp>
      <mc:AlternateContent xmlns:mc="http://schemas.openxmlformats.org/markup-compatibility/2006" xmlns:a14="http://schemas.microsoft.com/office/drawing/2010/main">
        <mc:Choice Requires="a14">
          <p:sp>
            <p:nvSpPr>
              <p:cNvPr id="11" name="TextBox 10"/>
              <p:cNvSpPr txBox="1"/>
              <p:nvPr/>
            </p:nvSpPr>
            <p:spPr>
              <a:xfrm>
                <a:off x="0" y="0"/>
                <a:ext cx="1080841" cy="918970"/>
              </a:xfrm>
              <a:prstGeom prst="rect">
                <a:avLst/>
              </a:prstGeom>
              <a:solidFill>
                <a:schemeClr val="accent3">
                  <a:lumMod val="85000"/>
                </a:schemeClr>
              </a:solidFill>
              <a:ln>
                <a:solidFill>
                  <a:schemeClr val="tx1"/>
                </a:solidFill>
              </a:ln>
            </p:spPr>
            <p:txBody>
              <a:bodyPr wrap="square" rtlCol="0">
                <a:spAutoFit/>
              </a:bodyPr>
              <a:lstStyle/>
              <a:p>
                <a:pPr/>
                <a14:m>
                  <m:oMathPara xmlns:m="http://schemas.openxmlformats.org/officeDocument/2006/math">
                    <m:oMathParaPr>
                      <m:jc m:val="center"/>
                    </m:oMathParaPr>
                    <m:oMath xmlns:m="http://schemas.openxmlformats.org/officeDocument/2006/math">
                      <m:sSub>
                        <m:sSubPr>
                          <m:ctrlPr>
                            <a:rPr lang="en-US" sz="4800" i="1" smtClean="0">
                              <a:solidFill>
                                <a:srgbClr val="0000FF"/>
                              </a:solidFill>
                              <a:effectLst/>
                              <a:latin typeface="Cambria Math"/>
                            </a:rPr>
                          </m:ctrlPr>
                        </m:sSubPr>
                        <m:e>
                          <m:r>
                            <a:rPr lang="en-US" sz="4800" b="0" i="0" smtClean="0">
                              <a:solidFill>
                                <a:srgbClr val="0000FF"/>
                              </a:solidFill>
                              <a:effectLst/>
                              <a:latin typeface="Cambria Math"/>
                            </a:rPr>
                            <m:t>  </m:t>
                          </m:r>
                          <m:r>
                            <m:rPr>
                              <m:sty m:val="p"/>
                            </m:rPr>
                            <a:rPr lang="en-US" sz="4800" b="0" i="0" smtClean="0">
                              <a:solidFill>
                                <a:srgbClr val="0000FF"/>
                              </a:solidFill>
                              <a:effectLst/>
                              <a:latin typeface="Cambria Math"/>
                              <a:ea typeface="Cambria Math"/>
                            </a:rPr>
                            <m:t>τ</m:t>
                          </m:r>
                        </m:e>
                        <m:sub>
                          <m:sSup>
                            <m:sSupPr>
                              <m:ctrlPr>
                                <a:rPr lang="en-US" sz="4800" i="1" smtClean="0">
                                  <a:solidFill>
                                    <a:srgbClr val="0000FF"/>
                                  </a:solidFill>
                                  <a:effectLst/>
                                  <a:latin typeface="Cambria Math"/>
                                </a:rPr>
                              </m:ctrlPr>
                            </m:sSupPr>
                            <m:e>
                              <m:r>
                                <m:rPr>
                                  <m:sty m:val="p"/>
                                </m:rPr>
                                <a:rPr lang="en-US" sz="4800" b="0" i="0" smtClean="0">
                                  <a:solidFill>
                                    <a:srgbClr val="0000FF"/>
                                  </a:solidFill>
                                  <a:effectLst/>
                                  <a:latin typeface="Cambria Math"/>
                                  <a:ea typeface="Cambria Math"/>
                                </a:rPr>
                                <m:t>μ</m:t>
                              </m:r>
                            </m:e>
                            <m:sup>
                              <m:r>
                                <a:rPr lang="en-US" sz="4800" b="0" i="0" smtClean="0">
                                  <a:solidFill>
                                    <a:srgbClr val="0000FF"/>
                                  </a:solidFill>
                                  <a:effectLst/>
                                  <a:latin typeface="Cambria Math"/>
                                </a:rPr>
                                <m:t>+</m:t>
                              </m:r>
                            </m:sup>
                          </m:sSup>
                        </m:sub>
                      </m:sSub>
                    </m:oMath>
                  </m:oMathPara>
                </a14:m>
                <a:endParaRPr lang="en-US" sz="4800" dirty="0">
                  <a:solidFill>
                    <a:srgbClr val="0000FF"/>
                  </a:solidFill>
                  <a:effectLst/>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0" y="0"/>
                <a:ext cx="1080841" cy="918970"/>
              </a:xfrm>
              <a:prstGeom prst="rect">
                <a:avLst/>
              </a:prstGeom>
              <a:blipFill rotWithShape="1">
                <a:blip r:embed="rId5"/>
                <a:stretch>
                  <a:fillRect/>
                </a:stretch>
              </a:blipFill>
              <a:ln>
                <a:solidFill>
                  <a:schemeClr val="tx1"/>
                </a:solidFill>
              </a:ln>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7570" name="Rectangle 7"/>
          <p:cNvSpPr>
            <a:spLocks noChangeArrowheads="1"/>
          </p:cNvSpPr>
          <p:nvPr/>
        </p:nvSpPr>
        <p:spPr bwMode="auto">
          <a:xfrm>
            <a:off x="228600" y="1314"/>
            <a:ext cx="8201554" cy="908580"/>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p>
            <a:pPr algn="l" eaLnBrk="1" hangingPunct="1">
              <a:lnSpc>
                <a:spcPct val="90000"/>
              </a:lnSpc>
            </a:pPr>
            <a:r>
              <a:rPr lang="en-US" sz="2800" b="1" kern="0" dirty="0" smtClean="0">
                <a:solidFill>
                  <a:srgbClr val="FF0000"/>
                </a:solidFill>
                <a:effectLst/>
                <a:latin typeface="Arial"/>
                <a:ea typeface="+mj-ea"/>
                <a:cs typeface="Arial"/>
              </a:rPr>
              <a:t>Negative </a:t>
            </a:r>
            <a:r>
              <a:rPr lang="en-US" sz="2800" b="1" kern="0" dirty="0">
                <a:solidFill>
                  <a:srgbClr val="FF0000"/>
                </a:solidFill>
                <a:effectLst/>
                <a:latin typeface="Arial"/>
                <a:ea typeface="+mj-ea"/>
                <a:cs typeface="Arial"/>
              </a:rPr>
              <a:t>muon lifetime </a:t>
            </a:r>
            <a:r>
              <a:rPr lang="en-US" sz="2800" b="1" kern="0" dirty="0">
                <a:solidFill>
                  <a:srgbClr val="000000"/>
                </a:solidFill>
                <a:effectLst/>
                <a:latin typeface="Arial"/>
                <a:ea typeface="+mj-ea"/>
                <a:cs typeface="Arial"/>
              </a:rPr>
              <a:t>motivation:</a:t>
            </a:r>
            <a:br>
              <a:rPr lang="en-US" sz="2800" b="1" kern="0" dirty="0">
                <a:solidFill>
                  <a:srgbClr val="000000"/>
                </a:solidFill>
                <a:effectLst/>
                <a:latin typeface="Arial"/>
                <a:ea typeface="+mj-ea"/>
                <a:cs typeface="Arial"/>
              </a:rPr>
            </a:br>
            <a:r>
              <a:rPr lang="en-US" sz="2800" b="1" dirty="0" smtClean="0">
                <a:solidFill>
                  <a:schemeClr val="tx1"/>
                </a:solidFill>
                <a:effectLst/>
                <a:latin typeface="Arial Unicode MS" pitchFamily="34" charset="-128"/>
                <a:ea typeface="Arial Unicode MS" pitchFamily="34" charset="-128"/>
                <a:cs typeface="Arial Unicode MS" pitchFamily="34" charset="-128"/>
              </a:rPr>
              <a:t>Muon capture </a:t>
            </a:r>
            <a:r>
              <a:rPr lang="en-US" sz="2800" b="1" dirty="0" smtClean="0">
                <a:solidFill>
                  <a:schemeClr val="tx1"/>
                </a:solidFill>
                <a:effectLst/>
                <a:latin typeface="Arial Unicode MS" pitchFamily="34" charset="-128"/>
                <a:ea typeface="Arial Unicode MS" pitchFamily="34" charset="-128"/>
                <a:cs typeface="Arial Unicode MS" pitchFamily="34" charset="-128"/>
                <a:sym typeface="Wingdings" pitchFamily="2" charset="2"/>
              </a:rPr>
              <a:t> Elusive </a:t>
            </a:r>
            <a:r>
              <a:rPr lang="en-US" sz="2800" b="1" dirty="0" err="1" smtClean="0">
                <a:solidFill>
                  <a:schemeClr val="tx1"/>
                </a:solidFill>
                <a:effectLst/>
                <a:latin typeface="Arial Unicode MS" pitchFamily="34" charset="-128"/>
                <a:ea typeface="Arial Unicode MS" pitchFamily="34" charset="-128"/>
                <a:cs typeface="Arial Unicode MS" pitchFamily="34" charset="-128"/>
                <a:sym typeface="Wingdings" pitchFamily="2" charset="2"/>
              </a:rPr>
              <a:t>hadronic</a:t>
            </a:r>
            <a:r>
              <a:rPr lang="en-US" sz="2800" b="1" dirty="0" smtClean="0">
                <a:solidFill>
                  <a:schemeClr val="tx1"/>
                </a:solidFill>
                <a:effectLst/>
                <a:latin typeface="Arial Unicode MS" pitchFamily="34" charset="-128"/>
                <a:ea typeface="Arial Unicode MS" pitchFamily="34" charset="-128"/>
                <a:cs typeface="Arial Unicode MS" pitchFamily="34" charset="-128"/>
                <a:sym typeface="Wingdings" pitchFamily="2" charset="2"/>
              </a:rPr>
              <a:t> properties</a:t>
            </a:r>
            <a:endParaRPr lang="en-US" sz="2800" b="1" dirty="0">
              <a:solidFill>
                <a:schemeClr val="tx1"/>
              </a:solidFill>
              <a:effectLst/>
              <a:latin typeface="Arial Unicode MS" pitchFamily="34" charset="-128"/>
              <a:ea typeface="Arial Unicode MS" pitchFamily="34" charset="-128"/>
              <a:cs typeface="Arial Unicode MS" pitchFamily="34" charset="-128"/>
            </a:endParaRPr>
          </a:p>
        </p:txBody>
      </p:sp>
      <p:sp>
        <p:nvSpPr>
          <p:cNvPr id="237573" name="Text Box 21" descr="Light upward diagonal"/>
          <p:cNvSpPr txBox="1">
            <a:spLocks noChangeArrowheads="1"/>
          </p:cNvSpPr>
          <p:nvPr/>
        </p:nvSpPr>
        <p:spPr bwMode="auto">
          <a:xfrm>
            <a:off x="4611435" y="896409"/>
            <a:ext cx="184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500">
                <a:solidFill>
                  <a:schemeClr val="folHlink"/>
                </a:solidFill>
                <a:latin typeface="Arial" pitchFamily="34" charset="0"/>
              </a:defRPr>
            </a:lvl1pPr>
            <a:lvl2pPr marL="742950" indent="-285750">
              <a:defRPr sz="1500">
                <a:solidFill>
                  <a:schemeClr val="folHlink"/>
                </a:solidFill>
                <a:latin typeface="Arial" pitchFamily="34" charset="0"/>
              </a:defRPr>
            </a:lvl2pPr>
            <a:lvl3pPr marL="1143000" indent="-228600">
              <a:defRPr sz="1500">
                <a:solidFill>
                  <a:schemeClr val="folHlink"/>
                </a:solidFill>
                <a:latin typeface="Arial" pitchFamily="34" charset="0"/>
              </a:defRPr>
            </a:lvl3pPr>
            <a:lvl4pPr marL="1600200" indent="-228600">
              <a:defRPr sz="1500">
                <a:solidFill>
                  <a:schemeClr val="folHlink"/>
                </a:solidFill>
                <a:latin typeface="Arial" pitchFamily="34" charset="0"/>
              </a:defRPr>
            </a:lvl4pPr>
            <a:lvl5pPr marL="2057400" indent="-228600">
              <a:defRPr sz="1500">
                <a:solidFill>
                  <a:schemeClr val="folHlink"/>
                </a:solidFill>
                <a:latin typeface="Arial" pitchFamily="34" charset="0"/>
              </a:defRPr>
            </a:lvl5pPr>
            <a:lvl6pPr marL="2514600" indent="-228600" algn="ctr" eaLnBrk="0" fontAlgn="base" hangingPunct="0">
              <a:spcBef>
                <a:spcPct val="0"/>
              </a:spcBef>
              <a:spcAft>
                <a:spcPct val="0"/>
              </a:spcAft>
              <a:defRPr sz="1500">
                <a:solidFill>
                  <a:schemeClr val="folHlink"/>
                </a:solidFill>
                <a:latin typeface="Arial" pitchFamily="34" charset="0"/>
              </a:defRPr>
            </a:lvl6pPr>
            <a:lvl7pPr marL="2971800" indent="-228600" algn="ctr" eaLnBrk="0" fontAlgn="base" hangingPunct="0">
              <a:spcBef>
                <a:spcPct val="0"/>
              </a:spcBef>
              <a:spcAft>
                <a:spcPct val="0"/>
              </a:spcAft>
              <a:defRPr sz="1500">
                <a:solidFill>
                  <a:schemeClr val="folHlink"/>
                </a:solidFill>
                <a:latin typeface="Arial" pitchFamily="34" charset="0"/>
              </a:defRPr>
            </a:lvl7pPr>
            <a:lvl8pPr marL="3429000" indent="-228600" algn="ctr" eaLnBrk="0" fontAlgn="base" hangingPunct="0">
              <a:spcBef>
                <a:spcPct val="0"/>
              </a:spcBef>
              <a:spcAft>
                <a:spcPct val="0"/>
              </a:spcAft>
              <a:defRPr sz="1500">
                <a:solidFill>
                  <a:schemeClr val="folHlink"/>
                </a:solidFill>
                <a:latin typeface="Arial" pitchFamily="34" charset="0"/>
              </a:defRPr>
            </a:lvl8pPr>
            <a:lvl9pPr marL="3886200" indent="-228600" algn="ctr" eaLnBrk="0" fontAlgn="base" hangingPunct="0">
              <a:spcBef>
                <a:spcPct val="0"/>
              </a:spcBef>
              <a:spcAft>
                <a:spcPct val="0"/>
              </a:spcAft>
              <a:defRPr sz="1500">
                <a:solidFill>
                  <a:schemeClr val="folHlink"/>
                </a:solidFill>
                <a:latin typeface="Arial" pitchFamily="34" charset="0"/>
              </a:defRPr>
            </a:lvl9pPr>
          </a:lstStyle>
          <a:p>
            <a:pPr algn="l">
              <a:spcBef>
                <a:spcPct val="50000"/>
              </a:spcBef>
            </a:pPr>
            <a:r>
              <a:rPr lang="en-US" sz="1800" b="1" dirty="0">
                <a:solidFill>
                  <a:srgbClr val="0000FF"/>
                </a:solidFill>
                <a:effectLst/>
              </a:rPr>
              <a:t>nucleon level</a:t>
            </a:r>
          </a:p>
        </p:txBody>
      </p:sp>
      <p:sp>
        <p:nvSpPr>
          <p:cNvPr id="237574" name="Text Box 22" descr="Light upward diagonal"/>
          <p:cNvSpPr txBox="1">
            <a:spLocks noChangeArrowheads="1"/>
          </p:cNvSpPr>
          <p:nvPr/>
        </p:nvSpPr>
        <p:spPr bwMode="auto">
          <a:xfrm>
            <a:off x="1625919" y="985529"/>
            <a:ext cx="15144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500">
                <a:solidFill>
                  <a:schemeClr val="folHlink"/>
                </a:solidFill>
                <a:latin typeface="Arial" pitchFamily="34" charset="0"/>
              </a:defRPr>
            </a:lvl1pPr>
            <a:lvl2pPr marL="742950" indent="-285750">
              <a:defRPr sz="1500">
                <a:solidFill>
                  <a:schemeClr val="folHlink"/>
                </a:solidFill>
                <a:latin typeface="Arial" pitchFamily="34" charset="0"/>
              </a:defRPr>
            </a:lvl2pPr>
            <a:lvl3pPr marL="1143000" indent="-228600">
              <a:defRPr sz="1500">
                <a:solidFill>
                  <a:schemeClr val="folHlink"/>
                </a:solidFill>
                <a:latin typeface="Arial" pitchFamily="34" charset="0"/>
              </a:defRPr>
            </a:lvl3pPr>
            <a:lvl4pPr marL="1600200" indent="-228600">
              <a:defRPr sz="1500">
                <a:solidFill>
                  <a:schemeClr val="folHlink"/>
                </a:solidFill>
                <a:latin typeface="Arial" pitchFamily="34" charset="0"/>
              </a:defRPr>
            </a:lvl4pPr>
            <a:lvl5pPr marL="2057400" indent="-228600">
              <a:defRPr sz="1500">
                <a:solidFill>
                  <a:schemeClr val="folHlink"/>
                </a:solidFill>
                <a:latin typeface="Arial" pitchFamily="34" charset="0"/>
              </a:defRPr>
            </a:lvl5pPr>
            <a:lvl6pPr marL="2514600" indent="-228600" algn="ctr" eaLnBrk="0" fontAlgn="base" hangingPunct="0">
              <a:spcBef>
                <a:spcPct val="0"/>
              </a:spcBef>
              <a:spcAft>
                <a:spcPct val="0"/>
              </a:spcAft>
              <a:defRPr sz="1500">
                <a:solidFill>
                  <a:schemeClr val="folHlink"/>
                </a:solidFill>
                <a:latin typeface="Arial" pitchFamily="34" charset="0"/>
              </a:defRPr>
            </a:lvl6pPr>
            <a:lvl7pPr marL="2971800" indent="-228600" algn="ctr" eaLnBrk="0" fontAlgn="base" hangingPunct="0">
              <a:spcBef>
                <a:spcPct val="0"/>
              </a:spcBef>
              <a:spcAft>
                <a:spcPct val="0"/>
              </a:spcAft>
              <a:defRPr sz="1500">
                <a:solidFill>
                  <a:schemeClr val="folHlink"/>
                </a:solidFill>
                <a:latin typeface="Arial" pitchFamily="34" charset="0"/>
              </a:defRPr>
            </a:lvl7pPr>
            <a:lvl8pPr marL="3429000" indent="-228600" algn="ctr" eaLnBrk="0" fontAlgn="base" hangingPunct="0">
              <a:spcBef>
                <a:spcPct val="0"/>
              </a:spcBef>
              <a:spcAft>
                <a:spcPct val="0"/>
              </a:spcAft>
              <a:defRPr sz="1500">
                <a:solidFill>
                  <a:schemeClr val="folHlink"/>
                </a:solidFill>
                <a:latin typeface="Arial" pitchFamily="34" charset="0"/>
              </a:defRPr>
            </a:lvl8pPr>
            <a:lvl9pPr marL="3886200" indent="-228600" algn="ctr" eaLnBrk="0" fontAlgn="base" hangingPunct="0">
              <a:spcBef>
                <a:spcPct val="0"/>
              </a:spcBef>
              <a:spcAft>
                <a:spcPct val="0"/>
              </a:spcAft>
              <a:defRPr sz="1500">
                <a:solidFill>
                  <a:schemeClr val="folHlink"/>
                </a:solidFill>
                <a:latin typeface="Arial" pitchFamily="34" charset="0"/>
              </a:defRPr>
            </a:lvl9pPr>
          </a:lstStyle>
          <a:p>
            <a:pPr algn="l">
              <a:spcBef>
                <a:spcPct val="50000"/>
              </a:spcBef>
            </a:pPr>
            <a:r>
              <a:rPr lang="en-US" sz="1800" b="1" dirty="0">
                <a:solidFill>
                  <a:srgbClr val="0000FF"/>
                </a:solidFill>
                <a:effectLst/>
              </a:rPr>
              <a:t>quark level</a:t>
            </a:r>
          </a:p>
        </p:txBody>
      </p:sp>
      <p:grpSp>
        <p:nvGrpSpPr>
          <p:cNvPr id="237575" name="Group 23"/>
          <p:cNvGrpSpPr>
            <a:grpSpLocks/>
          </p:cNvGrpSpPr>
          <p:nvPr/>
        </p:nvGrpSpPr>
        <p:grpSpPr bwMode="auto">
          <a:xfrm>
            <a:off x="1273628" y="1411876"/>
            <a:ext cx="2333625" cy="1685925"/>
            <a:chOff x="408" y="1308"/>
            <a:chExt cx="1470" cy="1062"/>
          </a:xfrm>
        </p:grpSpPr>
        <p:sp>
          <p:nvSpPr>
            <p:cNvPr id="237743" name="Line 24"/>
            <p:cNvSpPr>
              <a:spLocks noChangeShapeType="1"/>
            </p:cNvSpPr>
            <p:nvPr/>
          </p:nvSpPr>
          <p:spPr bwMode="auto">
            <a:xfrm flipH="1">
              <a:off x="972" y="1638"/>
              <a:ext cx="252" cy="450"/>
            </a:xfrm>
            <a:prstGeom prst="line">
              <a:avLst/>
            </a:prstGeom>
            <a:noFill/>
            <a:ln w="28575">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744" name="Text Box 25" descr="Light upward diagonal"/>
            <p:cNvSpPr txBox="1">
              <a:spLocks noChangeArrowheads="1"/>
            </p:cNvSpPr>
            <p:nvPr/>
          </p:nvSpPr>
          <p:spPr bwMode="auto">
            <a:xfrm>
              <a:off x="1026" y="1314"/>
              <a:ext cx="6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500">
                  <a:solidFill>
                    <a:schemeClr val="folHlink"/>
                  </a:solidFill>
                  <a:latin typeface="Arial" pitchFamily="34" charset="0"/>
                </a:defRPr>
              </a:lvl1pPr>
              <a:lvl2pPr marL="742950" indent="-285750">
                <a:defRPr sz="1500">
                  <a:solidFill>
                    <a:schemeClr val="folHlink"/>
                  </a:solidFill>
                  <a:latin typeface="Arial" pitchFamily="34" charset="0"/>
                </a:defRPr>
              </a:lvl2pPr>
              <a:lvl3pPr marL="1143000" indent="-228600">
                <a:defRPr sz="1500">
                  <a:solidFill>
                    <a:schemeClr val="folHlink"/>
                  </a:solidFill>
                  <a:latin typeface="Arial" pitchFamily="34" charset="0"/>
                </a:defRPr>
              </a:lvl3pPr>
              <a:lvl4pPr marL="1600200" indent="-228600">
                <a:defRPr sz="1500">
                  <a:solidFill>
                    <a:schemeClr val="folHlink"/>
                  </a:solidFill>
                  <a:latin typeface="Arial" pitchFamily="34" charset="0"/>
                </a:defRPr>
              </a:lvl4pPr>
              <a:lvl5pPr marL="2057400" indent="-228600">
                <a:defRPr sz="1500">
                  <a:solidFill>
                    <a:schemeClr val="folHlink"/>
                  </a:solidFill>
                  <a:latin typeface="Arial" pitchFamily="34" charset="0"/>
                </a:defRPr>
              </a:lvl5pPr>
              <a:lvl6pPr marL="2514600" indent="-228600" algn="ctr" eaLnBrk="0" fontAlgn="base" hangingPunct="0">
                <a:spcBef>
                  <a:spcPct val="0"/>
                </a:spcBef>
                <a:spcAft>
                  <a:spcPct val="0"/>
                </a:spcAft>
                <a:defRPr sz="1500">
                  <a:solidFill>
                    <a:schemeClr val="folHlink"/>
                  </a:solidFill>
                  <a:latin typeface="Arial" pitchFamily="34" charset="0"/>
                </a:defRPr>
              </a:lvl6pPr>
              <a:lvl7pPr marL="2971800" indent="-228600" algn="ctr" eaLnBrk="0" fontAlgn="base" hangingPunct="0">
                <a:spcBef>
                  <a:spcPct val="0"/>
                </a:spcBef>
                <a:spcAft>
                  <a:spcPct val="0"/>
                </a:spcAft>
                <a:defRPr sz="1500">
                  <a:solidFill>
                    <a:schemeClr val="folHlink"/>
                  </a:solidFill>
                  <a:latin typeface="Arial" pitchFamily="34" charset="0"/>
                </a:defRPr>
              </a:lvl7pPr>
              <a:lvl8pPr marL="3429000" indent="-228600" algn="ctr" eaLnBrk="0" fontAlgn="base" hangingPunct="0">
                <a:spcBef>
                  <a:spcPct val="0"/>
                </a:spcBef>
                <a:spcAft>
                  <a:spcPct val="0"/>
                </a:spcAft>
                <a:defRPr sz="1500">
                  <a:solidFill>
                    <a:schemeClr val="folHlink"/>
                  </a:solidFill>
                  <a:latin typeface="Arial" pitchFamily="34" charset="0"/>
                </a:defRPr>
              </a:lvl8pPr>
              <a:lvl9pPr marL="3886200" indent="-228600" algn="ctr" eaLnBrk="0" fontAlgn="base" hangingPunct="0">
                <a:spcBef>
                  <a:spcPct val="0"/>
                </a:spcBef>
                <a:spcAft>
                  <a:spcPct val="0"/>
                </a:spcAft>
                <a:defRPr sz="1500">
                  <a:solidFill>
                    <a:schemeClr val="folHlink"/>
                  </a:solidFill>
                  <a:latin typeface="Arial" pitchFamily="34" charset="0"/>
                </a:defRPr>
              </a:lvl9pPr>
            </a:lstStyle>
            <a:p>
              <a:pPr algn="l">
                <a:spcBef>
                  <a:spcPct val="50000"/>
                </a:spcBef>
              </a:pPr>
              <a:r>
                <a:rPr lang="en-US" sz="1800" b="1">
                  <a:solidFill>
                    <a:srgbClr val="000000"/>
                  </a:solidFill>
                  <a:effectLst/>
                  <a:latin typeface="Symbol" pitchFamily="18" charset="2"/>
                </a:rPr>
                <a:t>g</a:t>
              </a:r>
              <a:r>
                <a:rPr lang="en-US" sz="1800" b="1" baseline="-25000">
                  <a:solidFill>
                    <a:srgbClr val="000000"/>
                  </a:solidFill>
                  <a:effectLst/>
                  <a:latin typeface="Symbol" pitchFamily="18" charset="2"/>
                </a:rPr>
                <a:t>m</a:t>
              </a:r>
              <a:r>
                <a:rPr lang="en-US" sz="1600">
                  <a:solidFill>
                    <a:srgbClr val="000000"/>
                  </a:solidFill>
                  <a:effectLst/>
                </a:rPr>
                <a:t>(1-</a:t>
              </a:r>
              <a:r>
                <a:rPr lang="en-US" sz="1800" b="1">
                  <a:solidFill>
                    <a:srgbClr val="000000"/>
                  </a:solidFill>
                  <a:effectLst/>
                </a:rPr>
                <a:t> </a:t>
              </a:r>
              <a:r>
                <a:rPr lang="en-US" sz="1800" b="1">
                  <a:solidFill>
                    <a:srgbClr val="000000"/>
                  </a:solidFill>
                  <a:effectLst/>
                  <a:latin typeface="Symbol" pitchFamily="18" charset="2"/>
                </a:rPr>
                <a:t>g</a:t>
              </a:r>
              <a:r>
                <a:rPr lang="en-US" sz="1800" b="1" baseline="-25000">
                  <a:solidFill>
                    <a:srgbClr val="000000"/>
                  </a:solidFill>
                  <a:effectLst/>
                </a:rPr>
                <a:t>5</a:t>
              </a:r>
              <a:r>
                <a:rPr lang="en-US" sz="1600">
                  <a:solidFill>
                    <a:srgbClr val="000000"/>
                  </a:solidFill>
                  <a:effectLst/>
                </a:rPr>
                <a:t>)</a:t>
              </a:r>
            </a:p>
          </p:txBody>
        </p:sp>
        <p:sp>
          <p:nvSpPr>
            <p:cNvPr id="237745" name="Text Box 26" descr="Light upward diagonal"/>
            <p:cNvSpPr txBox="1">
              <a:spLocks noChangeArrowheads="1"/>
            </p:cNvSpPr>
            <p:nvPr/>
          </p:nvSpPr>
          <p:spPr bwMode="auto">
            <a:xfrm>
              <a:off x="444" y="1308"/>
              <a:ext cx="19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500">
                  <a:solidFill>
                    <a:schemeClr val="folHlink"/>
                  </a:solidFill>
                  <a:latin typeface="Arial" pitchFamily="34" charset="0"/>
                </a:defRPr>
              </a:lvl1pPr>
              <a:lvl2pPr marL="742950" indent="-285750">
                <a:defRPr sz="1500">
                  <a:solidFill>
                    <a:schemeClr val="folHlink"/>
                  </a:solidFill>
                  <a:latin typeface="Arial" pitchFamily="34" charset="0"/>
                </a:defRPr>
              </a:lvl2pPr>
              <a:lvl3pPr marL="1143000" indent="-228600">
                <a:defRPr sz="1500">
                  <a:solidFill>
                    <a:schemeClr val="folHlink"/>
                  </a:solidFill>
                  <a:latin typeface="Arial" pitchFamily="34" charset="0"/>
                </a:defRPr>
              </a:lvl3pPr>
              <a:lvl4pPr marL="1600200" indent="-228600">
                <a:defRPr sz="1500">
                  <a:solidFill>
                    <a:schemeClr val="folHlink"/>
                  </a:solidFill>
                  <a:latin typeface="Arial" pitchFamily="34" charset="0"/>
                </a:defRPr>
              </a:lvl4pPr>
              <a:lvl5pPr marL="2057400" indent="-228600">
                <a:defRPr sz="1500">
                  <a:solidFill>
                    <a:schemeClr val="folHlink"/>
                  </a:solidFill>
                  <a:latin typeface="Arial" pitchFamily="34" charset="0"/>
                </a:defRPr>
              </a:lvl5pPr>
              <a:lvl6pPr marL="2514600" indent="-228600" algn="ctr" eaLnBrk="0" fontAlgn="base" hangingPunct="0">
                <a:spcBef>
                  <a:spcPct val="0"/>
                </a:spcBef>
                <a:spcAft>
                  <a:spcPct val="0"/>
                </a:spcAft>
                <a:defRPr sz="1500">
                  <a:solidFill>
                    <a:schemeClr val="folHlink"/>
                  </a:solidFill>
                  <a:latin typeface="Arial" pitchFamily="34" charset="0"/>
                </a:defRPr>
              </a:lvl6pPr>
              <a:lvl7pPr marL="2971800" indent="-228600" algn="ctr" eaLnBrk="0" fontAlgn="base" hangingPunct="0">
                <a:spcBef>
                  <a:spcPct val="0"/>
                </a:spcBef>
                <a:spcAft>
                  <a:spcPct val="0"/>
                </a:spcAft>
                <a:defRPr sz="1500">
                  <a:solidFill>
                    <a:schemeClr val="folHlink"/>
                  </a:solidFill>
                  <a:latin typeface="Arial" pitchFamily="34" charset="0"/>
                </a:defRPr>
              </a:lvl7pPr>
              <a:lvl8pPr marL="3429000" indent="-228600" algn="ctr" eaLnBrk="0" fontAlgn="base" hangingPunct="0">
                <a:spcBef>
                  <a:spcPct val="0"/>
                </a:spcBef>
                <a:spcAft>
                  <a:spcPct val="0"/>
                </a:spcAft>
                <a:defRPr sz="1500">
                  <a:solidFill>
                    <a:schemeClr val="folHlink"/>
                  </a:solidFill>
                  <a:latin typeface="Arial" pitchFamily="34" charset="0"/>
                </a:defRPr>
              </a:lvl8pPr>
              <a:lvl9pPr marL="3886200" indent="-228600" algn="ctr" eaLnBrk="0" fontAlgn="base" hangingPunct="0">
                <a:spcBef>
                  <a:spcPct val="0"/>
                </a:spcBef>
                <a:spcAft>
                  <a:spcPct val="0"/>
                </a:spcAft>
                <a:defRPr sz="1500">
                  <a:solidFill>
                    <a:schemeClr val="folHlink"/>
                  </a:solidFill>
                  <a:latin typeface="Arial" pitchFamily="34" charset="0"/>
                </a:defRPr>
              </a:lvl9pPr>
            </a:lstStyle>
            <a:p>
              <a:pPr algn="l">
                <a:spcBef>
                  <a:spcPct val="50000"/>
                </a:spcBef>
              </a:pPr>
              <a:r>
                <a:rPr lang="en-US" sz="1800" b="1">
                  <a:solidFill>
                    <a:srgbClr val="000000"/>
                  </a:solidFill>
                  <a:effectLst/>
                </a:rPr>
                <a:t>u</a:t>
              </a:r>
            </a:p>
          </p:txBody>
        </p:sp>
        <p:sp>
          <p:nvSpPr>
            <p:cNvPr id="237746" name="Text Box 27" descr="Light upward diagonal"/>
            <p:cNvSpPr txBox="1">
              <a:spLocks noChangeArrowheads="1"/>
            </p:cNvSpPr>
            <p:nvPr/>
          </p:nvSpPr>
          <p:spPr bwMode="auto">
            <a:xfrm>
              <a:off x="1680" y="1416"/>
              <a:ext cx="19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500">
                  <a:solidFill>
                    <a:schemeClr val="folHlink"/>
                  </a:solidFill>
                  <a:latin typeface="Arial" pitchFamily="34" charset="0"/>
                </a:defRPr>
              </a:lvl1pPr>
              <a:lvl2pPr marL="742950" indent="-285750">
                <a:defRPr sz="1500">
                  <a:solidFill>
                    <a:schemeClr val="folHlink"/>
                  </a:solidFill>
                  <a:latin typeface="Arial" pitchFamily="34" charset="0"/>
                </a:defRPr>
              </a:lvl2pPr>
              <a:lvl3pPr marL="1143000" indent="-228600">
                <a:defRPr sz="1500">
                  <a:solidFill>
                    <a:schemeClr val="folHlink"/>
                  </a:solidFill>
                  <a:latin typeface="Arial" pitchFamily="34" charset="0"/>
                </a:defRPr>
              </a:lvl3pPr>
              <a:lvl4pPr marL="1600200" indent="-228600">
                <a:defRPr sz="1500">
                  <a:solidFill>
                    <a:schemeClr val="folHlink"/>
                  </a:solidFill>
                  <a:latin typeface="Arial" pitchFamily="34" charset="0"/>
                </a:defRPr>
              </a:lvl4pPr>
              <a:lvl5pPr marL="2057400" indent="-228600">
                <a:defRPr sz="1500">
                  <a:solidFill>
                    <a:schemeClr val="folHlink"/>
                  </a:solidFill>
                  <a:latin typeface="Arial" pitchFamily="34" charset="0"/>
                </a:defRPr>
              </a:lvl5pPr>
              <a:lvl6pPr marL="2514600" indent="-228600" algn="ctr" eaLnBrk="0" fontAlgn="base" hangingPunct="0">
                <a:spcBef>
                  <a:spcPct val="0"/>
                </a:spcBef>
                <a:spcAft>
                  <a:spcPct val="0"/>
                </a:spcAft>
                <a:defRPr sz="1500">
                  <a:solidFill>
                    <a:schemeClr val="folHlink"/>
                  </a:solidFill>
                  <a:latin typeface="Arial" pitchFamily="34" charset="0"/>
                </a:defRPr>
              </a:lvl6pPr>
              <a:lvl7pPr marL="2971800" indent="-228600" algn="ctr" eaLnBrk="0" fontAlgn="base" hangingPunct="0">
                <a:spcBef>
                  <a:spcPct val="0"/>
                </a:spcBef>
                <a:spcAft>
                  <a:spcPct val="0"/>
                </a:spcAft>
                <a:defRPr sz="1500">
                  <a:solidFill>
                    <a:schemeClr val="folHlink"/>
                  </a:solidFill>
                  <a:latin typeface="Arial" pitchFamily="34" charset="0"/>
                </a:defRPr>
              </a:lvl7pPr>
              <a:lvl8pPr marL="3429000" indent="-228600" algn="ctr" eaLnBrk="0" fontAlgn="base" hangingPunct="0">
                <a:spcBef>
                  <a:spcPct val="0"/>
                </a:spcBef>
                <a:spcAft>
                  <a:spcPct val="0"/>
                </a:spcAft>
                <a:defRPr sz="1500">
                  <a:solidFill>
                    <a:schemeClr val="folHlink"/>
                  </a:solidFill>
                  <a:latin typeface="Arial" pitchFamily="34" charset="0"/>
                </a:defRPr>
              </a:lvl8pPr>
              <a:lvl9pPr marL="3886200" indent="-228600" algn="ctr" eaLnBrk="0" fontAlgn="base" hangingPunct="0">
                <a:spcBef>
                  <a:spcPct val="0"/>
                </a:spcBef>
                <a:spcAft>
                  <a:spcPct val="0"/>
                </a:spcAft>
                <a:defRPr sz="1500">
                  <a:solidFill>
                    <a:schemeClr val="folHlink"/>
                  </a:solidFill>
                  <a:latin typeface="Arial" pitchFamily="34" charset="0"/>
                </a:defRPr>
              </a:lvl9pPr>
            </a:lstStyle>
            <a:p>
              <a:pPr algn="l">
                <a:spcBef>
                  <a:spcPct val="50000"/>
                </a:spcBef>
              </a:pPr>
              <a:r>
                <a:rPr lang="en-US" sz="1800" b="1">
                  <a:solidFill>
                    <a:srgbClr val="000000"/>
                  </a:solidFill>
                  <a:effectLst/>
                </a:rPr>
                <a:t>d</a:t>
              </a:r>
            </a:p>
          </p:txBody>
        </p:sp>
        <p:sp>
          <p:nvSpPr>
            <p:cNvPr id="237747" name="Text Box 28" descr="Light upward diagonal"/>
            <p:cNvSpPr txBox="1">
              <a:spLocks noChangeArrowheads="1"/>
            </p:cNvSpPr>
            <p:nvPr/>
          </p:nvSpPr>
          <p:spPr bwMode="auto">
            <a:xfrm>
              <a:off x="1110" y="1755"/>
              <a:ext cx="25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500">
                  <a:solidFill>
                    <a:schemeClr val="folHlink"/>
                  </a:solidFill>
                  <a:latin typeface="Arial" pitchFamily="34" charset="0"/>
                </a:defRPr>
              </a:lvl1pPr>
              <a:lvl2pPr marL="742950" indent="-285750">
                <a:defRPr sz="1500">
                  <a:solidFill>
                    <a:schemeClr val="folHlink"/>
                  </a:solidFill>
                  <a:latin typeface="Arial" pitchFamily="34" charset="0"/>
                </a:defRPr>
              </a:lvl2pPr>
              <a:lvl3pPr marL="1143000" indent="-228600">
                <a:defRPr sz="1500">
                  <a:solidFill>
                    <a:schemeClr val="folHlink"/>
                  </a:solidFill>
                  <a:latin typeface="Arial" pitchFamily="34" charset="0"/>
                </a:defRPr>
              </a:lvl3pPr>
              <a:lvl4pPr marL="1600200" indent="-228600">
                <a:defRPr sz="1500">
                  <a:solidFill>
                    <a:schemeClr val="folHlink"/>
                  </a:solidFill>
                  <a:latin typeface="Arial" pitchFamily="34" charset="0"/>
                </a:defRPr>
              </a:lvl4pPr>
              <a:lvl5pPr marL="2057400" indent="-228600">
                <a:defRPr sz="1500">
                  <a:solidFill>
                    <a:schemeClr val="folHlink"/>
                  </a:solidFill>
                  <a:latin typeface="Arial" pitchFamily="34" charset="0"/>
                </a:defRPr>
              </a:lvl5pPr>
              <a:lvl6pPr marL="2514600" indent="-228600" algn="ctr" eaLnBrk="0" fontAlgn="base" hangingPunct="0">
                <a:spcBef>
                  <a:spcPct val="0"/>
                </a:spcBef>
                <a:spcAft>
                  <a:spcPct val="0"/>
                </a:spcAft>
                <a:defRPr sz="1500">
                  <a:solidFill>
                    <a:schemeClr val="folHlink"/>
                  </a:solidFill>
                  <a:latin typeface="Arial" pitchFamily="34" charset="0"/>
                </a:defRPr>
              </a:lvl6pPr>
              <a:lvl7pPr marL="2971800" indent="-228600" algn="ctr" eaLnBrk="0" fontAlgn="base" hangingPunct="0">
                <a:spcBef>
                  <a:spcPct val="0"/>
                </a:spcBef>
                <a:spcAft>
                  <a:spcPct val="0"/>
                </a:spcAft>
                <a:defRPr sz="1500">
                  <a:solidFill>
                    <a:schemeClr val="folHlink"/>
                  </a:solidFill>
                  <a:latin typeface="Arial" pitchFamily="34" charset="0"/>
                </a:defRPr>
              </a:lvl7pPr>
              <a:lvl8pPr marL="3429000" indent="-228600" algn="ctr" eaLnBrk="0" fontAlgn="base" hangingPunct="0">
                <a:spcBef>
                  <a:spcPct val="0"/>
                </a:spcBef>
                <a:spcAft>
                  <a:spcPct val="0"/>
                </a:spcAft>
                <a:defRPr sz="1500">
                  <a:solidFill>
                    <a:schemeClr val="folHlink"/>
                  </a:solidFill>
                  <a:latin typeface="Arial" pitchFamily="34" charset="0"/>
                </a:defRPr>
              </a:lvl8pPr>
              <a:lvl9pPr marL="3886200" indent="-228600" algn="ctr" eaLnBrk="0" fontAlgn="base" hangingPunct="0">
                <a:spcBef>
                  <a:spcPct val="0"/>
                </a:spcBef>
                <a:spcAft>
                  <a:spcPct val="0"/>
                </a:spcAft>
                <a:defRPr sz="1500">
                  <a:solidFill>
                    <a:schemeClr val="folHlink"/>
                  </a:solidFill>
                  <a:latin typeface="Arial" pitchFamily="34" charset="0"/>
                </a:defRPr>
              </a:lvl9pPr>
            </a:lstStyle>
            <a:p>
              <a:pPr algn="l">
                <a:spcBef>
                  <a:spcPct val="50000"/>
                </a:spcBef>
              </a:pPr>
              <a:r>
                <a:rPr lang="en-US" sz="1800" b="1">
                  <a:solidFill>
                    <a:srgbClr val="FF0000"/>
                  </a:solidFill>
                  <a:effectLst/>
                </a:rPr>
                <a:t>W</a:t>
              </a:r>
            </a:p>
          </p:txBody>
        </p:sp>
        <p:sp>
          <p:nvSpPr>
            <p:cNvPr id="237748" name="Freeform 29" descr="Light upward diagonal"/>
            <p:cNvSpPr>
              <a:spLocks/>
            </p:cNvSpPr>
            <p:nvPr/>
          </p:nvSpPr>
          <p:spPr bwMode="auto">
            <a:xfrm>
              <a:off x="486" y="2100"/>
              <a:ext cx="1254" cy="270"/>
            </a:xfrm>
            <a:custGeom>
              <a:avLst/>
              <a:gdLst>
                <a:gd name="T0" fmla="*/ 0 w 1254"/>
                <a:gd name="T1" fmla="*/ 0 h 270"/>
                <a:gd name="T2" fmla="*/ 486 w 1254"/>
                <a:gd name="T3" fmla="*/ 0 h 270"/>
                <a:gd name="T4" fmla="*/ 1254 w 1254"/>
                <a:gd name="T5" fmla="*/ 270 h 270"/>
                <a:gd name="T6" fmla="*/ 0 60000 65536"/>
                <a:gd name="T7" fmla="*/ 0 60000 65536"/>
                <a:gd name="T8" fmla="*/ 0 60000 65536"/>
              </a:gdLst>
              <a:ahLst/>
              <a:cxnLst>
                <a:cxn ang="T6">
                  <a:pos x="T0" y="T1"/>
                </a:cxn>
                <a:cxn ang="T7">
                  <a:pos x="T2" y="T3"/>
                </a:cxn>
                <a:cxn ang="T8">
                  <a:pos x="T4" y="T5"/>
                </a:cxn>
              </a:cxnLst>
              <a:rect l="0" t="0" r="r" b="b"/>
              <a:pathLst>
                <a:path w="1254" h="270">
                  <a:moveTo>
                    <a:pt x="0" y="0"/>
                  </a:moveTo>
                  <a:lnTo>
                    <a:pt x="486" y="0"/>
                  </a:lnTo>
                  <a:lnTo>
                    <a:pt x="1254" y="270"/>
                  </a:lnTo>
                </a:path>
              </a:pathLst>
            </a:custGeom>
            <a:noFill/>
            <a:ln w="28575" cap="flat" cmpd="sng">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749" name="Freeform 30" descr="Light upward diagonal"/>
            <p:cNvSpPr>
              <a:spLocks/>
            </p:cNvSpPr>
            <p:nvPr/>
          </p:nvSpPr>
          <p:spPr bwMode="auto">
            <a:xfrm>
              <a:off x="582" y="1314"/>
              <a:ext cx="1272" cy="324"/>
            </a:xfrm>
            <a:custGeom>
              <a:avLst/>
              <a:gdLst>
                <a:gd name="T0" fmla="*/ 0 w 1272"/>
                <a:gd name="T1" fmla="*/ 0 h 324"/>
                <a:gd name="T2" fmla="*/ 648 w 1272"/>
                <a:gd name="T3" fmla="*/ 324 h 324"/>
                <a:gd name="T4" fmla="*/ 1272 w 1272"/>
                <a:gd name="T5" fmla="*/ 324 h 324"/>
                <a:gd name="T6" fmla="*/ 0 60000 65536"/>
                <a:gd name="T7" fmla="*/ 0 60000 65536"/>
                <a:gd name="T8" fmla="*/ 0 60000 65536"/>
              </a:gdLst>
              <a:ahLst/>
              <a:cxnLst>
                <a:cxn ang="T6">
                  <a:pos x="T0" y="T1"/>
                </a:cxn>
                <a:cxn ang="T7">
                  <a:pos x="T2" y="T3"/>
                </a:cxn>
                <a:cxn ang="T8">
                  <a:pos x="T4" y="T5"/>
                </a:cxn>
              </a:cxnLst>
              <a:rect l="0" t="0" r="r" b="b"/>
              <a:pathLst>
                <a:path w="1272" h="324">
                  <a:moveTo>
                    <a:pt x="0" y="0"/>
                  </a:moveTo>
                  <a:lnTo>
                    <a:pt x="648" y="324"/>
                  </a:lnTo>
                  <a:lnTo>
                    <a:pt x="1272" y="324"/>
                  </a:lnTo>
                </a:path>
              </a:pathLst>
            </a:custGeom>
            <a:noFill/>
            <a:ln w="285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750" name="Text Box 31" descr="Light upward diagonal"/>
            <p:cNvSpPr txBox="1">
              <a:spLocks noChangeArrowheads="1"/>
            </p:cNvSpPr>
            <p:nvPr/>
          </p:nvSpPr>
          <p:spPr bwMode="auto">
            <a:xfrm>
              <a:off x="408" y="1848"/>
              <a:ext cx="19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500">
                  <a:solidFill>
                    <a:schemeClr val="folHlink"/>
                  </a:solidFill>
                  <a:latin typeface="Arial" pitchFamily="34" charset="0"/>
                </a:defRPr>
              </a:lvl1pPr>
              <a:lvl2pPr marL="742950" indent="-285750">
                <a:defRPr sz="1500">
                  <a:solidFill>
                    <a:schemeClr val="folHlink"/>
                  </a:solidFill>
                  <a:latin typeface="Arial" pitchFamily="34" charset="0"/>
                </a:defRPr>
              </a:lvl2pPr>
              <a:lvl3pPr marL="1143000" indent="-228600">
                <a:defRPr sz="1500">
                  <a:solidFill>
                    <a:schemeClr val="folHlink"/>
                  </a:solidFill>
                  <a:latin typeface="Arial" pitchFamily="34" charset="0"/>
                </a:defRPr>
              </a:lvl3pPr>
              <a:lvl4pPr marL="1600200" indent="-228600">
                <a:defRPr sz="1500">
                  <a:solidFill>
                    <a:schemeClr val="folHlink"/>
                  </a:solidFill>
                  <a:latin typeface="Arial" pitchFamily="34" charset="0"/>
                </a:defRPr>
              </a:lvl4pPr>
              <a:lvl5pPr marL="2057400" indent="-228600">
                <a:defRPr sz="1500">
                  <a:solidFill>
                    <a:schemeClr val="folHlink"/>
                  </a:solidFill>
                  <a:latin typeface="Arial" pitchFamily="34" charset="0"/>
                </a:defRPr>
              </a:lvl5pPr>
              <a:lvl6pPr marL="2514600" indent="-228600" algn="ctr" eaLnBrk="0" fontAlgn="base" hangingPunct="0">
                <a:spcBef>
                  <a:spcPct val="0"/>
                </a:spcBef>
                <a:spcAft>
                  <a:spcPct val="0"/>
                </a:spcAft>
                <a:defRPr sz="1500">
                  <a:solidFill>
                    <a:schemeClr val="folHlink"/>
                  </a:solidFill>
                  <a:latin typeface="Arial" pitchFamily="34" charset="0"/>
                </a:defRPr>
              </a:lvl6pPr>
              <a:lvl7pPr marL="2971800" indent="-228600" algn="ctr" eaLnBrk="0" fontAlgn="base" hangingPunct="0">
                <a:spcBef>
                  <a:spcPct val="0"/>
                </a:spcBef>
                <a:spcAft>
                  <a:spcPct val="0"/>
                </a:spcAft>
                <a:defRPr sz="1500">
                  <a:solidFill>
                    <a:schemeClr val="folHlink"/>
                  </a:solidFill>
                  <a:latin typeface="Arial" pitchFamily="34" charset="0"/>
                </a:defRPr>
              </a:lvl7pPr>
              <a:lvl8pPr marL="3429000" indent="-228600" algn="ctr" eaLnBrk="0" fontAlgn="base" hangingPunct="0">
                <a:spcBef>
                  <a:spcPct val="0"/>
                </a:spcBef>
                <a:spcAft>
                  <a:spcPct val="0"/>
                </a:spcAft>
                <a:defRPr sz="1500">
                  <a:solidFill>
                    <a:schemeClr val="folHlink"/>
                  </a:solidFill>
                  <a:latin typeface="Arial" pitchFamily="34" charset="0"/>
                </a:defRPr>
              </a:lvl8pPr>
              <a:lvl9pPr marL="3886200" indent="-228600" algn="ctr" eaLnBrk="0" fontAlgn="base" hangingPunct="0">
                <a:spcBef>
                  <a:spcPct val="0"/>
                </a:spcBef>
                <a:spcAft>
                  <a:spcPct val="0"/>
                </a:spcAft>
                <a:defRPr sz="1500">
                  <a:solidFill>
                    <a:schemeClr val="folHlink"/>
                  </a:solidFill>
                  <a:latin typeface="Arial" pitchFamily="34" charset="0"/>
                </a:defRPr>
              </a:lvl9pPr>
            </a:lstStyle>
            <a:p>
              <a:pPr algn="l">
                <a:spcBef>
                  <a:spcPct val="50000"/>
                </a:spcBef>
              </a:pPr>
              <a:r>
                <a:rPr lang="en-US" sz="2000" b="1">
                  <a:solidFill>
                    <a:srgbClr val="000000"/>
                  </a:solidFill>
                  <a:effectLst/>
                  <a:latin typeface="Symbol" pitchFamily="18" charset="2"/>
                </a:rPr>
                <a:t>m</a:t>
              </a:r>
            </a:p>
          </p:txBody>
        </p:sp>
        <p:sp>
          <p:nvSpPr>
            <p:cNvPr id="237751" name="Text Box 32" descr="Light upward diagonal"/>
            <p:cNvSpPr txBox="1">
              <a:spLocks noChangeArrowheads="1"/>
            </p:cNvSpPr>
            <p:nvPr/>
          </p:nvSpPr>
          <p:spPr bwMode="auto">
            <a:xfrm>
              <a:off x="1572" y="2100"/>
              <a:ext cx="19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500">
                  <a:solidFill>
                    <a:schemeClr val="folHlink"/>
                  </a:solidFill>
                  <a:latin typeface="Arial" pitchFamily="34" charset="0"/>
                </a:defRPr>
              </a:lvl1pPr>
              <a:lvl2pPr marL="742950" indent="-285750">
                <a:defRPr sz="1500">
                  <a:solidFill>
                    <a:schemeClr val="folHlink"/>
                  </a:solidFill>
                  <a:latin typeface="Arial" pitchFamily="34" charset="0"/>
                </a:defRPr>
              </a:lvl2pPr>
              <a:lvl3pPr marL="1143000" indent="-228600">
                <a:defRPr sz="1500">
                  <a:solidFill>
                    <a:schemeClr val="folHlink"/>
                  </a:solidFill>
                  <a:latin typeface="Arial" pitchFamily="34" charset="0"/>
                </a:defRPr>
              </a:lvl3pPr>
              <a:lvl4pPr marL="1600200" indent="-228600">
                <a:defRPr sz="1500">
                  <a:solidFill>
                    <a:schemeClr val="folHlink"/>
                  </a:solidFill>
                  <a:latin typeface="Arial" pitchFamily="34" charset="0"/>
                </a:defRPr>
              </a:lvl4pPr>
              <a:lvl5pPr marL="2057400" indent="-228600">
                <a:defRPr sz="1500">
                  <a:solidFill>
                    <a:schemeClr val="folHlink"/>
                  </a:solidFill>
                  <a:latin typeface="Arial" pitchFamily="34" charset="0"/>
                </a:defRPr>
              </a:lvl5pPr>
              <a:lvl6pPr marL="2514600" indent="-228600" algn="ctr" eaLnBrk="0" fontAlgn="base" hangingPunct="0">
                <a:spcBef>
                  <a:spcPct val="0"/>
                </a:spcBef>
                <a:spcAft>
                  <a:spcPct val="0"/>
                </a:spcAft>
                <a:defRPr sz="1500">
                  <a:solidFill>
                    <a:schemeClr val="folHlink"/>
                  </a:solidFill>
                  <a:latin typeface="Arial" pitchFamily="34" charset="0"/>
                </a:defRPr>
              </a:lvl6pPr>
              <a:lvl7pPr marL="2971800" indent="-228600" algn="ctr" eaLnBrk="0" fontAlgn="base" hangingPunct="0">
                <a:spcBef>
                  <a:spcPct val="0"/>
                </a:spcBef>
                <a:spcAft>
                  <a:spcPct val="0"/>
                </a:spcAft>
                <a:defRPr sz="1500">
                  <a:solidFill>
                    <a:schemeClr val="folHlink"/>
                  </a:solidFill>
                  <a:latin typeface="Arial" pitchFamily="34" charset="0"/>
                </a:defRPr>
              </a:lvl7pPr>
              <a:lvl8pPr marL="3429000" indent="-228600" algn="ctr" eaLnBrk="0" fontAlgn="base" hangingPunct="0">
                <a:spcBef>
                  <a:spcPct val="0"/>
                </a:spcBef>
                <a:spcAft>
                  <a:spcPct val="0"/>
                </a:spcAft>
                <a:defRPr sz="1500">
                  <a:solidFill>
                    <a:schemeClr val="folHlink"/>
                  </a:solidFill>
                  <a:latin typeface="Arial" pitchFamily="34" charset="0"/>
                </a:defRPr>
              </a:lvl8pPr>
              <a:lvl9pPr marL="3886200" indent="-228600" algn="ctr" eaLnBrk="0" fontAlgn="base" hangingPunct="0">
                <a:spcBef>
                  <a:spcPct val="0"/>
                </a:spcBef>
                <a:spcAft>
                  <a:spcPct val="0"/>
                </a:spcAft>
                <a:defRPr sz="1500">
                  <a:solidFill>
                    <a:schemeClr val="folHlink"/>
                  </a:solidFill>
                  <a:latin typeface="Arial" pitchFamily="34" charset="0"/>
                </a:defRPr>
              </a:lvl9pPr>
            </a:lstStyle>
            <a:p>
              <a:pPr algn="l">
                <a:spcBef>
                  <a:spcPct val="50000"/>
                </a:spcBef>
              </a:pPr>
              <a:r>
                <a:rPr lang="en-US" sz="2000" b="1">
                  <a:solidFill>
                    <a:srgbClr val="000000"/>
                  </a:solidFill>
                  <a:effectLst/>
                  <a:latin typeface="Symbol" pitchFamily="18" charset="2"/>
                </a:rPr>
                <a:t>n</a:t>
              </a:r>
            </a:p>
          </p:txBody>
        </p:sp>
      </p:grpSp>
      <mc:AlternateContent xmlns:mc="http://schemas.openxmlformats.org/markup-compatibility/2006" xmlns:a14="http://schemas.microsoft.com/office/drawing/2010/main">
        <mc:Choice Requires="a14">
          <p:sp>
            <p:nvSpPr>
              <p:cNvPr id="205" name="TextBox 204"/>
              <p:cNvSpPr txBox="1"/>
              <p:nvPr/>
            </p:nvSpPr>
            <p:spPr>
              <a:xfrm>
                <a:off x="8070654" y="1314"/>
                <a:ext cx="1080841" cy="918970"/>
              </a:xfrm>
              <a:prstGeom prst="rect">
                <a:avLst/>
              </a:prstGeom>
              <a:solidFill>
                <a:schemeClr val="accent3">
                  <a:lumMod val="85000"/>
                </a:schemeClr>
              </a:solidFill>
              <a:ln>
                <a:solidFill>
                  <a:schemeClr val="tx1"/>
                </a:solidFill>
              </a:ln>
            </p:spPr>
            <p:txBody>
              <a:bodyPr wrap="square" rtlCol="0">
                <a:spAutoFit/>
              </a:bodyPr>
              <a:lstStyle/>
              <a:p>
                <a:pPr/>
                <a14:m>
                  <m:oMathPara xmlns:m="http://schemas.openxmlformats.org/officeDocument/2006/math">
                    <m:oMathParaPr>
                      <m:jc m:val="center"/>
                    </m:oMathParaPr>
                    <m:oMath xmlns:m="http://schemas.openxmlformats.org/officeDocument/2006/math">
                      <m:sSub>
                        <m:sSubPr>
                          <m:ctrlPr>
                            <a:rPr lang="en-US" sz="4800" i="1" smtClean="0">
                              <a:solidFill>
                                <a:srgbClr val="FF0000"/>
                              </a:solidFill>
                              <a:effectLst/>
                              <a:latin typeface="Cambria Math"/>
                            </a:rPr>
                          </m:ctrlPr>
                        </m:sSubPr>
                        <m:e>
                          <m:r>
                            <a:rPr lang="en-US" sz="4800" b="0" i="0" smtClean="0">
                              <a:solidFill>
                                <a:srgbClr val="FF0000"/>
                              </a:solidFill>
                              <a:effectLst/>
                              <a:latin typeface="Cambria Math"/>
                            </a:rPr>
                            <m:t>  </m:t>
                          </m:r>
                          <m:r>
                            <m:rPr>
                              <m:sty m:val="p"/>
                            </m:rPr>
                            <a:rPr lang="en-US" sz="4800" b="0" i="0" smtClean="0">
                              <a:solidFill>
                                <a:srgbClr val="FF0000"/>
                              </a:solidFill>
                              <a:effectLst/>
                              <a:latin typeface="Cambria Math"/>
                              <a:ea typeface="Cambria Math"/>
                            </a:rPr>
                            <m:t>τ</m:t>
                          </m:r>
                        </m:e>
                        <m:sub>
                          <m:sSup>
                            <m:sSupPr>
                              <m:ctrlPr>
                                <a:rPr lang="en-US" sz="4800" i="1" smtClean="0">
                                  <a:solidFill>
                                    <a:srgbClr val="FF0000"/>
                                  </a:solidFill>
                                  <a:effectLst/>
                                  <a:latin typeface="Cambria Math"/>
                                </a:rPr>
                              </m:ctrlPr>
                            </m:sSupPr>
                            <m:e>
                              <m:r>
                                <m:rPr>
                                  <m:sty m:val="p"/>
                                </m:rPr>
                                <a:rPr lang="en-US" sz="4800" b="0" i="0" smtClean="0">
                                  <a:solidFill>
                                    <a:srgbClr val="FF0000"/>
                                  </a:solidFill>
                                  <a:effectLst/>
                                  <a:latin typeface="Cambria Math"/>
                                  <a:ea typeface="Cambria Math"/>
                                </a:rPr>
                                <m:t>μ</m:t>
                              </m:r>
                            </m:e>
                            <m:sup>
                              <m:r>
                                <a:rPr lang="en-US" sz="4800" b="0" i="0" smtClean="0">
                                  <a:solidFill>
                                    <a:srgbClr val="FF0000"/>
                                  </a:solidFill>
                                  <a:effectLst/>
                                  <a:latin typeface="Cambria Math"/>
                                </a:rPr>
                                <m:t>−</m:t>
                              </m:r>
                            </m:sup>
                          </m:sSup>
                        </m:sub>
                      </m:sSub>
                    </m:oMath>
                  </m:oMathPara>
                </a14:m>
                <a:endParaRPr lang="en-US" sz="4800" dirty="0">
                  <a:solidFill>
                    <a:srgbClr val="0000FF"/>
                  </a:solidFill>
                  <a:effectLst/>
                </a:endParaRPr>
              </a:p>
            </p:txBody>
          </p:sp>
        </mc:Choice>
        <mc:Fallback xmlns="">
          <p:sp>
            <p:nvSpPr>
              <p:cNvPr id="205" name="TextBox 204"/>
              <p:cNvSpPr txBox="1">
                <a:spLocks noRot="1" noChangeAspect="1" noMove="1" noResize="1" noEditPoints="1" noAdjustHandles="1" noChangeArrowheads="1" noChangeShapeType="1" noTextEdit="1"/>
              </p:cNvSpPr>
              <p:nvPr/>
            </p:nvSpPr>
            <p:spPr>
              <a:xfrm>
                <a:off x="8070654" y="1314"/>
                <a:ext cx="1080841" cy="918970"/>
              </a:xfrm>
              <a:prstGeom prst="rect">
                <a:avLst/>
              </a:prstGeom>
              <a:blipFill rotWithShape="1">
                <a:blip r:embed="rId4"/>
                <a:stretch>
                  <a:fillRect/>
                </a:stretch>
              </a:blipFill>
              <a:ln>
                <a:solidFill>
                  <a:schemeClr val="tx1"/>
                </a:solidFill>
              </a:ln>
            </p:spPr>
            <p:txBody>
              <a:bodyPr/>
              <a:lstStyle/>
              <a:p>
                <a:r>
                  <a:rPr lang="en-US">
                    <a:noFill/>
                  </a:rPr>
                  <a:t> </a:t>
                </a:r>
              </a:p>
            </p:txBody>
          </p:sp>
        </mc:Fallback>
      </mc:AlternateContent>
      <p:pic>
        <p:nvPicPr>
          <p:cNvPr id="206" name="Picture 375" descr="Snapshot 2007-06-14 11-23-46"/>
          <p:cNvPicPr>
            <a:picLocks noChangeAspect="1" noChangeArrowheads="1"/>
          </p:cNvPicPr>
          <p:nvPr/>
        </p:nvPicPr>
        <p:blipFill>
          <a:blip r:embed="rId5">
            <a:extLst>
              <a:ext uri="{28A0092B-C50C-407E-A947-70E740481C1C}">
                <a14:useLocalDpi xmlns:a14="http://schemas.microsoft.com/office/drawing/2010/main" val="0"/>
              </a:ext>
            </a:extLst>
          </a:blip>
          <a:srcRect r="572" b="54794"/>
          <a:stretch>
            <a:fillRect/>
          </a:stretch>
        </p:blipFill>
        <p:spPr bwMode="auto">
          <a:xfrm>
            <a:off x="892175" y="3276600"/>
            <a:ext cx="44196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208" name="Picture 376" descr="Snapshot 2007-06-14 11-23-46"/>
          <p:cNvPicPr>
            <a:picLocks noChangeAspect="1" noChangeArrowheads="1"/>
          </p:cNvPicPr>
          <p:nvPr/>
        </p:nvPicPr>
        <p:blipFill>
          <a:blip r:embed="rId5">
            <a:extLst>
              <a:ext uri="{28A0092B-C50C-407E-A947-70E740481C1C}">
                <a14:useLocalDpi xmlns:a14="http://schemas.microsoft.com/office/drawing/2010/main" val="0"/>
              </a:ext>
            </a:extLst>
          </a:blip>
          <a:srcRect l="46286" t="73973"/>
          <a:stretch>
            <a:fillRect/>
          </a:stretch>
        </p:blipFill>
        <p:spPr bwMode="auto">
          <a:xfrm>
            <a:off x="5384800" y="3463925"/>
            <a:ext cx="2387600" cy="4826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5418308" y="1017021"/>
            <a:ext cx="2839133" cy="2946173"/>
            <a:chOff x="5418308" y="1017021"/>
            <a:chExt cx="2839133" cy="2946173"/>
          </a:xfrm>
        </p:grpSpPr>
        <p:grpSp>
          <p:nvGrpSpPr>
            <p:cNvPr id="181" name="Group 180"/>
            <p:cNvGrpSpPr/>
            <p:nvPr/>
          </p:nvGrpSpPr>
          <p:grpSpPr>
            <a:xfrm>
              <a:off x="5506913" y="1017021"/>
              <a:ext cx="2750528" cy="2083847"/>
              <a:chOff x="2797175" y="2019300"/>
              <a:chExt cx="4157663" cy="3043238"/>
            </a:xfrm>
          </p:grpSpPr>
          <p:grpSp>
            <p:nvGrpSpPr>
              <p:cNvPr id="182" name="Group 39"/>
              <p:cNvGrpSpPr>
                <a:grpSpLocks/>
              </p:cNvGrpSpPr>
              <p:nvPr/>
            </p:nvGrpSpPr>
            <p:grpSpPr bwMode="auto">
              <a:xfrm flipV="1">
                <a:off x="3352800" y="4057650"/>
                <a:ext cx="2438400" cy="533400"/>
                <a:chOff x="1872" y="240"/>
                <a:chExt cx="1536" cy="336"/>
              </a:xfrm>
            </p:grpSpPr>
            <p:sp>
              <p:nvSpPr>
                <p:cNvPr id="203" name="Line 40"/>
                <p:cNvSpPr>
                  <a:spLocks noChangeShapeType="1"/>
                </p:cNvSpPr>
                <p:nvPr/>
              </p:nvSpPr>
              <p:spPr bwMode="auto">
                <a:xfrm>
                  <a:off x="1872" y="240"/>
                  <a:ext cx="768" cy="336"/>
                </a:xfrm>
                <a:prstGeom prst="line">
                  <a:avLst/>
                </a:prstGeom>
                <a:noFill/>
                <a:ln w="19050">
                  <a:solidFill>
                    <a:srgbClr val="FF0000"/>
                  </a:solidFill>
                  <a:round/>
                  <a:headEnd/>
                  <a:tailEnd/>
                </a:ln>
                <a:effectLst/>
              </p:spPr>
              <p:txBody>
                <a:bodyPr lIns="92075" tIns="46038" rIns="92075" bIns="46038" anchor="ctr"/>
                <a:lstStyle/>
                <a:p>
                  <a:pPr>
                    <a:defRPr/>
                  </a:pPr>
                  <a:endParaRPr lang="en-US">
                    <a:solidFill>
                      <a:srgbClr val="FFFF00"/>
                    </a:solidFill>
                    <a:cs typeface="Arial" pitchFamily="34" charset="0"/>
                  </a:endParaRPr>
                </a:p>
              </p:txBody>
            </p:sp>
            <p:sp>
              <p:nvSpPr>
                <p:cNvPr id="204" name="Line 41"/>
                <p:cNvSpPr>
                  <a:spLocks noChangeShapeType="1"/>
                </p:cNvSpPr>
                <p:nvPr/>
              </p:nvSpPr>
              <p:spPr bwMode="auto">
                <a:xfrm flipH="1">
                  <a:off x="2640" y="240"/>
                  <a:ext cx="768" cy="336"/>
                </a:xfrm>
                <a:prstGeom prst="line">
                  <a:avLst/>
                </a:prstGeom>
                <a:noFill/>
                <a:ln w="19050">
                  <a:solidFill>
                    <a:srgbClr val="FF0000"/>
                  </a:solidFill>
                  <a:round/>
                  <a:headEnd/>
                  <a:tailEnd/>
                </a:ln>
                <a:effectLst/>
              </p:spPr>
              <p:txBody>
                <a:bodyPr lIns="92075" tIns="46038" rIns="92075" bIns="46038" anchor="ctr"/>
                <a:lstStyle/>
                <a:p>
                  <a:pPr>
                    <a:defRPr/>
                  </a:pPr>
                  <a:endParaRPr lang="en-US">
                    <a:solidFill>
                      <a:srgbClr val="FFFF00"/>
                    </a:solidFill>
                    <a:cs typeface="Arial" pitchFamily="34" charset="0"/>
                  </a:endParaRPr>
                </a:p>
              </p:txBody>
            </p:sp>
          </p:grpSp>
          <p:grpSp>
            <p:nvGrpSpPr>
              <p:cNvPr id="183" name="Group 42"/>
              <p:cNvGrpSpPr>
                <a:grpSpLocks/>
              </p:cNvGrpSpPr>
              <p:nvPr/>
            </p:nvGrpSpPr>
            <p:grpSpPr bwMode="auto">
              <a:xfrm flipV="1">
                <a:off x="3352800" y="4210050"/>
                <a:ext cx="2438400" cy="533400"/>
                <a:chOff x="1872" y="240"/>
                <a:chExt cx="1536" cy="336"/>
              </a:xfrm>
            </p:grpSpPr>
            <p:sp>
              <p:nvSpPr>
                <p:cNvPr id="201" name="Line 43"/>
                <p:cNvSpPr>
                  <a:spLocks noChangeShapeType="1"/>
                </p:cNvSpPr>
                <p:nvPr/>
              </p:nvSpPr>
              <p:spPr bwMode="auto">
                <a:xfrm>
                  <a:off x="1872" y="240"/>
                  <a:ext cx="768" cy="336"/>
                </a:xfrm>
                <a:prstGeom prst="line">
                  <a:avLst/>
                </a:prstGeom>
                <a:noFill/>
                <a:ln w="19050">
                  <a:solidFill>
                    <a:srgbClr val="FF0000"/>
                  </a:solidFill>
                  <a:round/>
                  <a:headEnd/>
                  <a:tailEnd/>
                </a:ln>
                <a:effectLst/>
              </p:spPr>
              <p:txBody>
                <a:bodyPr lIns="92075" tIns="46038" rIns="92075" bIns="46038" anchor="ctr"/>
                <a:lstStyle/>
                <a:p>
                  <a:pPr>
                    <a:defRPr/>
                  </a:pPr>
                  <a:endParaRPr lang="en-US">
                    <a:solidFill>
                      <a:srgbClr val="FFFF00"/>
                    </a:solidFill>
                    <a:cs typeface="Arial" pitchFamily="34" charset="0"/>
                  </a:endParaRPr>
                </a:p>
              </p:txBody>
            </p:sp>
            <p:sp>
              <p:nvSpPr>
                <p:cNvPr id="202" name="Line 44"/>
                <p:cNvSpPr>
                  <a:spLocks noChangeShapeType="1"/>
                </p:cNvSpPr>
                <p:nvPr/>
              </p:nvSpPr>
              <p:spPr bwMode="auto">
                <a:xfrm flipH="1">
                  <a:off x="2640" y="240"/>
                  <a:ext cx="768" cy="336"/>
                </a:xfrm>
                <a:prstGeom prst="line">
                  <a:avLst/>
                </a:prstGeom>
                <a:noFill/>
                <a:ln w="19050">
                  <a:solidFill>
                    <a:srgbClr val="FF0000"/>
                  </a:solidFill>
                  <a:round/>
                  <a:headEnd/>
                  <a:tailEnd/>
                </a:ln>
                <a:effectLst/>
              </p:spPr>
              <p:txBody>
                <a:bodyPr lIns="92075" tIns="46038" rIns="92075" bIns="46038" anchor="ctr"/>
                <a:lstStyle/>
                <a:p>
                  <a:pPr>
                    <a:defRPr/>
                  </a:pPr>
                  <a:endParaRPr lang="en-US">
                    <a:solidFill>
                      <a:srgbClr val="FFFF00"/>
                    </a:solidFill>
                    <a:cs typeface="Arial" pitchFamily="34" charset="0"/>
                  </a:endParaRPr>
                </a:p>
              </p:txBody>
            </p:sp>
          </p:grpSp>
          <p:grpSp>
            <p:nvGrpSpPr>
              <p:cNvPr id="184" name="Group 45"/>
              <p:cNvGrpSpPr>
                <a:grpSpLocks/>
              </p:cNvGrpSpPr>
              <p:nvPr/>
            </p:nvGrpSpPr>
            <p:grpSpPr bwMode="auto">
              <a:xfrm flipV="1">
                <a:off x="3352800" y="4362450"/>
                <a:ext cx="2438400" cy="533400"/>
                <a:chOff x="1872" y="240"/>
                <a:chExt cx="1536" cy="336"/>
              </a:xfrm>
            </p:grpSpPr>
            <p:sp>
              <p:nvSpPr>
                <p:cNvPr id="199" name="Line 46"/>
                <p:cNvSpPr>
                  <a:spLocks noChangeShapeType="1"/>
                </p:cNvSpPr>
                <p:nvPr/>
              </p:nvSpPr>
              <p:spPr bwMode="auto">
                <a:xfrm>
                  <a:off x="1872" y="240"/>
                  <a:ext cx="768" cy="336"/>
                </a:xfrm>
                <a:prstGeom prst="line">
                  <a:avLst/>
                </a:prstGeom>
                <a:noFill/>
                <a:ln w="19050">
                  <a:solidFill>
                    <a:srgbClr val="FF0000"/>
                  </a:solidFill>
                  <a:round/>
                  <a:headEnd/>
                  <a:tailEnd/>
                </a:ln>
                <a:effectLst/>
              </p:spPr>
              <p:txBody>
                <a:bodyPr lIns="92075" tIns="46038" rIns="92075" bIns="46038" anchor="ctr"/>
                <a:lstStyle/>
                <a:p>
                  <a:pPr>
                    <a:defRPr/>
                  </a:pPr>
                  <a:endParaRPr lang="en-US">
                    <a:solidFill>
                      <a:srgbClr val="FFFF00"/>
                    </a:solidFill>
                    <a:cs typeface="Arial" pitchFamily="34" charset="0"/>
                  </a:endParaRPr>
                </a:p>
              </p:txBody>
            </p:sp>
            <p:sp>
              <p:nvSpPr>
                <p:cNvPr id="200" name="Line 47"/>
                <p:cNvSpPr>
                  <a:spLocks noChangeShapeType="1"/>
                </p:cNvSpPr>
                <p:nvPr/>
              </p:nvSpPr>
              <p:spPr bwMode="auto">
                <a:xfrm flipH="1">
                  <a:off x="2640" y="240"/>
                  <a:ext cx="768" cy="336"/>
                </a:xfrm>
                <a:prstGeom prst="line">
                  <a:avLst/>
                </a:prstGeom>
                <a:noFill/>
                <a:ln w="19050">
                  <a:solidFill>
                    <a:srgbClr val="FF0000"/>
                  </a:solidFill>
                  <a:round/>
                  <a:headEnd/>
                  <a:tailEnd/>
                </a:ln>
                <a:effectLst/>
              </p:spPr>
              <p:txBody>
                <a:bodyPr lIns="92075" tIns="46038" rIns="92075" bIns="46038" anchor="ctr"/>
                <a:lstStyle/>
                <a:p>
                  <a:pPr>
                    <a:defRPr/>
                  </a:pPr>
                  <a:endParaRPr lang="en-US">
                    <a:solidFill>
                      <a:srgbClr val="FFFF00"/>
                    </a:solidFill>
                    <a:cs typeface="Arial" pitchFamily="34" charset="0"/>
                  </a:endParaRPr>
                </a:p>
              </p:txBody>
            </p:sp>
          </p:grpSp>
          <p:sp>
            <p:nvSpPr>
              <p:cNvPr id="185" name="Line 31"/>
              <p:cNvSpPr>
                <a:spLocks noChangeShapeType="1"/>
              </p:cNvSpPr>
              <p:nvPr/>
            </p:nvSpPr>
            <p:spPr bwMode="auto">
              <a:xfrm>
                <a:off x="3343275" y="2409825"/>
                <a:ext cx="1219200" cy="533400"/>
              </a:xfrm>
              <a:prstGeom prst="line">
                <a:avLst/>
              </a:prstGeom>
              <a:noFill/>
              <a:ln w="19050">
                <a:solidFill>
                  <a:schemeClr val="bg2"/>
                </a:solidFill>
                <a:round/>
                <a:headEnd/>
                <a:tailEnd/>
              </a:ln>
              <a:effectLst/>
            </p:spPr>
            <p:txBody>
              <a:bodyPr lIns="92075" tIns="46038" rIns="92075" bIns="46038" anchor="ctr"/>
              <a:lstStyle/>
              <a:p>
                <a:pPr>
                  <a:defRPr/>
                </a:pPr>
                <a:endParaRPr lang="en-US">
                  <a:solidFill>
                    <a:srgbClr val="FFFF00"/>
                  </a:solidFill>
                  <a:cs typeface="Arial" pitchFamily="34" charset="0"/>
                </a:endParaRPr>
              </a:p>
            </p:txBody>
          </p:sp>
          <p:sp>
            <p:nvSpPr>
              <p:cNvPr id="186" name="Line 33"/>
              <p:cNvSpPr>
                <a:spLocks noChangeShapeType="1"/>
              </p:cNvSpPr>
              <p:nvPr/>
            </p:nvSpPr>
            <p:spPr bwMode="auto">
              <a:xfrm flipH="1">
                <a:off x="4562475" y="2409825"/>
                <a:ext cx="1219200" cy="533400"/>
              </a:xfrm>
              <a:prstGeom prst="line">
                <a:avLst/>
              </a:prstGeom>
              <a:noFill/>
              <a:ln w="19050">
                <a:solidFill>
                  <a:schemeClr val="bg2"/>
                </a:solidFill>
                <a:round/>
                <a:headEnd/>
                <a:tailEnd/>
              </a:ln>
              <a:effectLst/>
            </p:spPr>
            <p:txBody>
              <a:bodyPr lIns="92075" tIns="46038" rIns="92075" bIns="46038" anchor="ctr"/>
              <a:lstStyle/>
              <a:p>
                <a:pPr>
                  <a:defRPr/>
                </a:pPr>
                <a:endParaRPr lang="en-US">
                  <a:solidFill>
                    <a:srgbClr val="FFFF00"/>
                  </a:solidFill>
                  <a:cs typeface="Arial" pitchFamily="34" charset="0"/>
                </a:endParaRPr>
              </a:p>
            </p:txBody>
          </p:sp>
          <p:sp>
            <p:nvSpPr>
              <p:cNvPr id="187" name="Rectangle 34"/>
              <p:cNvSpPr>
                <a:spLocks noChangeArrowheads="1"/>
              </p:cNvSpPr>
              <p:nvPr/>
            </p:nvSpPr>
            <p:spPr bwMode="auto">
              <a:xfrm>
                <a:off x="5775325" y="2035175"/>
                <a:ext cx="4222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1" hangingPunct="1"/>
                <a:r>
                  <a:rPr lang="de-DE" sz="3600" b="1">
                    <a:solidFill>
                      <a:srgbClr val="000000"/>
                    </a:solidFill>
                    <a:effectLst/>
                    <a:cs typeface="Arial" pitchFamily="34" charset="0"/>
                    <a:sym typeface="Symbol" pitchFamily="18" charset="2"/>
                  </a:rPr>
                  <a:t></a:t>
                </a:r>
              </a:p>
            </p:txBody>
          </p:sp>
          <p:sp>
            <p:nvSpPr>
              <p:cNvPr id="188" name="Rectangle 35"/>
              <p:cNvSpPr>
                <a:spLocks noChangeArrowheads="1"/>
              </p:cNvSpPr>
              <p:nvPr/>
            </p:nvSpPr>
            <p:spPr bwMode="auto">
              <a:xfrm>
                <a:off x="2817813" y="2019300"/>
                <a:ext cx="5492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1" hangingPunct="1"/>
                <a:r>
                  <a:rPr lang="de-DE" sz="3600" b="1" dirty="0">
                    <a:solidFill>
                      <a:srgbClr val="000000"/>
                    </a:solidFill>
                    <a:effectLst/>
                    <a:cs typeface="Arial" pitchFamily="34" charset="0"/>
                    <a:sym typeface="Symbol" pitchFamily="18" charset="2"/>
                  </a:rPr>
                  <a:t></a:t>
                </a:r>
                <a:r>
                  <a:rPr lang="de-DE" sz="3600" b="1" baseline="30000" dirty="0">
                    <a:solidFill>
                      <a:srgbClr val="000000"/>
                    </a:solidFill>
                    <a:effectLst/>
                    <a:cs typeface="Arial" pitchFamily="34" charset="0"/>
                  </a:rPr>
                  <a:t>-</a:t>
                </a:r>
              </a:p>
            </p:txBody>
          </p:sp>
          <p:sp>
            <p:nvSpPr>
              <p:cNvPr id="189" name="Line 37"/>
              <p:cNvSpPr>
                <a:spLocks noChangeShapeType="1"/>
              </p:cNvSpPr>
              <p:nvPr/>
            </p:nvSpPr>
            <p:spPr bwMode="auto">
              <a:xfrm>
                <a:off x="4562475" y="2943225"/>
                <a:ext cx="0" cy="1143000"/>
              </a:xfrm>
              <a:prstGeom prst="line">
                <a:avLst/>
              </a:prstGeom>
              <a:noFill/>
              <a:ln w="28575">
                <a:solidFill>
                  <a:schemeClr val="bg2"/>
                </a:solidFill>
                <a:prstDash val="sysDot"/>
                <a:round/>
                <a:headEnd/>
                <a:tailEnd/>
              </a:ln>
              <a:effectLst/>
            </p:spPr>
            <p:txBody>
              <a:bodyPr lIns="92075" tIns="46038" rIns="92075" bIns="46038" anchor="ctr"/>
              <a:lstStyle/>
              <a:p>
                <a:pPr>
                  <a:defRPr/>
                </a:pPr>
                <a:endParaRPr lang="en-US">
                  <a:solidFill>
                    <a:srgbClr val="FFFF00"/>
                  </a:solidFill>
                  <a:cs typeface="Arial" pitchFamily="34" charset="0"/>
                </a:endParaRPr>
              </a:p>
            </p:txBody>
          </p:sp>
          <p:sp>
            <p:nvSpPr>
              <p:cNvPr id="190" name="Rectangle 48"/>
              <p:cNvSpPr>
                <a:spLocks noChangeArrowheads="1"/>
              </p:cNvSpPr>
              <p:nvPr/>
            </p:nvSpPr>
            <p:spPr bwMode="auto">
              <a:xfrm>
                <a:off x="2797175" y="4391025"/>
                <a:ext cx="479425"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1" hangingPunct="1"/>
                <a:r>
                  <a:rPr lang="de-DE" sz="3800" b="1">
                    <a:solidFill>
                      <a:srgbClr val="FF0000"/>
                    </a:solidFill>
                    <a:effectLst/>
                    <a:cs typeface="Arial" pitchFamily="34" charset="0"/>
                  </a:rPr>
                  <a:t>p</a:t>
                </a:r>
              </a:p>
            </p:txBody>
          </p:sp>
          <p:sp>
            <p:nvSpPr>
              <p:cNvPr id="191" name="Rectangle 49"/>
              <p:cNvSpPr>
                <a:spLocks noChangeArrowheads="1"/>
              </p:cNvSpPr>
              <p:nvPr/>
            </p:nvSpPr>
            <p:spPr bwMode="auto">
              <a:xfrm>
                <a:off x="5845175" y="4391025"/>
                <a:ext cx="479425"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1" hangingPunct="1"/>
                <a:r>
                  <a:rPr lang="de-DE" sz="3800" b="1">
                    <a:solidFill>
                      <a:srgbClr val="FF0000"/>
                    </a:solidFill>
                    <a:effectLst/>
                    <a:cs typeface="Arial" pitchFamily="34" charset="0"/>
                  </a:rPr>
                  <a:t>n</a:t>
                </a:r>
              </a:p>
            </p:txBody>
          </p:sp>
          <p:sp>
            <p:nvSpPr>
              <p:cNvPr id="192" name="Line 50"/>
              <p:cNvSpPr>
                <a:spLocks noChangeAspect="1" noChangeShapeType="1"/>
              </p:cNvSpPr>
              <p:nvPr/>
            </p:nvSpPr>
            <p:spPr bwMode="auto">
              <a:xfrm>
                <a:off x="3881438" y="2647950"/>
                <a:ext cx="144462" cy="63500"/>
              </a:xfrm>
              <a:prstGeom prst="line">
                <a:avLst/>
              </a:prstGeom>
              <a:noFill/>
              <a:ln w="19050">
                <a:solidFill>
                  <a:schemeClr val="bg2"/>
                </a:solidFill>
                <a:round/>
                <a:headEnd/>
                <a:tailEnd type="stealth" w="med" len="med"/>
              </a:ln>
              <a:effectLst/>
            </p:spPr>
            <p:txBody>
              <a:bodyPr lIns="92075" tIns="46038" rIns="92075" bIns="46038" anchor="ctr"/>
              <a:lstStyle/>
              <a:p>
                <a:pPr>
                  <a:defRPr/>
                </a:pPr>
                <a:endParaRPr lang="en-US">
                  <a:solidFill>
                    <a:srgbClr val="FFFF00"/>
                  </a:solidFill>
                  <a:cs typeface="Arial" pitchFamily="34" charset="0"/>
                </a:endParaRPr>
              </a:p>
            </p:txBody>
          </p:sp>
          <p:sp>
            <p:nvSpPr>
              <p:cNvPr id="193" name="Line 52"/>
              <p:cNvSpPr>
                <a:spLocks noChangeAspect="1" noChangeShapeType="1"/>
              </p:cNvSpPr>
              <p:nvPr/>
            </p:nvSpPr>
            <p:spPr bwMode="auto">
              <a:xfrm rot="10800000" flipH="1">
                <a:off x="5113338" y="2638425"/>
                <a:ext cx="144462" cy="63500"/>
              </a:xfrm>
              <a:prstGeom prst="line">
                <a:avLst/>
              </a:prstGeom>
              <a:noFill/>
              <a:ln w="19050">
                <a:solidFill>
                  <a:schemeClr val="bg2"/>
                </a:solidFill>
                <a:round/>
                <a:headEnd/>
                <a:tailEnd type="stealth" w="med" len="med"/>
              </a:ln>
              <a:effectLst/>
            </p:spPr>
            <p:txBody>
              <a:bodyPr lIns="92075" tIns="46038" rIns="92075" bIns="46038" anchor="ctr"/>
              <a:lstStyle/>
              <a:p>
                <a:pPr>
                  <a:defRPr/>
                </a:pPr>
                <a:endParaRPr lang="en-US">
                  <a:solidFill>
                    <a:srgbClr val="FFFF00"/>
                  </a:solidFill>
                  <a:cs typeface="Arial" pitchFamily="34" charset="0"/>
                </a:endParaRPr>
              </a:p>
            </p:txBody>
          </p:sp>
          <p:sp>
            <p:nvSpPr>
              <p:cNvPr id="194" name="Line 53"/>
              <p:cNvSpPr>
                <a:spLocks noChangeAspect="1" noChangeShapeType="1"/>
              </p:cNvSpPr>
              <p:nvPr/>
            </p:nvSpPr>
            <p:spPr bwMode="auto">
              <a:xfrm rot="10800000" flipH="1">
                <a:off x="3810000" y="4479925"/>
                <a:ext cx="144463" cy="63500"/>
              </a:xfrm>
              <a:prstGeom prst="line">
                <a:avLst/>
              </a:prstGeom>
              <a:noFill/>
              <a:ln w="19050">
                <a:solidFill>
                  <a:srgbClr val="FF0000"/>
                </a:solidFill>
                <a:round/>
                <a:headEnd/>
                <a:tailEnd type="stealth" w="med" len="med"/>
              </a:ln>
              <a:effectLst/>
            </p:spPr>
            <p:txBody>
              <a:bodyPr lIns="92075" tIns="46038" rIns="92075" bIns="46038" anchor="ctr"/>
              <a:lstStyle/>
              <a:p>
                <a:pPr>
                  <a:defRPr/>
                </a:pPr>
                <a:endParaRPr lang="en-US">
                  <a:solidFill>
                    <a:srgbClr val="FFFF00"/>
                  </a:solidFill>
                  <a:cs typeface="Arial" pitchFamily="34" charset="0"/>
                </a:endParaRPr>
              </a:p>
            </p:txBody>
          </p:sp>
          <p:sp>
            <p:nvSpPr>
              <p:cNvPr id="195" name="Line 54"/>
              <p:cNvSpPr>
                <a:spLocks noChangeAspect="1" noChangeShapeType="1"/>
              </p:cNvSpPr>
              <p:nvPr/>
            </p:nvSpPr>
            <p:spPr bwMode="auto">
              <a:xfrm>
                <a:off x="5341938" y="4548188"/>
                <a:ext cx="144462" cy="63500"/>
              </a:xfrm>
              <a:prstGeom prst="line">
                <a:avLst/>
              </a:prstGeom>
              <a:noFill/>
              <a:ln w="19050">
                <a:solidFill>
                  <a:srgbClr val="FF0000"/>
                </a:solidFill>
                <a:round/>
                <a:headEnd/>
                <a:tailEnd type="stealth" w="med" len="med"/>
              </a:ln>
              <a:effectLst/>
            </p:spPr>
            <p:txBody>
              <a:bodyPr lIns="92075" tIns="46038" rIns="92075" bIns="46038" anchor="ctr"/>
              <a:lstStyle/>
              <a:p>
                <a:pPr>
                  <a:defRPr/>
                </a:pPr>
                <a:endParaRPr lang="en-US">
                  <a:solidFill>
                    <a:srgbClr val="FFFF00"/>
                  </a:solidFill>
                  <a:cs typeface="Arial" pitchFamily="34" charset="0"/>
                </a:endParaRPr>
              </a:p>
            </p:txBody>
          </p:sp>
          <p:sp>
            <p:nvSpPr>
              <p:cNvPr id="196" name="Text Box 61"/>
              <p:cNvSpPr txBox="1">
                <a:spLocks noChangeArrowheads="1"/>
              </p:cNvSpPr>
              <p:nvPr/>
            </p:nvSpPr>
            <p:spPr bwMode="auto">
              <a:xfrm>
                <a:off x="4648200" y="3062287"/>
                <a:ext cx="23066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500">
                    <a:solidFill>
                      <a:schemeClr val="folHlink"/>
                    </a:solidFill>
                    <a:latin typeface="Arial" pitchFamily="34" charset="0"/>
                    <a:cs typeface="Arial" pitchFamily="34" charset="0"/>
                  </a:defRPr>
                </a:lvl1pPr>
                <a:lvl2pPr marL="742950" indent="-285750" eaLnBrk="0" hangingPunct="0">
                  <a:defRPr sz="1500">
                    <a:solidFill>
                      <a:schemeClr val="folHlink"/>
                    </a:solidFill>
                    <a:latin typeface="Arial" pitchFamily="34" charset="0"/>
                    <a:cs typeface="Arial" pitchFamily="34" charset="0"/>
                  </a:defRPr>
                </a:lvl2pPr>
                <a:lvl3pPr marL="1143000" indent="-228600" eaLnBrk="0" hangingPunct="0">
                  <a:defRPr sz="1500">
                    <a:solidFill>
                      <a:schemeClr val="folHlink"/>
                    </a:solidFill>
                    <a:latin typeface="Arial" pitchFamily="34" charset="0"/>
                    <a:cs typeface="Arial" pitchFamily="34" charset="0"/>
                  </a:defRPr>
                </a:lvl3pPr>
                <a:lvl4pPr marL="1600200" indent="-228600" eaLnBrk="0" hangingPunct="0">
                  <a:defRPr sz="1500">
                    <a:solidFill>
                      <a:schemeClr val="folHlink"/>
                    </a:solidFill>
                    <a:latin typeface="Arial" pitchFamily="34" charset="0"/>
                    <a:cs typeface="Arial" pitchFamily="34" charset="0"/>
                  </a:defRPr>
                </a:lvl4pPr>
                <a:lvl5pPr marL="2057400" indent="-228600" eaLnBrk="0" hangingPunct="0">
                  <a:defRPr sz="1500">
                    <a:solidFill>
                      <a:schemeClr val="folHlink"/>
                    </a:solidFill>
                    <a:latin typeface="Arial" pitchFamily="34" charset="0"/>
                    <a:cs typeface="Arial" pitchFamily="34" charset="0"/>
                  </a:defRPr>
                </a:lvl5pPr>
                <a:lvl6pPr marL="2514600" indent="-228600" eaLnBrk="0" fontAlgn="base" hangingPunct="0">
                  <a:spcBef>
                    <a:spcPct val="0"/>
                  </a:spcBef>
                  <a:spcAft>
                    <a:spcPct val="0"/>
                  </a:spcAft>
                  <a:defRPr sz="1500">
                    <a:solidFill>
                      <a:schemeClr val="folHlink"/>
                    </a:solidFill>
                    <a:latin typeface="Arial" pitchFamily="34" charset="0"/>
                    <a:cs typeface="Arial" pitchFamily="34" charset="0"/>
                  </a:defRPr>
                </a:lvl6pPr>
                <a:lvl7pPr marL="2971800" indent="-228600" eaLnBrk="0" fontAlgn="base" hangingPunct="0">
                  <a:spcBef>
                    <a:spcPct val="0"/>
                  </a:spcBef>
                  <a:spcAft>
                    <a:spcPct val="0"/>
                  </a:spcAft>
                  <a:defRPr sz="1500">
                    <a:solidFill>
                      <a:schemeClr val="folHlink"/>
                    </a:solidFill>
                    <a:latin typeface="Arial" pitchFamily="34" charset="0"/>
                    <a:cs typeface="Arial" pitchFamily="34" charset="0"/>
                  </a:defRPr>
                </a:lvl7pPr>
                <a:lvl8pPr marL="3429000" indent="-228600" eaLnBrk="0" fontAlgn="base" hangingPunct="0">
                  <a:spcBef>
                    <a:spcPct val="0"/>
                  </a:spcBef>
                  <a:spcAft>
                    <a:spcPct val="0"/>
                  </a:spcAft>
                  <a:defRPr sz="1500">
                    <a:solidFill>
                      <a:schemeClr val="folHlink"/>
                    </a:solidFill>
                    <a:latin typeface="Arial" pitchFamily="34" charset="0"/>
                    <a:cs typeface="Arial" pitchFamily="34" charset="0"/>
                  </a:defRPr>
                </a:lvl8pPr>
                <a:lvl9pPr marL="3886200" indent="-228600" eaLnBrk="0" fontAlgn="base" hangingPunct="0">
                  <a:spcBef>
                    <a:spcPct val="0"/>
                  </a:spcBef>
                  <a:spcAft>
                    <a:spcPct val="0"/>
                  </a:spcAft>
                  <a:defRPr sz="1500">
                    <a:solidFill>
                      <a:schemeClr val="folHlink"/>
                    </a:solidFill>
                    <a:latin typeface="Arial" pitchFamily="34" charset="0"/>
                    <a:cs typeface="Arial" pitchFamily="34" charset="0"/>
                  </a:defRPr>
                </a:lvl9pPr>
              </a:lstStyle>
              <a:p>
                <a:pPr algn="l" eaLnBrk="1" hangingPunct="1"/>
                <a:r>
                  <a:rPr lang="de-DE" sz="2800">
                    <a:solidFill>
                      <a:srgbClr val="000000"/>
                    </a:solidFill>
                    <a:effectLst/>
                  </a:rPr>
                  <a:t>q</a:t>
                </a:r>
                <a:r>
                  <a:rPr lang="de-DE" sz="2800" baseline="50000">
                    <a:solidFill>
                      <a:srgbClr val="000000"/>
                    </a:solidFill>
                    <a:effectLst/>
                  </a:rPr>
                  <a:t>2</a:t>
                </a:r>
                <a:r>
                  <a:rPr lang="de-DE" sz="2800">
                    <a:solidFill>
                      <a:srgbClr val="000000"/>
                    </a:solidFill>
                    <a:effectLst/>
                  </a:rPr>
                  <a:t> = -0.88m</a:t>
                </a:r>
                <a:r>
                  <a:rPr lang="de-DE" sz="2800" b="1" baseline="-25000">
                    <a:solidFill>
                      <a:srgbClr val="000000"/>
                    </a:solidFill>
                    <a:effectLst/>
                    <a:sym typeface="Symbol" pitchFamily="18" charset="2"/>
                  </a:rPr>
                  <a:t></a:t>
                </a:r>
                <a:r>
                  <a:rPr lang="de-DE" sz="2800" baseline="50000">
                    <a:solidFill>
                      <a:srgbClr val="000000"/>
                    </a:solidFill>
                    <a:effectLst/>
                  </a:rPr>
                  <a:t>2</a:t>
                </a:r>
              </a:p>
            </p:txBody>
          </p:sp>
          <p:sp>
            <p:nvSpPr>
              <p:cNvPr id="197" name="Oval 38" descr="Diagonal hell nach unten"/>
              <p:cNvSpPr>
                <a:spLocks noChangeArrowheads="1"/>
              </p:cNvSpPr>
              <p:nvPr/>
            </p:nvSpPr>
            <p:spPr bwMode="auto">
              <a:xfrm>
                <a:off x="4292600" y="3973513"/>
                <a:ext cx="533400" cy="533400"/>
              </a:xfrm>
              <a:prstGeom prst="ellipse">
                <a:avLst/>
              </a:prstGeom>
              <a:solidFill>
                <a:srgbClr val="FFFFFF"/>
              </a:solidFill>
              <a:ln w="9525">
                <a:solidFill>
                  <a:srgbClr val="FF0000"/>
                </a:solidFill>
                <a:round/>
                <a:headEnd/>
                <a:tailEnd/>
              </a:ln>
              <a:effectLst/>
            </p:spPr>
            <p:txBody>
              <a:bodyPr wrap="none" lIns="92075" tIns="46038" rIns="92075" bIns="46038" anchor="ctr"/>
              <a:lstStyle/>
              <a:p>
                <a:pPr>
                  <a:defRPr/>
                </a:pPr>
                <a:endParaRPr lang="en-US">
                  <a:solidFill>
                    <a:srgbClr val="FFFF00"/>
                  </a:solidFill>
                  <a:cs typeface="Arial" pitchFamily="34" charset="0"/>
                </a:endParaRPr>
              </a:p>
            </p:txBody>
          </p:sp>
          <p:sp>
            <p:nvSpPr>
              <p:cNvPr id="198" name="Oval 38" descr="Diagonal hell nach unten"/>
              <p:cNvSpPr>
                <a:spLocks noChangeArrowheads="1"/>
              </p:cNvSpPr>
              <p:nvPr/>
            </p:nvSpPr>
            <p:spPr bwMode="auto">
              <a:xfrm>
                <a:off x="4295775" y="3971925"/>
                <a:ext cx="533400" cy="533400"/>
              </a:xfrm>
              <a:prstGeom prst="ellipse">
                <a:avLst/>
              </a:prstGeom>
              <a:solidFill>
                <a:srgbClr val="FF0000">
                  <a:alpha val="29020"/>
                </a:srgbClr>
              </a:solidFill>
              <a:ln w="9525">
                <a:solidFill>
                  <a:srgbClr val="FF0000"/>
                </a:solidFill>
                <a:round/>
                <a:headEnd/>
                <a:tailEnd/>
              </a:ln>
              <a:effectLst/>
            </p:spPr>
            <p:txBody>
              <a:bodyPr wrap="none" lIns="92075" tIns="46038" rIns="92075" bIns="46038" anchor="ctr"/>
              <a:lstStyle/>
              <a:p>
                <a:pPr>
                  <a:defRPr/>
                </a:pPr>
                <a:endParaRPr lang="en-US">
                  <a:solidFill>
                    <a:srgbClr val="FFFF00"/>
                  </a:solidFill>
                  <a:cs typeface="Arial" pitchFamily="34" charset="0"/>
                </a:endParaRPr>
              </a:p>
            </p:txBody>
          </p:sp>
        </p:grpSp>
        <p:pic>
          <p:nvPicPr>
            <p:cNvPr id="210" name="Picture 377" descr="Snapshot 2007-06-14 11-23-46"/>
            <p:cNvPicPr>
              <a:picLocks noChangeAspect="1" noChangeArrowheads="1"/>
            </p:cNvPicPr>
            <p:nvPr/>
          </p:nvPicPr>
          <p:blipFill>
            <a:blip r:embed="rId5">
              <a:extLst>
                <a:ext uri="{28A0092B-C50C-407E-A947-70E740481C1C}">
                  <a14:useLocalDpi xmlns:a14="http://schemas.microsoft.com/office/drawing/2010/main" val="0"/>
                </a:ext>
              </a:extLst>
            </a:blip>
            <a:srcRect l="51488" t="45174" b="25941"/>
            <a:stretch>
              <a:fillRect/>
            </a:stretch>
          </p:blipFill>
          <p:spPr bwMode="auto">
            <a:xfrm>
              <a:off x="5418308" y="3428206"/>
              <a:ext cx="2338178"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1" name="Slide Number Placeholder 4"/>
          <p:cNvSpPr txBox="1">
            <a:spLocks/>
          </p:cNvSpPr>
          <p:nvPr/>
        </p:nvSpPr>
        <p:spPr>
          <a:xfrm>
            <a:off x="7239000" y="6019800"/>
            <a:ext cx="1905000" cy="457200"/>
          </a:xfrm>
          <a:prstGeom prst="rect">
            <a:avLst/>
          </a:prstGeom>
        </p:spPr>
        <p:txBody>
          <a:bodyPr/>
          <a:lstStyle>
            <a:defPPr>
              <a:defRPr lang="en-US"/>
            </a:defPPr>
            <a:lvl1pPr algn="ctr" rtl="0" eaLnBrk="0" fontAlgn="base" hangingPunct="0">
              <a:spcBef>
                <a:spcPct val="0"/>
              </a:spcBef>
              <a:spcAft>
                <a:spcPct val="0"/>
              </a:spcAft>
              <a:defRPr sz="1500" kern="1200">
                <a:solidFill>
                  <a:schemeClr val="folHlink"/>
                </a:solidFill>
                <a:effectLst>
                  <a:outerShdw blurRad="38100" dist="38100" dir="2700000" algn="tl">
                    <a:srgbClr val="000000">
                      <a:alpha val="43137"/>
                    </a:srgbClr>
                  </a:outerShdw>
                </a:effectLst>
                <a:latin typeface="Arial" pitchFamily="34" charset="0"/>
                <a:ea typeface="+mn-ea"/>
                <a:cs typeface="+mn-cs"/>
              </a:defRPr>
            </a:lvl1pPr>
            <a:lvl2pPr marL="457200" algn="ctr" rtl="0" eaLnBrk="0" fontAlgn="base" hangingPunct="0">
              <a:spcBef>
                <a:spcPct val="0"/>
              </a:spcBef>
              <a:spcAft>
                <a:spcPct val="0"/>
              </a:spcAft>
              <a:defRPr sz="1500" kern="1200">
                <a:solidFill>
                  <a:schemeClr val="folHlink"/>
                </a:solidFill>
                <a:effectLst>
                  <a:outerShdw blurRad="38100" dist="38100" dir="2700000" algn="tl">
                    <a:srgbClr val="000000">
                      <a:alpha val="43137"/>
                    </a:srgbClr>
                  </a:outerShdw>
                </a:effectLst>
                <a:latin typeface="Arial" pitchFamily="34" charset="0"/>
                <a:ea typeface="+mn-ea"/>
                <a:cs typeface="+mn-cs"/>
              </a:defRPr>
            </a:lvl2pPr>
            <a:lvl3pPr marL="914400" algn="ctr" rtl="0" eaLnBrk="0" fontAlgn="base" hangingPunct="0">
              <a:spcBef>
                <a:spcPct val="0"/>
              </a:spcBef>
              <a:spcAft>
                <a:spcPct val="0"/>
              </a:spcAft>
              <a:defRPr sz="1500" kern="1200">
                <a:solidFill>
                  <a:schemeClr val="folHlink"/>
                </a:solidFill>
                <a:effectLst>
                  <a:outerShdw blurRad="38100" dist="38100" dir="2700000" algn="tl">
                    <a:srgbClr val="000000">
                      <a:alpha val="43137"/>
                    </a:srgbClr>
                  </a:outerShdw>
                </a:effectLst>
                <a:latin typeface="Arial" pitchFamily="34" charset="0"/>
                <a:ea typeface="+mn-ea"/>
                <a:cs typeface="+mn-cs"/>
              </a:defRPr>
            </a:lvl3pPr>
            <a:lvl4pPr marL="1371600" algn="ctr" rtl="0" eaLnBrk="0" fontAlgn="base" hangingPunct="0">
              <a:spcBef>
                <a:spcPct val="0"/>
              </a:spcBef>
              <a:spcAft>
                <a:spcPct val="0"/>
              </a:spcAft>
              <a:defRPr sz="1500" kern="1200">
                <a:solidFill>
                  <a:schemeClr val="folHlink"/>
                </a:solidFill>
                <a:effectLst>
                  <a:outerShdw blurRad="38100" dist="38100" dir="2700000" algn="tl">
                    <a:srgbClr val="000000">
                      <a:alpha val="43137"/>
                    </a:srgbClr>
                  </a:outerShdw>
                </a:effectLst>
                <a:latin typeface="Arial" pitchFamily="34" charset="0"/>
                <a:ea typeface="+mn-ea"/>
                <a:cs typeface="+mn-cs"/>
              </a:defRPr>
            </a:lvl4pPr>
            <a:lvl5pPr marL="1828800" algn="ctr" rtl="0" eaLnBrk="0" fontAlgn="base" hangingPunct="0">
              <a:spcBef>
                <a:spcPct val="0"/>
              </a:spcBef>
              <a:spcAft>
                <a:spcPct val="0"/>
              </a:spcAft>
              <a:defRPr sz="1500" kern="1200">
                <a:solidFill>
                  <a:schemeClr val="folHlink"/>
                </a:solidFill>
                <a:effectLst>
                  <a:outerShdw blurRad="38100" dist="38100" dir="2700000" algn="tl">
                    <a:srgbClr val="000000">
                      <a:alpha val="43137"/>
                    </a:srgbClr>
                  </a:outerShdw>
                </a:effectLst>
                <a:latin typeface="Arial" pitchFamily="34" charset="0"/>
                <a:ea typeface="+mn-ea"/>
                <a:cs typeface="+mn-cs"/>
              </a:defRPr>
            </a:lvl5pPr>
            <a:lvl6pPr marL="2286000" algn="l" defTabSz="914400" rtl="0" eaLnBrk="1" latinLnBrk="0" hangingPunct="1">
              <a:defRPr sz="1500" kern="1200">
                <a:solidFill>
                  <a:schemeClr val="folHlink"/>
                </a:solidFill>
                <a:effectLst>
                  <a:outerShdw blurRad="38100" dist="38100" dir="2700000" algn="tl">
                    <a:srgbClr val="000000">
                      <a:alpha val="43137"/>
                    </a:srgbClr>
                  </a:outerShdw>
                </a:effectLst>
                <a:latin typeface="Arial" pitchFamily="34" charset="0"/>
                <a:ea typeface="+mn-ea"/>
                <a:cs typeface="+mn-cs"/>
              </a:defRPr>
            </a:lvl6pPr>
            <a:lvl7pPr marL="2743200" algn="l" defTabSz="914400" rtl="0" eaLnBrk="1" latinLnBrk="0" hangingPunct="1">
              <a:defRPr sz="1500" kern="1200">
                <a:solidFill>
                  <a:schemeClr val="folHlink"/>
                </a:solidFill>
                <a:effectLst>
                  <a:outerShdw blurRad="38100" dist="38100" dir="2700000" algn="tl">
                    <a:srgbClr val="000000">
                      <a:alpha val="43137"/>
                    </a:srgbClr>
                  </a:outerShdw>
                </a:effectLst>
                <a:latin typeface="Arial" pitchFamily="34" charset="0"/>
                <a:ea typeface="+mn-ea"/>
                <a:cs typeface="+mn-cs"/>
              </a:defRPr>
            </a:lvl7pPr>
            <a:lvl8pPr marL="3200400" algn="l" defTabSz="914400" rtl="0" eaLnBrk="1" latinLnBrk="0" hangingPunct="1">
              <a:defRPr sz="1500" kern="1200">
                <a:solidFill>
                  <a:schemeClr val="folHlink"/>
                </a:solidFill>
                <a:effectLst>
                  <a:outerShdw blurRad="38100" dist="38100" dir="2700000" algn="tl">
                    <a:srgbClr val="000000">
                      <a:alpha val="43137"/>
                    </a:srgbClr>
                  </a:outerShdw>
                </a:effectLst>
                <a:latin typeface="Arial" pitchFamily="34" charset="0"/>
                <a:ea typeface="+mn-ea"/>
                <a:cs typeface="+mn-cs"/>
              </a:defRPr>
            </a:lvl8pPr>
            <a:lvl9pPr marL="3657600" algn="l" defTabSz="914400" rtl="0" eaLnBrk="1" latinLnBrk="0" hangingPunct="1">
              <a:defRPr sz="1500" kern="1200">
                <a:solidFill>
                  <a:schemeClr val="folHlink"/>
                </a:solidFill>
                <a:effectLst>
                  <a:outerShdw blurRad="38100" dist="38100" dir="2700000" algn="tl">
                    <a:srgbClr val="000000">
                      <a:alpha val="43137"/>
                    </a:srgbClr>
                  </a:outerShdw>
                </a:effectLst>
                <a:latin typeface="Arial" pitchFamily="34" charset="0"/>
                <a:ea typeface="+mn-ea"/>
                <a:cs typeface="+mn-cs"/>
              </a:defRPr>
            </a:lvl9pPr>
          </a:lstStyle>
          <a:p>
            <a:fld id="{888A6A09-057E-48C6-9CE5-99871A7FE1AD}" type="slidenum">
              <a:rPr lang="en-US" smtClean="0"/>
              <a:pPr/>
              <a:t>6</a:t>
            </a:fld>
            <a:endParaRPr lang="en-US"/>
          </a:p>
        </p:txBody>
      </p:sp>
      <p:pic>
        <p:nvPicPr>
          <p:cNvPr id="212" name="Picture 177" descr="Snapshot 2007-06-14 11-20-3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4267200"/>
            <a:ext cx="7442200" cy="1676400"/>
          </a:xfrm>
          <a:prstGeom prst="rect">
            <a:avLst/>
          </a:prstGeom>
          <a:noFill/>
          <a:extLst>
            <a:ext uri="{909E8E84-426E-40DD-AFC4-6F175D3DCCD1}">
              <a14:hiddenFill xmlns:a14="http://schemas.microsoft.com/office/drawing/2010/main">
                <a:solidFill>
                  <a:srgbClr val="FFFFFF"/>
                </a:solidFill>
              </a14:hiddenFill>
            </a:ext>
          </a:extLst>
        </p:spPr>
      </p:pic>
      <p:grpSp>
        <p:nvGrpSpPr>
          <p:cNvPr id="213" name="Group 178"/>
          <p:cNvGrpSpPr>
            <a:grpSpLocks/>
          </p:cNvGrpSpPr>
          <p:nvPr/>
        </p:nvGrpSpPr>
        <p:grpSpPr bwMode="auto">
          <a:xfrm>
            <a:off x="5334000" y="4267200"/>
            <a:ext cx="1143000" cy="762000"/>
            <a:chOff x="3360" y="2928"/>
            <a:chExt cx="720" cy="480"/>
          </a:xfrm>
        </p:grpSpPr>
        <p:sp>
          <p:nvSpPr>
            <p:cNvPr id="214" name="Line 179"/>
            <p:cNvSpPr>
              <a:spLocks noChangeShapeType="1"/>
            </p:cNvSpPr>
            <p:nvPr/>
          </p:nvSpPr>
          <p:spPr bwMode="auto">
            <a:xfrm>
              <a:off x="3360" y="2976"/>
              <a:ext cx="720" cy="432"/>
            </a:xfrm>
            <a:prstGeom prst="line">
              <a:avLst/>
            </a:prstGeom>
            <a:noFill/>
            <a:ln w="44450">
              <a:solidFill>
                <a:srgbClr val="408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 name="Line 180"/>
            <p:cNvSpPr>
              <a:spLocks noChangeShapeType="1"/>
            </p:cNvSpPr>
            <p:nvPr/>
          </p:nvSpPr>
          <p:spPr bwMode="auto">
            <a:xfrm flipV="1">
              <a:off x="3408" y="2928"/>
              <a:ext cx="624" cy="480"/>
            </a:xfrm>
            <a:prstGeom prst="line">
              <a:avLst/>
            </a:prstGeom>
            <a:noFill/>
            <a:ln w="44450">
              <a:solidFill>
                <a:srgbClr val="408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16" name="Group 181"/>
          <p:cNvGrpSpPr>
            <a:grpSpLocks/>
          </p:cNvGrpSpPr>
          <p:nvPr/>
        </p:nvGrpSpPr>
        <p:grpSpPr bwMode="auto">
          <a:xfrm>
            <a:off x="3048000" y="5105400"/>
            <a:ext cx="1143000" cy="762000"/>
            <a:chOff x="3360" y="2928"/>
            <a:chExt cx="720" cy="480"/>
          </a:xfrm>
        </p:grpSpPr>
        <p:sp>
          <p:nvSpPr>
            <p:cNvPr id="217" name="Line 182"/>
            <p:cNvSpPr>
              <a:spLocks noChangeShapeType="1"/>
            </p:cNvSpPr>
            <p:nvPr/>
          </p:nvSpPr>
          <p:spPr bwMode="auto">
            <a:xfrm>
              <a:off x="3360" y="2976"/>
              <a:ext cx="720" cy="432"/>
            </a:xfrm>
            <a:prstGeom prst="line">
              <a:avLst/>
            </a:prstGeom>
            <a:noFill/>
            <a:ln w="44450">
              <a:solidFill>
                <a:srgbClr val="408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8" name="Line 183"/>
            <p:cNvSpPr>
              <a:spLocks noChangeShapeType="1"/>
            </p:cNvSpPr>
            <p:nvPr/>
          </p:nvSpPr>
          <p:spPr bwMode="auto">
            <a:xfrm flipV="1">
              <a:off x="3408" y="2928"/>
              <a:ext cx="624" cy="480"/>
            </a:xfrm>
            <a:prstGeom prst="line">
              <a:avLst/>
            </a:prstGeom>
            <a:noFill/>
            <a:ln w="44450">
              <a:solidFill>
                <a:srgbClr val="408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19" name="Group 184"/>
          <p:cNvGrpSpPr>
            <a:grpSpLocks/>
          </p:cNvGrpSpPr>
          <p:nvPr/>
        </p:nvGrpSpPr>
        <p:grpSpPr bwMode="auto">
          <a:xfrm>
            <a:off x="1295400" y="4876800"/>
            <a:ext cx="4953000" cy="0"/>
            <a:chOff x="720" y="3312"/>
            <a:chExt cx="3120" cy="0"/>
          </a:xfrm>
        </p:grpSpPr>
        <p:sp>
          <p:nvSpPr>
            <p:cNvPr id="220" name="Line 185"/>
            <p:cNvSpPr>
              <a:spLocks noChangeShapeType="1"/>
            </p:cNvSpPr>
            <p:nvPr/>
          </p:nvSpPr>
          <p:spPr bwMode="auto">
            <a:xfrm>
              <a:off x="1776" y="3312"/>
              <a:ext cx="52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1" name="Line 186"/>
            <p:cNvSpPr>
              <a:spLocks noChangeShapeType="1"/>
            </p:cNvSpPr>
            <p:nvPr/>
          </p:nvSpPr>
          <p:spPr bwMode="auto">
            <a:xfrm>
              <a:off x="720" y="3312"/>
              <a:ext cx="52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2" name="Line 187"/>
            <p:cNvSpPr>
              <a:spLocks noChangeShapeType="1"/>
            </p:cNvSpPr>
            <p:nvPr/>
          </p:nvSpPr>
          <p:spPr bwMode="auto">
            <a:xfrm>
              <a:off x="3312" y="3312"/>
              <a:ext cx="52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23" name="Text Box 188"/>
          <p:cNvSpPr txBox="1">
            <a:spLocks noChangeArrowheads="1"/>
          </p:cNvSpPr>
          <p:nvPr/>
        </p:nvSpPr>
        <p:spPr bwMode="auto">
          <a:xfrm>
            <a:off x="2971800" y="5867400"/>
            <a:ext cx="12684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solidFill>
                  <a:srgbClr val="408000"/>
                </a:solidFill>
              </a:rPr>
              <a:t>G-parity</a:t>
            </a:r>
          </a:p>
        </p:txBody>
      </p:sp>
      <p:grpSp>
        <p:nvGrpSpPr>
          <p:cNvPr id="224" name="Group 189"/>
          <p:cNvGrpSpPr>
            <a:grpSpLocks/>
          </p:cNvGrpSpPr>
          <p:nvPr/>
        </p:nvGrpSpPr>
        <p:grpSpPr bwMode="auto">
          <a:xfrm>
            <a:off x="5562600" y="4191000"/>
            <a:ext cx="3275013" cy="1143000"/>
            <a:chOff x="3408" y="2880"/>
            <a:chExt cx="2063" cy="720"/>
          </a:xfrm>
        </p:grpSpPr>
        <p:sp>
          <p:nvSpPr>
            <p:cNvPr id="225" name="Text Box 190"/>
            <p:cNvSpPr txBox="1">
              <a:spLocks noChangeArrowheads="1"/>
            </p:cNvSpPr>
            <p:nvPr/>
          </p:nvSpPr>
          <p:spPr bwMode="auto">
            <a:xfrm>
              <a:off x="4510" y="2928"/>
              <a:ext cx="459" cy="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2000" dirty="0">
                  <a:solidFill>
                    <a:srgbClr val="FF0000"/>
                  </a:solidFill>
                </a:rPr>
                <a:t>CVC</a:t>
              </a:r>
            </a:p>
          </p:txBody>
        </p:sp>
        <p:sp>
          <p:nvSpPr>
            <p:cNvPr id="226" name="Line 191"/>
            <p:cNvSpPr>
              <a:spLocks noChangeShapeType="1"/>
            </p:cNvSpPr>
            <p:nvPr/>
          </p:nvSpPr>
          <p:spPr bwMode="auto">
            <a:xfrm flipH="1" flipV="1">
              <a:off x="4368" y="3168"/>
              <a:ext cx="672" cy="0"/>
            </a:xfrm>
            <a:prstGeom prst="line">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7" name="Text Box 192"/>
            <p:cNvSpPr txBox="1">
              <a:spLocks noChangeArrowheads="1"/>
            </p:cNvSpPr>
            <p:nvPr/>
          </p:nvSpPr>
          <p:spPr bwMode="auto">
            <a:xfrm>
              <a:off x="5122" y="2880"/>
              <a:ext cx="349" cy="349"/>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wrap="none">
              <a:spAutoFit/>
            </a:bodyPr>
            <a:lstStyle/>
            <a:p>
              <a:r>
                <a:rPr lang="en-US" dirty="0">
                  <a:solidFill>
                    <a:srgbClr val="FF0000"/>
                  </a:solidFill>
                </a:rPr>
                <a:t>EM</a:t>
              </a:r>
            </a:p>
            <a:p>
              <a:r>
                <a:rPr lang="en-US" dirty="0">
                  <a:solidFill>
                    <a:srgbClr val="FF0000"/>
                  </a:solidFill>
                </a:rPr>
                <a:t>FF’s</a:t>
              </a:r>
            </a:p>
          </p:txBody>
        </p:sp>
        <p:sp>
          <p:nvSpPr>
            <p:cNvPr id="228" name="Text Box 193"/>
            <p:cNvSpPr txBox="1">
              <a:spLocks noChangeArrowheads="1"/>
            </p:cNvSpPr>
            <p:nvPr/>
          </p:nvSpPr>
          <p:spPr bwMode="auto">
            <a:xfrm>
              <a:off x="3408" y="3312"/>
              <a:ext cx="388" cy="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t>= 0</a:t>
              </a:r>
            </a:p>
          </p:txBody>
        </p:sp>
      </p:grpSp>
      <p:grpSp>
        <p:nvGrpSpPr>
          <p:cNvPr id="229" name="Group 381"/>
          <p:cNvGrpSpPr>
            <a:grpSpLocks/>
          </p:cNvGrpSpPr>
          <p:nvPr/>
        </p:nvGrpSpPr>
        <p:grpSpPr bwMode="auto">
          <a:xfrm>
            <a:off x="228600" y="5638800"/>
            <a:ext cx="1268413" cy="685800"/>
            <a:chOff x="144" y="3792"/>
            <a:chExt cx="799" cy="432"/>
          </a:xfrm>
        </p:grpSpPr>
        <p:sp>
          <p:nvSpPr>
            <p:cNvPr id="230" name="Text Box 378"/>
            <p:cNvSpPr txBox="1">
              <a:spLocks noChangeArrowheads="1"/>
            </p:cNvSpPr>
            <p:nvPr/>
          </p:nvSpPr>
          <p:spPr bwMode="auto">
            <a:xfrm>
              <a:off x="144" y="3936"/>
              <a:ext cx="799" cy="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solidFill>
                    <a:srgbClr val="FF8000"/>
                  </a:solidFill>
                </a:rPr>
                <a:t>n-decay</a:t>
              </a:r>
            </a:p>
          </p:txBody>
        </p:sp>
        <p:sp>
          <p:nvSpPr>
            <p:cNvPr id="231" name="Line 379"/>
            <p:cNvSpPr>
              <a:spLocks noChangeShapeType="1"/>
            </p:cNvSpPr>
            <p:nvPr/>
          </p:nvSpPr>
          <p:spPr bwMode="auto">
            <a:xfrm flipV="1">
              <a:off x="576" y="3792"/>
              <a:ext cx="288" cy="240"/>
            </a:xfrm>
            <a:prstGeom prst="line">
              <a:avLst/>
            </a:prstGeom>
            <a:noFill/>
            <a:ln w="44450">
              <a:solidFill>
                <a:srgbClr val="FF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757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9" presetClass="exit" presetSubtype="0" fill="hold" nodeType="clickEffect">
                                  <p:stCondLst>
                                    <p:cond delay="0"/>
                                  </p:stCondLst>
                                  <p:childTnLst>
                                    <p:animEffect transition="out" filter="dissolve">
                                      <p:cBhvr>
                                        <p:cTn id="12" dur="500"/>
                                        <p:tgtEl>
                                          <p:spTgt spid="208"/>
                                        </p:tgtEl>
                                      </p:cBhvr>
                                    </p:animEffect>
                                    <p:set>
                                      <p:cBhvr>
                                        <p:cTn id="13" dur="1" fill="hold">
                                          <p:stCondLst>
                                            <p:cond delay="499"/>
                                          </p:stCondLst>
                                        </p:cTn>
                                        <p:tgtEl>
                                          <p:spTgt spid="208"/>
                                        </p:tgtEl>
                                        <p:attrNameLst>
                                          <p:attrName>style.visibility</p:attrName>
                                        </p:attrNameLst>
                                      </p:cBhvr>
                                      <p:to>
                                        <p:strVal val="hidden"/>
                                      </p:to>
                                    </p:set>
                                  </p:childTnLst>
                                </p:cTn>
                              </p:par>
                            </p:childTnLst>
                          </p:cTn>
                        </p:par>
                        <p:par>
                          <p:cTn id="14" fill="hold">
                            <p:stCondLst>
                              <p:cond delay="500"/>
                            </p:stCondLst>
                            <p:childTnLst>
                              <p:par>
                                <p:cTn id="15" presetID="1" presetClass="entr" presetSubtype="0" fill="hold" nodeType="afterEffect">
                                  <p:stCondLst>
                                    <p:cond delay="0"/>
                                  </p:stCondLst>
                                  <p:childTnLst>
                                    <p:set>
                                      <p:cBhvr>
                                        <p:cTn id="16" dur="1" fill="hold">
                                          <p:stCondLst>
                                            <p:cond delay="0"/>
                                          </p:stCondLst>
                                        </p:cTn>
                                        <p:tgtEl>
                                          <p:spTgt spid="2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3" grpId="0"/>
      <p:bldP spid="22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4839" name="Rectangle 7"/>
          <p:cNvSpPr>
            <a:spLocks noGrp="1" noChangeArrowheads="1"/>
          </p:cNvSpPr>
          <p:nvPr>
            <p:ph type="title"/>
          </p:nvPr>
        </p:nvSpPr>
        <p:spPr>
          <a:xfrm>
            <a:off x="29265" y="14755"/>
            <a:ext cx="8657535" cy="533400"/>
          </a:xfrm>
          <a:noFill/>
          <a:ln/>
          <a:extLst>
            <a:ext uri="{909E8E84-426E-40DD-AFC4-6F175D3DCCD1}">
              <a14:hiddenFill xmlns:a14="http://schemas.microsoft.com/office/drawing/2010/main">
                <a:solidFill>
                  <a:srgbClr val="0000FF"/>
                </a:solidFill>
              </a14:hiddenFill>
            </a:ext>
          </a:extLst>
        </p:spPr>
        <p:txBody>
          <a:bodyPr/>
          <a:lstStyle/>
          <a:p>
            <a:pPr algn="l"/>
            <a:r>
              <a:rPr lang="en-US" sz="3200" dirty="0" smtClean="0">
                <a:latin typeface="Arial Unicode MS" pitchFamily="34" charset="-128"/>
                <a:ea typeface="Arial Unicode MS" pitchFamily="34" charset="-128"/>
                <a:cs typeface="Arial Unicode MS" pitchFamily="34" charset="-128"/>
              </a:rPr>
              <a:t>The observable is the Capture Rate </a:t>
            </a:r>
            <a:r>
              <a:rPr lang="en-US" sz="3200" dirty="0" smtClean="0">
                <a:solidFill>
                  <a:srgbClr val="000000"/>
                </a:solidFill>
                <a:latin typeface="Symbol" pitchFamily="18" charset="2"/>
                <a:sym typeface="Symbol" pitchFamily="18" charset="2"/>
              </a:rPr>
              <a:t>L</a:t>
            </a:r>
            <a:r>
              <a:rPr lang="en-US" sz="3200" baseline="-25000" dirty="0" smtClean="0">
                <a:solidFill>
                  <a:srgbClr val="000000"/>
                </a:solidFill>
                <a:latin typeface="Arial" charset="0"/>
                <a:sym typeface="Symbol" pitchFamily="18" charset="2"/>
              </a:rPr>
              <a:t>S</a:t>
            </a:r>
            <a:r>
              <a:rPr lang="en-US" sz="3200" dirty="0" smtClean="0">
                <a:solidFill>
                  <a:srgbClr val="000000"/>
                </a:solidFill>
                <a:latin typeface="Arial" charset="0"/>
                <a:sym typeface="Symbol" pitchFamily="18" charset="2"/>
              </a:rPr>
              <a:t> …</a:t>
            </a:r>
            <a:r>
              <a:rPr lang="en-US" sz="3200" dirty="0" smtClean="0">
                <a:latin typeface="Arial Unicode MS" pitchFamily="34" charset="-128"/>
                <a:ea typeface="Arial Unicode MS" pitchFamily="34" charset="-128"/>
                <a:cs typeface="Arial Unicode MS" pitchFamily="34" charset="-128"/>
              </a:rPr>
              <a:t> </a:t>
            </a:r>
            <a:endParaRPr lang="en-US" sz="2800" dirty="0">
              <a:latin typeface="Arial Unicode MS" pitchFamily="34" charset="-128"/>
              <a:ea typeface="Arial Unicode MS" pitchFamily="34" charset="-128"/>
              <a:cs typeface="Arial Unicode MS" pitchFamily="34" charset="-128"/>
            </a:endParaRPr>
          </a:p>
        </p:txBody>
      </p:sp>
      <p:grpSp>
        <p:nvGrpSpPr>
          <p:cNvPr id="5" name="Group 4"/>
          <p:cNvGrpSpPr/>
          <p:nvPr/>
        </p:nvGrpSpPr>
        <p:grpSpPr>
          <a:xfrm>
            <a:off x="3049144" y="4495800"/>
            <a:ext cx="3767138" cy="1186391"/>
            <a:chOff x="3049144" y="5173676"/>
            <a:chExt cx="3767138" cy="1186391"/>
          </a:xfrm>
        </p:grpSpPr>
        <p:graphicFrame>
          <p:nvGraphicFramePr>
            <p:cNvPr id="2" name="Object 1"/>
            <p:cNvGraphicFramePr>
              <a:graphicFrameLocks noChangeAspect="1"/>
            </p:cNvGraphicFramePr>
            <p:nvPr>
              <p:extLst>
                <p:ext uri="{D42A27DB-BD31-4B8C-83A1-F6EECF244321}">
                  <p14:modId xmlns:p14="http://schemas.microsoft.com/office/powerpoint/2010/main" val="1707484777"/>
                </p:ext>
              </p:extLst>
            </p:nvPr>
          </p:nvGraphicFramePr>
          <p:xfrm>
            <a:off x="3049144" y="5517105"/>
            <a:ext cx="3767138" cy="842962"/>
          </p:xfrm>
          <a:graphic>
            <a:graphicData uri="http://schemas.openxmlformats.org/presentationml/2006/ole">
              <mc:AlternateContent xmlns:mc="http://schemas.openxmlformats.org/markup-compatibility/2006">
                <mc:Choice xmlns:v="urn:schemas-microsoft-com:vml" Requires="v">
                  <p:oleObj spid="_x0000_s248909" name="Equation" r:id="rId4" imgW="1930400" imgH="431800" progId="Equation.DSMT4">
                    <p:embed/>
                  </p:oleObj>
                </mc:Choice>
                <mc:Fallback>
                  <p:oleObj name="Equation" r:id="rId4" imgW="1930400" imgH="43180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9144" y="5517105"/>
                          <a:ext cx="3767138" cy="842962"/>
                        </a:xfrm>
                        <a:prstGeom prst="rect">
                          <a:avLst/>
                        </a:prstGeom>
                        <a:solidFill>
                          <a:schemeClr val="bg1"/>
                        </a:solidFill>
                        <a:ln w="15875">
                          <a:noFill/>
                          <a:miter lim="800000"/>
                          <a:headEnd/>
                          <a:tailEnd/>
                        </a:ln>
                        <a:effectLst/>
                      </p:spPr>
                    </p:pic>
                  </p:oleObj>
                </mc:Fallback>
              </mc:AlternateContent>
            </a:graphicData>
          </a:graphic>
        </p:graphicFrame>
        <p:sp>
          <p:nvSpPr>
            <p:cNvPr id="3" name="TextBox 2"/>
            <p:cNvSpPr txBox="1"/>
            <p:nvPr/>
          </p:nvSpPr>
          <p:spPr>
            <a:xfrm>
              <a:off x="3213824" y="5173676"/>
              <a:ext cx="3339376" cy="369332"/>
            </a:xfrm>
            <a:prstGeom prst="rect">
              <a:avLst/>
            </a:prstGeom>
            <a:noFill/>
          </p:spPr>
          <p:txBody>
            <a:bodyPr wrap="none" rtlCol="0">
              <a:spAutoFit/>
            </a:bodyPr>
            <a:lstStyle/>
            <a:p>
              <a:r>
                <a:rPr lang="en-US" sz="1800" b="1" dirty="0" smtClean="0">
                  <a:solidFill>
                    <a:schemeClr val="bg2"/>
                  </a:solidFill>
                  <a:effectLst/>
                </a:rPr>
                <a:t>Measure                      Obtain:</a:t>
              </a:r>
              <a:endParaRPr lang="en-US" sz="1800" b="1" dirty="0">
                <a:solidFill>
                  <a:schemeClr val="bg2"/>
                </a:solidFill>
                <a:effectLst/>
              </a:endParaRPr>
            </a:p>
          </p:txBody>
        </p:sp>
      </p:grpSp>
      <p:grpSp>
        <p:nvGrpSpPr>
          <p:cNvPr id="4" name="Group 3"/>
          <p:cNvGrpSpPr/>
          <p:nvPr/>
        </p:nvGrpSpPr>
        <p:grpSpPr>
          <a:xfrm>
            <a:off x="231473" y="1722701"/>
            <a:ext cx="8686800" cy="1181100"/>
            <a:chOff x="304800" y="3657600"/>
            <a:chExt cx="8686800" cy="1181100"/>
          </a:xfrm>
        </p:grpSpPr>
        <p:pic>
          <p:nvPicPr>
            <p:cNvPr id="22" name="Picture 1035" descr="latex-image-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3657600"/>
              <a:ext cx="86868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Group 1082"/>
            <p:cNvGrpSpPr>
              <a:grpSpLocks/>
            </p:cNvGrpSpPr>
            <p:nvPr/>
          </p:nvGrpSpPr>
          <p:grpSpPr bwMode="auto">
            <a:xfrm>
              <a:off x="897542" y="3657600"/>
              <a:ext cx="6859591" cy="1181100"/>
              <a:chOff x="620" y="2916"/>
              <a:chExt cx="4321" cy="744"/>
            </a:xfrm>
          </p:grpSpPr>
          <p:sp>
            <p:nvSpPr>
              <p:cNvPr id="24" name="Text Box 1038"/>
              <p:cNvSpPr txBox="1">
                <a:spLocks noChangeArrowheads="1"/>
              </p:cNvSpPr>
              <p:nvPr/>
            </p:nvSpPr>
            <p:spPr bwMode="auto">
              <a:xfrm>
                <a:off x="620" y="3408"/>
                <a:ext cx="4321" cy="25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500">
                    <a:solidFill>
                      <a:schemeClr val="folHlink"/>
                    </a:solidFill>
                    <a:latin typeface="Arial" pitchFamily="34" charset="0"/>
                    <a:cs typeface="Arial" pitchFamily="34" charset="0"/>
                  </a:defRPr>
                </a:lvl1pPr>
                <a:lvl2pPr marL="742950" indent="-285750" eaLnBrk="0" hangingPunct="0">
                  <a:defRPr sz="1500">
                    <a:solidFill>
                      <a:schemeClr val="folHlink"/>
                    </a:solidFill>
                    <a:latin typeface="Arial" pitchFamily="34" charset="0"/>
                    <a:cs typeface="Arial" pitchFamily="34" charset="0"/>
                  </a:defRPr>
                </a:lvl2pPr>
                <a:lvl3pPr marL="1143000" indent="-228600" eaLnBrk="0" hangingPunct="0">
                  <a:defRPr sz="1500">
                    <a:solidFill>
                      <a:schemeClr val="folHlink"/>
                    </a:solidFill>
                    <a:latin typeface="Arial" pitchFamily="34" charset="0"/>
                    <a:cs typeface="Arial" pitchFamily="34" charset="0"/>
                  </a:defRPr>
                </a:lvl3pPr>
                <a:lvl4pPr marL="1600200" indent="-228600" eaLnBrk="0" hangingPunct="0">
                  <a:defRPr sz="1500">
                    <a:solidFill>
                      <a:schemeClr val="folHlink"/>
                    </a:solidFill>
                    <a:latin typeface="Arial" pitchFamily="34" charset="0"/>
                    <a:cs typeface="Arial" pitchFamily="34" charset="0"/>
                  </a:defRPr>
                </a:lvl4pPr>
                <a:lvl5pPr marL="2057400" indent="-228600" eaLnBrk="0" hangingPunct="0">
                  <a:defRPr sz="1500">
                    <a:solidFill>
                      <a:schemeClr val="folHlink"/>
                    </a:solidFill>
                    <a:latin typeface="Arial" pitchFamily="34" charset="0"/>
                    <a:cs typeface="Arial" pitchFamily="34" charset="0"/>
                  </a:defRPr>
                </a:lvl5pPr>
                <a:lvl6pPr marL="2514600" indent="-228600" eaLnBrk="0" fontAlgn="base" hangingPunct="0">
                  <a:spcBef>
                    <a:spcPct val="0"/>
                  </a:spcBef>
                  <a:spcAft>
                    <a:spcPct val="0"/>
                  </a:spcAft>
                  <a:defRPr sz="1500">
                    <a:solidFill>
                      <a:schemeClr val="folHlink"/>
                    </a:solidFill>
                    <a:latin typeface="Arial" pitchFamily="34" charset="0"/>
                    <a:cs typeface="Arial" pitchFamily="34" charset="0"/>
                  </a:defRPr>
                </a:lvl6pPr>
                <a:lvl7pPr marL="2971800" indent="-228600" eaLnBrk="0" fontAlgn="base" hangingPunct="0">
                  <a:spcBef>
                    <a:spcPct val="0"/>
                  </a:spcBef>
                  <a:spcAft>
                    <a:spcPct val="0"/>
                  </a:spcAft>
                  <a:defRPr sz="1500">
                    <a:solidFill>
                      <a:schemeClr val="folHlink"/>
                    </a:solidFill>
                    <a:latin typeface="Arial" pitchFamily="34" charset="0"/>
                    <a:cs typeface="Arial" pitchFamily="34" charset="0"/>
                  </a:defRPr>
                </a:lvl7pPr>
                <a:lvl8pPr marL="3429000" indent="-228600" eaLnBrk="0" fontAlgn="base" hangingPunct="0">
                  <a:spcBef>
                    <a:spcPct val="0"/>
                  </a:spcBef>
                  <a:spcAft>
                    <a:spcPct val="0"/>
                  </a:spcAft>
                  <a:defRPr sz="1500">
                    <a:solidFill>
                      <a:schemeClr val="folHlink"/>
                    </a:solidFill>
                    <a:latin typeface="Arial" pitchFamily="34" charset="0"/>
                    <a:cs typeface="Arial" pitchFamily="34" charset="0"/>
                  </a:defRPr>
                </a:lvl8pPr>
                <a:lvl9pPr marL="3886200" indent="-228600" eaLnBrk="0" fontAlgn="base" hangingPunct="0">
                  <a:spcBef>
                    <a:spcPct val="0"/>
                  </a:spcBef>
                  <a:spcAft>
                    <a:spcPct val="0"/>
                  </a:spcAft>
                  <a:defRPr sz="1500">
                    <a:solidFill>
                      <a:schemeClr val="folHlink"/>
                    </a:solidFill>
                    <a:latin typeface="Arial" pitchFamily="34" charset="0"/>
                    <a:cs typeface="Arial" pitchFamily="34" charset="0"/>
                  </a:defRPr>
                </a:lvl9pPr>
              </a:lstStyle>
              <a:p>
                <a:pPr algn="ctr" eaLnBrk="1" hangingPunct="1"/>
                <a:r>
                  <a:rPr lang="de-DE" sz="2000" dirty="0" smtClean="0">
                    <a:solidFill>
                      <a:srgbClr val="FF0000"/>
                    </a:solidFill>
                    <a:effectLst/>
                  </a:rPr>
                  <a:t>Well known terms contribute  ~0.45</a:t>
                </a:r>
                <a:r>
                  <a:rPr lang="de-DE" sz="2000" dirty="0">
                    <a:solidFill>
                      <a:srgbClr val="FF0000"/>
                    </a:solidFill>
                    <a:effectLst/>
                  </a:rPr>
                  <a:t>% uncertainty to </a:t>
                </a:r>
                <a:r>
                  <a:rPr lang="de-DE" sz="2000" dirty="0">
                    <a:solidFill>
                      <a:srgbClr val="FF0000"/>
                    </a:solidFill>
                    <a:effectLst/>
                    <a:latin typeface="Symbol" pitchFamily="18" charset="2"/>
                    <a:sym typeface="cmmi10"/>
                  </a:rPr>
                  <a:t>L</a:t>
                </a:r>
                <a:r>
                  <a:rPr lang="de-DE" sz="2000" baseline="-25000" dirty="0">
                    <a:solidFill>
                      <a:srgbClr val="FF0000"/>
                    </a:solidFill>
                    <a:effectLst/>
                  </a:rPr>
                  <a:t>S</a:t>
                </a:r>
                <a:r>
                  <a:rPr lang="de-DE" sz="2000" baseline="30000" dirty="0">
                    <a:solidFill>
                      <a:srgbClr val="FF0000"/>
                    </a:solidFill>
                    <a:effectLst/>
                  </a:rPr>
                  <a:t>theory</a:t>
                </a:r>
              </a:p>
            </p:txBody>
          </p:sp>
          <p:sp>
            <p:nvSpPr>
              <p:cNvPr id="25" name="Rectangle 1037"/>
              <p:cNvSpPr>
                <a:spLocks noChangeArrowheads="1"/>
              </p:cNvSpPr>
              <p:nvPr/>
            </p:nvSpPr>
            <p:spPr bwMode="auto">
              <a:xfrm>
                <a:off x="864" y="2916"/>
                <a:ext cx="3840" cy="480"/>
              </a:xfrm>
              <a:prstGeom prst="rect">
                <a:avLst/>
              </a:prstGeom>
              <a:noFill/>
              <a:ln w="38100">
                <a:solidFill>
                  <a:srgbClr val="FF0000"/>
                </a:solidFill>
                <a:miter lim="800000"/>
                <a:headEnd/>
                <a:tailEnd/>
              </a:ln>
              <a:effectLst/>
            </p:spPr>
            <p:txBody>
              <a:bodyPr wrap="none" lIns="92075" tIns="46038" rIns="92075" bIns="46038" anchor="ctr"/>
              <a:lstStyle/>
              <a:p>
                <a:pPr algn="ctr" eaLnBrk="0" hangingPunct="0">
                  <a:defRPr/>
                </a:pPr>
                <a:endParaRPr lang="en-US">
                  <a:effectLst>
                    <a:outerShdw blurRad="38100" dist="38100" dir="2700000" algn="tl">
                      <a:srgbClr val="000000">
                        <a:alpha val="43137"/>
                      </a:srgbClr>
                    </a:outerShdw>
                  </a:effectLst>
                  <a:cs typeface="+mn-cs"/>
                </a:endParaRPr>
              </a:p>
            </p:txBody>
          </p:sp>
        </p:grpSp>
      </p:grpSp>
      <mc:AlternateContent xmlns:mc="http://schemas.openxmlformats.org/markup-compatibility/2006" xmlns:a14="http://schemas.microsoft.com/office/drawing/2010/main">
        <mc:Choice Requires="a14">
          <p:sp>
            <p:nvSpPr>
              <p:cNvPr id="26" name="TextBox 25"/>
              <p:cNvSpPr txBox="1"/>
              <p:nvPr/>
            </p:nvSpPr>
            <p:spPr>
              <a:xfrm>
                <a:off x="8382000" y="1314"/>
                <a:ext cx="769495" cy="560282"/>
              </a:xfrm>
              <a:prstGeom prst="rect">
                <a:avLst/>
              </a:prstGeom>
              <a:solidFill>
                <a:schemeClr val="accent3">
                  <a:lumMod val="85000"/>
                </a:schemeClr>
              </a:solidFill>
              <a:ln>
                <a:solidFill>
                  <a:schemeClr val="tx1"/>
                </a:solidFill>
              </a:ln>
            </p:spPr>
            <p:txBody>
              <a:bodyPr wrap="square" rtlCol="0">
                <a:spAutoFit/>
              </a:bodyPr>
              <a:lstStyle/>
              <a:p>
                <a:pPr/>
                <a14:m>
                  <m:oMathPara xmlns:m="http://schemas.openxmlformats.org/officeDocument/2006/math">
                    <m:oMathParaPr>
                      <m:jc m:val="center"/>
                    </m:oMathParaPr>
                    <m:oMath xmlns:m="http://schemas.openxmlformats.org/officeDocument/2006/math">
                      <m:sSub>
                        <m:sSubPr>
                          <m:ctrlPr>
                            <a:rPr lang="en-US" sz="2800" i="1" smtClean="0">
                              <a:solidFill>
                                <a:srgbClr val="FF0000"/>
                              </a:solidFill>
                              <a:effectLst/>
                              <a:latin typeface="Cambria Math"/>
                            </a:rPr>
                          </m:ctrlPr>
                        </m:sSubPr>
                        <m:e>
                          <m:r>
                            <a:rPr lang="en-US" sz="2800" b="0" i="0" smtClean="0">
                              <a:solidFill>
                                <a:srgbClr val="FF0000"/>
                              </a:solidFill>
                              <a:effectLst/>
                              <a:latin typeface="Cambria Math"/>
                            </a:rPr>
                            <m:t>  </m:t>
                          </m:r>
                          <m:r>
                            <m:rPr>
                              <m:sty m:val="p"/>
                            </m:rPr>
                            <a:rPr lang="en-US" sz="2800" b="0" i="0" smtClean="0">
                              <a:solidFill>
                                <a:srgbClr val="FF0000"/>
                              </a:solidFill>
                              <a:effectLst/>
                              <a:latin typeface="Cambria Math"/>
                              <a:ea typeface="Cambria Math"/>
                            </a:rPr>
                            <m:t>τ</m:t>
                          </m:r>
                        </m:e>
                        <m:sub>
                          <m:sSup>
                            <m:sSupPr>
                              <m:ctrlPr>
                                <a:rPr lang="en-US" sz="2800" i="1" smtClean="0">
                                  <a:solidFill>
                                    <a:srgbClr val="FF0000"/>
                                  </a:solidFill>
                                  <a:effectLst/>
                                  <a:latin typeface="Cambria Math"/>
                                </a:rPr>
                              </m:ctrlPr>
                            </m:sSupPr>
                            <m:e>
                              <m:r>
                                <m:rPr>
                                  <m:sty m:val="p"/>
                                </m:rPr>
                                <a:rPr lang="en-US" sz="2800" b="0" i="0" smtClean="0">
                                  <a:solidFill>
                                    <a:srgbClr val="FF0000"/>
                                  </a:solidFill>
                                  <a:effectLst/>
                                  <a:latin typeface="Cambria Math"/>
                                  <a:ea typeface="Cambria Math"/>
                                </a:rPr>
                                <m:t>μ</m:t>
                              </m:r>
                            </m:e>
                            <m:sup>
                              <m:r>
                                <a:rPr lang="en-US" sz="2800" b="0" i="0" smtClean="0">
                                  <a:solidFill>
                                    <a:srgbClr val="FF0000"/>
                                  </a:solidFill>
                                  <a:effectLst/>
                                  <a:latin typeface="Cambria Math"/>
                                </a:rPr>
                                <m:t>−</m:t>
                              </m:r>
                            </m:sup>
                          </m:sSup>
                        </m:sub>
                      </m:sSub>
                    </m:oMath>
                  </m:oMathPara>
                </a14:m>
                <a:endParaRPr lang="en-US" sz="2800" dirty="0">
                  <a:solidFill>
                    <a:srgbClr val="0000FF"/>
                  </a:solidFill>
                  <a:effectLst/>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8382000" y="1314"/>
                <a:ext cx="769495" cy="560282"/>
              </a:xfrm>
              <a:prstGeom prst="rect">
                <a:avLst/>
              </a:prstGeom>
              <a:blipFill rotWithShape="1">
                <a:blip r:embed="rId9"/>
                <a:stretch>
                  <a:fillRect/>
                </a:stretch>
              </a:blipFill>
              <a:ln>
                <a:solidFill>
                  <a:schemeClr val="tx1"/>
                </a:solidFill>
              </a:ln>
            </p:spPr>
            <p:txBody>
              <a:bodyPr/>
              <a:lstStyle/>
              <a:p>
                <a:r>
                  <a:rPr lang="en-US">
                    <a:noFill/>
                  </a:rPr>
                  <a:t> </a:t>
                </a:r>
              </a:p>
            </p:txBody>
          </p:sp>
        </mc:Fallback>
      </mc:AlternateContent>
      <p:sp>
        <p:nvSpPr>
          <p:cNvPr id="9" name="TextBox 8"/>
          <p:cNvSpPr txBox="1"/>
          <p:nvPr/>
        </p:nvSpPr>
        <p:spPr>
          <a:xfrm>
            <a:off x="871123" y="4865132"/>
            <a:ext cx="1707519" cy="461665"/>
          </a:xfrm>
          <a:prstGeom prst="rect">
            <a:avLst/>
          </a:prstGeom>
          <a:noFill/>
        </p:spPr>
        <p:txBody>
          <a:bodyPr wrap="none" rtlCol="0">
            <a:spAutoFit/>
          </a:bodyPr>
          <a:lstStyle/>
          <a:p>
            <a:r>
              <a:rPr lang="en-US" sz="2400" b="1" dirty="0" smtClean="0">
                <a:solidFill>
                  <a:srgbClr val="002060"/>
                </a:solidFill>
                <a:effectLst/>
              </a:rPr>
              <a:t>Therefore:</a:t>
            </a:r>
            <a:endParaRPr lang="en-US" sz="2400" b="1" dirty="0">
              <a:solidFill>
                <a:srgbClr val="002060"/>
              </a:solidFill>
              <a:effectLst/>
            </a:endParaRPr>
          </a:p>
        </p:txBody>
      </p:sp>
      <p:sp>
        <p:nvSpPr>
          <p:cNvPr id="10" name="Rectangle 9"/>
          <p:cNvSpPr/>
          <p:nvPr/>
        </p:nvSpPr>
        <p:spPr>
          <a:xfrm>
            <a:off x="190197" y="561596"/>
            <a:ext cx="6417847" cy="400110"/>
          </a:xfrm>
          <a:prstGeom prst="rect">
            <a:avLst/>
          </a:prstGeom>
        </p:spPr>
        <p:txBody>
          <a:bodyPr wrap="none">
            <a:spAutoFit/>
          </a:bodyPr>
          <a:lstStyle/>
          <a:p>
            <a:r>
              <a:rPr lang="en-US" sz="2000" b="1" dirty="0" smtClean="0">
                <a:solidFill>
                  <a:srgbClr val="FF0000"/>
                </a:solidFill>
                <a:effectLst/>
              </a:rPr>
              <a:t>… which depends on the form </a:t>
            </a:r>
            <a:r>
              <a:rPr lang="en-US" sz="2000" b="1" dirty="0">
                <a:solidFill>
                  <a:srgbClr val="FF0000"/>
                </a:solidFill>
                <a:effectLst/>
              </a:rPr>
              <a:t>factors </a:t>
            </a:r>
            <a:r>
              <a:rPr lang="en-US" sz="2000" b="1" dirty="0" err="1">
                <a:solidFill>
                  <a:srgbClr val="FF0000"/>
                </a:solidFill>
                <a:effectLst/>
              </a:rPr>
              <a:t>g</a:t>
            </a:r>
            <a:r>
              <a:rPr lang="en-US" sz="2000" b="1" baseline="-25000" dirty="0" err="1">
                <a:solidFill>
                  <a:srgbClr val="FF0000"/>
                </a:solidFill>
                <a:effectLst/>
              </a:rPr>
              <a:t>V</a:t>
            </a:r>
            <a:r>
              <a:rPr lang="en-US" sz="2000" b="1" dirty="0">
                <a:solidFill>
                  <a:srgbClr val="FF0000"/>
                </a:solidFill>
                <a:effectLst/>
              </a:rPr>
              <a:t>, </a:t>
            </a:r>
            <a:r>
              <a:rPr lang="en-US" sz="2000" b="1" dirty="0" err="1">
                <a:solidFill>
                  <a:srgbClr val="FF0000"/>
                </a:solidFill>
                <a:effectLst/>
              </a:rPr>
              <a:t>g</a:t>
            </a:r>
            <a:r>
              <a:rPr lang="en-US" sz="2000" b="1" baseline="-25000" dirty="0" err="1">
                <a:solidFill>
                  <a:srgbClr val="FF0000"/>
                </a:solidFill>
                <a:effectLst/>
              </a:rPr>
              <a:t>M</a:t>
            </a:r>
            <a:r>
              <a:rPr lang="en-US" sz="2000" b="1" dirty="0">
                <a:solidFill>
                  <a:srgbClr val="FF0000"/>
                </a:solidFill>
                <a:effectLst/>
              </a:rPr>
              <a:t>, </a:t>
            </a:r>
            <a:r>
              <a:rPr lang="en-US" sz="2000" b="1" dirty="0" err="1">
                <a:solidFill>
                  <a:srgbClr val="FF0000"/>
                </a:solidFill>
                <a:effectLst/>
              </a:rPr>
              <a:t>g</a:t>
            </a:r>
            <a:r>
              <a:rPr lang="en-US" sz="2000" b="1" baseline="-25000" dirty="0" err="1">
                <a:solidFill>
                  <a:srgbClr val="FF0000"/>
                </a:solidFill>
                <a:effectLst/>
              </a:rPr>
              <a:t>A</a:t>
            </a:r>
            <a:r>
              <a:rPr lang="en-US" sz="2000" b="1" dirty="0">
                <a:solidFill>
                  <a:srgbClr val="FF0000"/>
                </a:solidFill>
                <a:effectLst/>
              </a:rPr>
              <a:t>, </a:t>
            </a:r>
            <a:r>
              <a:rPr lang="en-US" sz="2000" b="1" dirty="0" err="1">
                <a:solidFill>
                  <a:srgbClr val="FF0000"/>
                </a:solidFill>
                <a:effectLst/>
              </a:rPr>
              <a:t>g</a:t>
            </a:r>
            <a:r>
              <a:rPr lang="en-US" sz="2000" b="1" baseline="-25000" dirty="0" err="1">
                <a:solidFill>
                  <a:srgbClr val="FF0000"/>
                </a:solidFill>
                <a:effectLst/>
              </a:rPr>
              <a:t>P</a:t>
            </a:r>
            <a:r>
              <a:rPr lang="en-US" sz="2000" b="1" dirty="0">
                <a:solidFill>
                  <a:srgbClr val="FF0000"/>
                </a:solidFill>
                <a:effectLst/>
              </a:rPr>
              <a:t>.</a:t>
            </a:r>
          </a:p>
        </p:txBody>
      </p:sp>
      <p:sp>
        <p:nvSpPr>
          <p:cNvPr id="11" name="Rectangle 10"/>
          <p:cNvSpPr/>
          <p:nvPr/>
        </p:nvSpPr>
        <p:spPr>
          <a:xfrm>
            <a:off x="1597322" y="3516047"/>
            <a:ext cx="5685787" cy="830997"/>
          </a:xfrm>
          <a:prstGeom prst="rect">
            <a:avLst/>
          </a:prstGeom>
        </p:spPr>
        <p:txBody>
          <a:bodyPr wrap="none">
            <a:spAutoFit/>
          </a:bodyPr>
          <a:lstStyle/>
          <a:p>
            <a:r>
              <a:rPr lang="en-US" sz="2800" b="1" dirty="0" err="1">
                <a:solidFill>
                  <a:srgbClr val="002060"/>
                </a:solidFill>
                <a:effectLst/>
              </a:rPr>
              <a:t>g</a:t>
            </a:r>
            <a:r>
              <a:rPr lang="en-US" sz="2800" b="1" baseline="-25000" dirty="0" err="1">
                <a:solidFill>
                  <a:srgbClr val="002060"/>
                </a:solidFill>
                <a:effectLst/>
              </a:rPr>
              <a:t>P</a:t>
            </a:r>
            <a:r>
              <a:rPr lang="en-US" sz="2800" b="1" dirty="0" smtClean="0">
                <a:solidFill>
                  <a:srgbClr val="002060"/>
                </a:solidFill>
                <a:effectLst/>
              </a:rPr>
              <a:t>. is by far the least well known</a:t>
            </a:r>
          </a:p>
          <a:p>
            <a:r>
              <a:rPr lang="en-US" sz="2000" b="1" dirty="0" smtClean="0">
                <a:solidFill>
                  <a:schemeClr val="tx1"/>
                </a:solidFill>
                <a:effectLst/>
              </a:rPr>
              <a:t>typically ~ 50% prior to this work </a:t>
            </a:r>
            <a:endParaRPr lang="en-US" sz="2000" b="1" dirty="0">
              <a:solidFill>
                <a:schemeClr val="tx1"/>
              </a:solidFill>
              <a:effectLst/>
            </a:endParaRPr>
          </a:p>
        </p:txBody>
      </p:sp>
    </p:spTree>
    <p:extLst>
      <p:ext uri="{BB962C8B-B14F-4D97-AF65-F5344CB8AC3E}">
        <p14:creationId xmlns:p14="http://schemas.microsoft.com/office/powerpoint/2010/main" val="1136075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7109" name="Rectangle 5"/>
          <p:cNvSpPr>
            <a:spLocks noChangeArrowheads="1"/>
          </p:cNvSpPr>
          <p:nvPr/>
        </p:nvSpPr>
        <p:spPr bwMode="auto">
          <a:xfrm>
            <a:off x="1362232" y="5334000"/>
            <a:ext cx="6395723" cy="1077218"/>
          </a:xfrm>
          <a:prstGeom prst="rect">
            <a:avLst/>
          </a:prstGeom>
          <a:noFill/>
          <a:ln w="9525">
            <a:noFill/>
            <a:miter lim="800000"/>
            <a:headEnd/>
            <a:tailEnd/>
          </a:ln>
          <a:effectLst/>
        </p:spPr>
        <p:txBody>
          <a:bodyPr wrap="square">
            <a:spAutoFit/>
          </a:bodyPr>
          <a:lstStyle/>
          <a:p>
            <a:pPr marL="190500" indent="-190500" algn="l" eaLnBrk="0" hangingPunct="0">
              <a:spcBef>
                <a:spcPct val="50000"/>
              </a:spcBef>
              <a:buFontTx/>
              <a:buChar char="•"/>
              <a:defRPr/>
            </a:pPr>
            <a:r>
              <a:rPr lang="en-US" sz="1600" dirty="0" err="1" smtClean="0">
                <a:solidFill>
                  <a:schemeClr val="bg1"/>
                </a:solidFill>
                <a:effectLst/>
                <a:cs typeface="+mn-cs"/>
              </a:rPr>
              <a:t>ChPT</a:t>
            </a:r>
            <a:r>
              <a:rPr lang="en-US" sz="1600" dirty="0" smtClean="0">
                <a:solidFill>
                  <a:schemeClr val="bg1"/>
                </a:solidFill>
                <a:effectLst/>
                <a:cs typeface="+mn-cs"/>
              </a:rPr>
              <a:t> based on the spontaneous symmetry breaking</a:t>
            </a:r>
          </a:p>
          <a:p>
            <a:pPr marL="190500" indent="-190500" algn="l" eaLnBrk="0" hangingPunct="0">
              <a:spcBef>
                <a:spcPct val="50000"/>
              </a:spcBef>
              <a:buFontTx/>
              <a:buChar char="•"/>
              <a:defRPr/>
            </a:pPr>
            <a:r>
              <a:rPr lang="en-US" sz="1600" dirty="0" smtClean="0">
                <a:solidFill>
                  <a:schemeClr val="bg1"/>
                </a:solidFill>
                <a:effectLst/>
                <a:cs typeface="+mn-cs"/>
              </a:rPr>
              <a:t>QCD </a:t>
            </a:r>
            <a:r>
              <a:rPr lang="en-US" sz="1600" dirty="0">
                <a:solidFill>
                  <a:schemeClr val="bg1"/>
                </a:solidFill>
                <a:effectLst/>
                <a:cs typeface="+mn-cs"/>
              </a:rPr>
              <a:t>prediction via </a:t>
            </a:r>
            <a:r>
              <a:rPr lang="en-US" sz="1600" dirty="0" err="1">
                <a:solidFill>
                  <a:schemeClr val="bg1"/>
                </a:solidFill>
                <a:effectLst/>
                <a:cs typeface="+mn-cs"/>
              </a:rPr>
              <a:t>ChPT</a:t>
            </a:r>
            <a:r>
              <a:rPr lang="en-US" sz="1600" dirty="0">
                <a:solidFill>
                  <a:schemeClr val="bg1"/>
                </a:solidFill>
                <a:effectLst/>
                <a:cs typeface="+mn-cs"/>
              </a:rPr>
              <a:t> </a:t>
            </a:r>
            <a:r>
              <a:rPr lang="en-US" sz="1600" dirty="0" smtClean="0">
                <a:solidFill>
                  <a:schemeClr val="bg1"/>
                </a:solidFill>
                <a:effectLst/>
                <a:cs typeface="+mn-cs"/>
              </a:rPr>
              <a:t>@ 2-3</a:t>
            </a:r>
            <a:r>
              <a:rPr lang="en-US" sz="1600" dirty="0">
                <a:solidFill>
                  <a:schemeClr val="bg1"/>
                </a:solidFill>
                <a:effectLst/>
                <a:cs typeface="+mn-cs"/>
              </a:rPr>
              <a:t>% </a:t>
            </a:r>
            <a:r>
              <a:rPr lang="en-US" sz="1600" dirty="0" smtClean="0">
                <a:solidFill>
                  <a:schemeClr val="bg1"/>
                </a:solidFill>
                <a:effectLst/>
                <a:cs typeface="+mn-cs"/>
              </a:rPr>
              <a:t>precision level</a:t>
            </a:r>
            <a:endParaRPr lang="en-US" sz="1600" dirty="0">
              <a:solidFill>
                <a:schemeClr val="bg1"/>
              </a:solidFill>
              <a:effectLst/>
              <a:cs typeface="+mn-cs"/>
            </a:endParaRPr>
          </a:p>
          <a:p>
            <a:pPr marL="190500" indent="-190500" algn="l" eaLnBrk="0" hangingPunct="0">
              <a:spcBef>
                <a:spcPct val="50000"/>
              </a:spcBef>
              <a:buFontTx/>
              <a:buChar char="•"/>
              <a:defRPr/>
            </a:pPr>
            <a:r>
              <a:rPr lang="en-US" sz="1600" dirty="0" smtClean="0">
                <a:solidFill>
                  <a:schemeClr val="bg1"/>
                </a:solidFill>
                <a:effectLst/>
                <a:cs typeface="+mn-cs"/>
              </a:rPr>
              <a:t>Basic </a:t>
            </a:r>
            <a:r>
              <a:rPr lang="en-US" sz="1600" dirty="0">
                <a:solidFill>
                  <a:schemeClr val="bg1"/>
                </a:solidFill>
                <a:effectLst/>
                <a:cs typeface="+mn-cs"/>
              </a:rPr>
              <a:t>test of chiral symmetries and </a:t>
            </a:r>
            <a:r>
              <a:rPr lang="en-US" sz="1600" dirty="0" smtClean="0">
                <a:solidFill>
                  <a:schemeClr val="bg1"/>
                </a:solidFill>
                <a:effectLst/>
                <a:cs typeface="+mn-cs"/>
              </a:rPr>
              <a:t>low-energy </a:t>
            </a:r>
            <a:r>
              <a:rPr lang="en-US" sz="1600" dirty="0">
                <a:solidFill>
                  <a:schemeClr val="bg1"/>
                </a:solidFill>
                <a:effectLst/>
                <a:cs typeface="+mn-cs"/>
              </a:rPr>
              <a:t>QCD</a:t>
            </a:r>
          </a:p>
        </p:txBody>
      </p:sp>
      <p:sp>
        <p:nvSpPr>
          <p:cNvPr id="47130" name="Rectangle 26"/>
          <p:cNvSpPr>
            <a:spLocks noChangeArrowheads="1"/>
          </p:cNvSpPr>
          <p:nvPr/>
        </p:nvSpPr>
        <p:spPr bwMode="auto">
          <a:xfrm>
            <a:off x="685800" y="-108860"/>
            <a:ext cx="7772400" cy="1143000"/>
          </a:xfrm>
          <a:prstGeom prst="rect">
            <a:avLst/>
          </a:prstGeom>
          <a:noFill/>
          <a:ln w="9525">
            <a:noFill/>
            <a:miter lim="800000"/>
            <a:headEnd/>
            <a:tailEnd/>
          </a:ln>
          <a:effectLst/>
        </p:spPr>
        <p:txBody>
          <a:bodyPr lIns="92075" tIns="46038" rIns="92075" bIns="46038" anchor="ctr"/>
          <a:lstStyle/>
          <a:p>
            <a:pPr algn="ctr">
              <a:defRPr/>
            </a:pPr>
            <a:r>
              <a:rPr lang="de-DE" sz="4000" b="1" dirty="0">
                <a:solidFill>
                  <a:schemeClr val="bg2"/>
                </a:solidFill>
                <a:effectLst/>
                <a:cs typeface="+mn-cs"/>
              </a:rPr>
              <a:t>Pseudoscalar form factor </a:t>
            </a:r>
            <a:r>
              <a:rPr lang="de-DE" sz="4000" b="1" dirty="0">
                <a:solidFill>
                  <a:srgbClr val="FF0000"/>
                </a:solidFill>
                <a:effectLst/>
                <a:cs typeface="+mn-cs"/>
              </a:rPr>
              <a:t>g</a:t>
            </a:r>
            <a:r>
              <a:rPr lang="de-DE" sz="4000" b="1" baseline="-25000" dirty="0">
                <a:solidFill>
                  <a:srgbClr val="FF0000"/>
                </a:solidFill>
                <a:effectLst/>
                <a:cs typeface="+mn-cs"/>
              </a:rPr>
              <a:t>P</a:t>
            </a:r>
          </a:p>
        </p:txBody>
      </p:sp>
      <p:grpSp>
        <p:nvGrpSpPr>
          <p:cNvPr id="2" name="Group 36"/>
          <p:cNvGrpSpPr>
            <a:grpSpLocks/>
          </p:cNvGrpSpPr>
          <p:nvPr/>
        </p:nvGrpSpPr>
        <p:grpSpPr bwMode="auto">
          <a:xfrm>
            <a:off x="153988" y="1001484"/>
            <a:ext cx="8685213" cy="1524000"/>
            <a:chOff x="97" y="672"/>
            <a:chExt cx="5471" cy="960"/>
          </a:xfrm>
        </p:grpSpPr>
        <p:sp>
          <p:nvSpPr>
            <p:cNvPr id="47136" name="Rectangle 32"/>
            <p:cNvSpPr>
              <a:spLocks noChangeArrowheads="1"/>
            </p:cNvSpPr>
            <p:nvPr/>
          </p:nvSpPr>
          <p:spPr bwMode="auto">
            <a:xfrm>
              <a:off x="120" y="672"/>
              <a:ext cx="5448" cy="960"/>
            </a:xfrm>
            <a:prstGeom prst="rect">
              <a:avLst/>
            </a:prstGeom>
            <a:solidFill>
              <a:schemeClr val="tx1"/>
            </a:solidFill>
            <a:ln w="9525">
              <a:noFill/>
              <a:miter lim="800000"/>
              <a:headEnd/>
              <a:tailEnd/>
            </a:ln>
            <a:effectLst/>
          </p:spPr>
          <p:txBody>
            <a:bodyPr wrap="none" lIns="92075" tIns="46038" rIns="92075" bIns="46038" anchor="ctr"/>
            <a:lstStyle/>
            <a:p>
              <a:pPr algn="ctr" eaLnBrk="0" hangingPunct="0">
                <a:defRPr/>
              </a:pPr>
              <a:endParaRPr lang="en-US">
                <a:effectLst/>
                <a:cs typeface="+mn-cs"/>
              </a:endParaRPr>
            </a:p>
          </p:txBody>
        </p:sp>
        <p:sp>
          <p:nvSpPr>
            <p:cNvPr id="9255" name="Rectangle 28"/>
            <p:cNvSpPr>
              <a:spLocks noChangeArrowheads="1"/>
            </p:cNvSpPr>
            <p:nvPr/>
          </p:nvSpPr>
          <p:spPr bwMode="auto">
            <a:xfrm>
              <a:off x="97" y="912"/>
              <a:ext cx="5447" cy="42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de-DE" sz="3800" dirty="0">
                  <a:solidFill>
                    <a:schemeClr val="bg2"/>
                  </a:solidFill>
                  <a:effectLst/>
                </a:rPr>
                <a:t>g</a:t>
              </a:r>
              <a:r>
                <a:rPr lang="de-DE" sz="3800" baseline="-25000" dirty="0">
                  <a:solidFill>
                    <a:schemeClr val="bg2"/>
                  </a:solidFill>
                  <a:effectLst/>
                </a:rPr>
                <a:t>P</a:t>
              </a:r>
              <a:r>
                <a:rPr lang="de-DE" sz="3800" dirty="0">
                  <a:solidFill>
                    <a:schemeClr val="bg2"/>
                  </a:solidFill>
                  <a:effectLst/>
                </a:rPr>
                <a:t>(q</a:t>
              </a:r>
              <a:r>
                <a:rPr lang="de-DE" sz="3800" baseline="30000" dirty="0">
                  <a:solidFill>
                    <a:schemeClr val="bg2"/>
                  </a:solidFill>
                  <a:effectLst/>
                </a:rPr>
                <a:t>2</a:t>
              </a:r>
              <a:r>
                <a:rPr lang="de-DE" sz="3800" dirty="0">
                  <a:solidFill>
                    <a:schemeClr val="bg2"/>
                  </a:solidFill>
                  <a:effectLst/>
                </a:rPr>
                <a:t>) </a:t>
              </a:r>
              <a:r>
                <a:rPr lang="de-DE" sz="4000" baseline="-1000" dirty="0">
                  <a:solidFill>
                    <a:schemeClr val="bg2"/>
                  </a:solidFill>
                  <a:effectLst/>
                </a:rPr>
                <a:t>=</a:t>
              </a:r>
              <a:r>
                <a:rPr lang="de-DE" sz="3800" dirty="0">
                  <a:solidFill>
                    <a:schemeClr val="bg2"/>
                  </a:solidFill>
                  <a:effectLst/>
                </a:rPr>
                <a:t> -                      -</a:t>
              </a:r>
              <a:r>
                <a:rPr lang="de-DE" sz="4000" baseline="-1000" dirty="0">
                  <a:solidFill>
                    <a:schemeClr val="bg2"/>
                  </a:solidFill>
                  <a:effectLst/>
                </a:rPr>
                <a:t>      </a:t>
              </a:r>
              <a:r>
                <a:rPr lang="de-DE" sz="3800" dirty="0">
                  <a:solidFill>
                    <a:schemeClr val="bg2"/>
                  </a:solidFill>
                  <a:effectLst/>
                </a:rPr>
                <a:t>g</a:t>
              </a:r>
              <a:r>
                <a:rPr lang="de-DE" sz="3800" baseline="-25000" dirty="0">
                  <a:solidFill>
                    <a:schemeClr val="bg2"/>
                  </a:solidFill>
                  <a:effectLst/>
                </a:rPr>
                <a:t>A</a:t>
              </a:r>
              <a:r>
                <a:rPr lang="de-DE" sz="3800" dirty="0">
                  <a:solidFill>
                    <a:schemeClr val="bg2"/>
                  </a:solidFill>
                  <a:effectLst/>
                </a:rPr>
                <a:t>(0)m</a:t>
              </a:r>
              <a:r>
                <a:rPr lang="de-DE" sz="3800" baseline="-25000" dirty="0">
                  <a:solidFill>
                    <a:schemeClr val="bg2"/>
                  </a:solidFill>
                  <a:effectLst/>
                </a:rPr>
                <a:t>N</a:t>
              </a:r>
              <a:r>
                <a:rPr lang="de-DE" sz="3800" dirty="0">
                  <a:solidFill>
                    <a:schemeClr val="bg2"/>
                  </a:solidFill>
                  <a:effectLst/>
                </a:rPr>
                <a:t>m</a:t>
              </a:r>
              <a:r>
                <a:rPr lang="de-DE" sz="3800" baseline="-25000" dirty="0">
                  <a:solidFill>
                    <a:schemeClr val="bg2"/>
                  </a:solidFill>
                  <a:effectLst/>
                  <a:sym typeface="Symbol" pitchFamily="18" charset="2"/>
                </a:rPr>
                <a:t></a:t>
              </a:r>
              <a:r>
                <a:rPr lang="de-DE" sz="3800" dirty="0">
                  <a:solidFill>
                    <a:schemeClr val="bg2"/>
                  </a:solidFill>
                  <a:effectLst/>
                </a:rPr>
                <a:t>r</a:t>
              </a:r>
              <a:r>
                <a:rPr lang="de-DE" sz="3800" baseline="-25000" dirty="0">
                  <a:solidFill>
                    <a:schemeClr val="bg2"/>
                  </a:solidFill>
                  <a:effectLst/>
                </a:rPr>
                <a:t>A</a:t>
              </a:r>
              <a:r>
                <a:rPr lang="de-DE" sz="3800" baseline="30000" dirty="0">
                  <a:solidFill>
                    <a:schemeClr val="bg2"/>
                  </a:solidFill>
                  <a:effectLst/>
                </a:rPr>
                <a:t>2</a:t>
              </a:r>
            </a:p>
          </p:txBody>
        </p:sp>
        <p:sp>
          <p:nvSpPr>
            <p:cNvPr id="9256" name="Rectangle 29"/>
            <p:cNvSpPr>
              <a:spLocks noChangeArrowheads="1"/>
            </p:cNvSpPr>
            <p:nvPr/>
          </p:nvSpPr>
          <p:spPr bwMode="auto">
            <a:xfrm>
              <a:off x="1406" y="708"/>
              <a:ext cx="1728" cy="42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r>
                <a:rPr lang="de-DE" sz="3800">
                  <a:solidFill>
                    <a:schemeClr val="bg2"/>
                  </a:solidFill>
                  <a:effectLst/>
                </a:rPr>
                <a:t>2m</a:t>
              </a:r>
              <a:r>
                <a:rPr lang="de-DE" sz="3800" baseline="-25000">
                  <a:solidFill>
                    <a:schemeClr val="bg2"/>
                  </a:solidFill>
                  <a:effectLst/>
                </a:rPr>
                <a:t>N</a:t>
              </a:r>
              <a:r>
                <a:rPr lang="de-DE" sz="3800">
                  <a:solidFill>
                    <a:schemeClr val="bg2"/>
                  </a:solidFill>
                  <a:effectLst/>
                </a:rPr>
                <a:t>m</a:t>
              </a:r>
              <a:r>
                <a:rPr lang="de-DE" sz="3800" baseline="-25000">
                  <a:solidFill>
                    <a:schemeClr val="bg2"/>
                  </a:solidFill>
                  <a:effectLst/>
                  <a:latin typeface="cmmi10"/>
                </a:rPr>
                <a:t>¹</a:t>
              </a:r>
              <a:r>
                <a:rPr lang="de-DE" sz="3800">
                  <a:solidFill>
                    <a:schemeClr val="bg2"/>
                  </a:solidFill>
                  <a:effectLst/>
                </a:rPr>
                <a:t>g</a:t>
              </a:r>
              <a:r>
                <a:rPr lang="de-DE" sz="3800" baseline="-25000">
                  <a:solidFill>
                    <a:schemeClr val="bg2"/>
                  </a:solidFill>
                  <a:effectLst/>
                </a:rPr>
                <a:t>A</a:t>
              </a:r>
              <a:r>
                <a:rPr lang="de-DE" sz="3800">
                  <a:solidFill>
                    <a:schemeClr val="bg2"/>
                  </a:solidFill>
                  <a:effectLst/>
                </a:rPr>
                <a:t>(0)</a:t>
              </a:r>
            </a:p>
          </p:txBody>
        </p:sp>
        <p:sp>
          <p:nvSpPr>
            <p:cNvPr id="9257" name="Rectangle 30"/>
            <p:cNvSpPr>
              <a:spLocks noChangeArrowheads="1"/>
            </p:cNvSpPr>
            <p:nvPr/>
          </p:nvSpPr>
          <p:spPr bwMode="auto">
            <a:xfrm>
              <a:off x="1855" y="1134"/>
              <a:ext cx="1044" cy="42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r>
                <a:rPr lang="de-DE" sz="3800">
                  <a:solidFill>
                    <a:schemeClr val="bg2"/>
                  </a:solidFill>
                  <a:effectLst/>
                </a:rPr>
                <a:t>q</a:t>
              </a:r>
              <a:r>
                <a:rPr lang="de-DE" sz="3800" baseline="30000">
                  <a:solidFill>
                    <a:schemeClr val="bg2"/>
                  </a:solidFill>
                  <a:effectLst/>
                </a:rPr>
                <a:t>2</a:t>
              </a:r>
              <a:r>
                <a:rPr lang="de-DE" sz="3800">
                  <a:solidFill>
                    <a:schemeClr val="bg2"/>
                  </a:solidFill>
                  <a:effectLst/>
                </a:rPr>
                <a:t>-m</a:t>
              </a:r>
              <a:r>
                <a:rPr lang="de-DE" sz="3800" baseline="-25000">
                  <a:solidFill>
                    <a:schemeClr val="bg2"/>
                  </a:solidFill>
                  <a:effectLst/>
                  <a:latin typeface="cmmi10"/>
                </a:rPr>
                <a:t>¼</a:t>
              </a:r>
              <a:r>
                <a:rPr lang="de-DE" sz="3800" baseline="30000">
                  <a:solidFill>
                    <a:schemeClr val="bg2"/>
                  </a:solidFill>
                  <a:effectLst/>
                </a:rPr>
                <a:t>2</a:t>
              </a:r>
              <a:endParaRPr lang="de-DE" sz="3800" baseline="50000">
                <a:solidFill>
                  <a:schemeClr val="bg2"/>
                </a:solidFill>
                <a:effectLst/>
                <a:latin typeface="cmmi10"/>
              </a:endParaRPr>
            </a:p>
          </p:txBody>
        </p:sp>
        <p:sp>
          <p:nvSpPr>
            <p:cNvPr id="47135" name="Line 31"/>
            <p:cNvSpPr>
              <a:spLocks noChangeShapeType="1"/>
            </p:cNvSpPr>
            <p:nvPr/>
          </p:nvSpPr>
          <p:spPr bwMode="auto">
            <a:xfrm>
              <a:off x="1410" y="1158"/>
              <a:ext cx="1746" cy="0"/>
            </a:xfrm>
            <a:prstGeom prst="line">
              <a:avLst/>
            </a:prstGeom>
            <a:noFill/>
            <a:ln w="38100">
              <a:solidFill>
                <a:schemeClr val="bg2"/>
              </a:solidFill>
              <a:round/>
              <a:headEnd/>
              <a:tailEnd/>
            </a:ln>
            <a:effectLst/>
          </p:spPr>
          <p:txBody>
            <a:bodyPr lIns="92075" tIns="46038" rIns="92075" bIns="46038" anchor="ctr"/>
            <a:lstStyle/>
            <a:p>
              <a:pPr algn="ctr" eaLnBrk="0" hangingPunct="0">
                <a:defRPr/>
              </a:pPr>
              <a:endParaRPr lang="en-US">
                <a:effectLst/>
                <a:cs typeface="+mn-cs"/>
              </a:endParaRPr>
            </a:p>
          </p:txBody>
        </p:sp>
        <p:sp>
          <p:nvSpPr>
            <p:cNvPr id="9259" name="Rectangle 33"/>
            <p:cNvSpPr>
              <a:spLocks noChangeArrowheads="1"/>
            </p:cNvSpPr>
            <p:nvPr/>
          </p:nvSpPr>
          <p:spPr bwMode="auto">
            <a:xfrm>
              <a:off x="3367" y="720"/>
              <a:ext cx="285" cy="42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r>
                <a:rPr lang="de-DE" sz="3800">
                  <a:solidFill>
                    <a:schemeClr val="bg2"/>
                  </a:solidFill>
                  <a:effectLst/>
                </a:rPr>
                <a:t>1</a:t>
              </a:r>
            </a:p>
          </p:txBody>
        </p:sp>
        <p:sp>
          <p:nvSpPr>
            <p:cNvPr id="9260" name="Rectangle 34"/>
            <p:cNvSpPr>
              <a:spLocks noChangeArrowheads="1"/>
            </p:cNvSpPr>
            <p:nvPr/>
          </p:nvSpPr>
          <p:spPr bwMode="auto">
            <a:xfrm>
              <a:off x="3366" y="1152"/>
              <a:ext cx="285" cy="42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r>
                <a:rPr lang="de-DE" sz="3800">
                  <a:solidFill>
                    <a:schemeClr val="bg2"/>
                  </a:solidFill>
                  <a:effectLst/>
                </a:rPr>
                <a:t>3</a:t>
              </a:r>
            </a:p>
          </p:txBody>
        </p:sp>
        <p:sp>
          <p:nvSpPr>
            <p:cNvPr id="47139" name="Line 35"/>
            <p:cNvSpPr>
              <a:spLocks noChangeShapeType="1"/>
            </p:cNvSpPr>
            <p:nvPr/>
          </p:nvSpPr>
          <p:spPr bwMode="auto">
            <a:xfrm>
              <a:off x="3396" y="1158"/>
              <a:ext cx="222" cy="0"/>
            </a:xfrm>
            <a:prstGeom prst="line">
              <a:avLst/>
            </a:prstGeom>
            <a:noFill/>
            <a:ln w="38100">
              <a:solidFill>
                <a:schemeClr val="bg2"/>
              </a:solidFill>
              <a:round/>
              <a:headEnd/>
              <a:tailEnd/>
            </a:ln>
            <a:effectLst/>
          </p:spPr>
          <p:txBody>
            <a:bodyPr lIns="92075" tIns="46038" rIns="92075" bIns="46038" anchor="ctr"/>
            <a:lstStyle/>
            <a:p>
              <a:pPr algn="ctr" eaLnBrk="0" hangingPunct="0">
                <a:defRPr/>
              </a:pPr>
              <a:endParaRPr lang="en-US">
                <a:effectLst/>
                <a:cs typeface="+mn-cs"/>
              </a:endParaRPr>
            </a:p>
          </p:txBody>
        </p:sp>
      </p:grpSp>
      <p:grpSp>
        <p:nvGrpSpPr>
          <p:cNvPr id="9222" name="Group 47"/>
          <p:cNvGrpSpPr>
            <a:grpSpLocks/>
          </p:cNvGrpSpPr>
          <p:nvPr/>
        </p:nvGrpSpPr>
        <p:grpSpPr bwMode="auto">
          <a:xfrm>
            <a:off x="146929" y="977631"/>
            <a:ext cx="4908550" cy="1524000"/>
            <a:chOff x="111" y="672"/>
            <a:chExt cx="3092" cy="960"/>
          </a:xfrm>
        </p:grpSpPr>
        <p:sp>
          <p:nvSpPr>
            <p:cNvPr id="47142" name="Rectangle 38"/>
            <p:cNvSpPr>
              <a:spLocks noChangeArrowheads="1"/>
            </p:cNvSpPr>
            <p:nvPr/>
          </p:nvSpPr>
          <p:spPr bwMode="auto">
            <a:xfrm>
              <a:off x="120" y="672"/>
              <a:ext cx="3060" cy="960"/>
            </a:xfrm>
            <a:prstGeom prst="rect">
              <a:avLst/>
            </a:prstGeom>
            <a:solidFill>
              <a:schemeClr val="tx1"/>
            </a:solidFill>
            <a:ln w="9525">
              <a:noFill/>
              <a:miter lim="800000"/>
              <a:headEnd/>
              <a:tailEnd/>
            </a:ln>
            <a:effectLst/>
          </p:spPr>
          <p:txBody>
            <a:bodyPr wrap="none" lIns="92075" tIns="46038" rIns="92075" bIns="46038" anchor="ctr"/>
            <a:lstStyle/>
            <a:p>
              <a:pPr algn="ctr" eaLnBrk="0" hangingPunct="0">
                <a:defRPr/>
              </a:pPr>
              <a:endParaRPr lang="en-US">
                <a:effectLst/>
                <a:cs typeface="+mn-cs"/>
              </a:endParaRPr>
            </a:p>
          </p:txBody>
        </p:sp>
        <p:sp>
          <p:nvSpPr>
            <p:cNvPr id="9250" name="Rectangle 39"/>
            <p:cNvSpPr>
              <a:spLocks noChangeArrowheads="1"/>
            </p:cNvSpPr>
            <p:nvPr/>
          </p:nvSpPr>
          <p:spPr bwMode="auto">
            <a:xfrm>
              <a:off x="111" y="912"/>
              <a:ext cx="3092" cy="42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de-DE" sz="3800">
                  <a:solidFill>
                    <a:schemeClr val="bg2"/>
                  </a:solidFill>
                  <a:effectLst/>
                </a:rPr>
                <a:t>g</a:t>
              </a:r>
              <a:r>
                <a:rPr lang="de-DE" sz="3800" baseline="-25000">
                  <a:solidFill>
                    <a:schemeClr val="bg2"/>
                  </a:solidFill>
                  <a:effectLst/>
                </a:rPr>
                <a:t>P</a:t>
              </a:r>
              <a:r>
                <a:rPr lang="de-DE" sz="3800">
                  <a:solidFill>
                    <a:schemeClr val="bg2"/>
                  </a:solidFill>
                  <a:effectLst/>
                </a:rPr>
                <a:t>(q</a:t>
              </a:r>
              <a:r>
                <a:rPr lang="de-DE" sz="3800" baseline="30000">
                  <a:solidFill>
                    <a:schemeClr val="bg2"/>
                  </a:solidFill>
                  <a:effectLst/>
                </a:rPr>
                <a:t>2</a:t>
              </a:r>
              <a:r>
                <a:rPr lang="de-DE" sz="3800">
                  <a:solidFill>
                    <a:schemeClr val="bg2"/>
                  </a:solidFill>
                  <a:effectLst/>
                </a:rPr>
                <a:t>) </a:t>
              </a:r>
              <a:r>
                <a:rPr lang="de-DE" sz="4000" baseline="-1000">
                  <a:solidFill>
                    <a:schemeClr val="bg2"/>
                  </a:solidFill>
                  <a:effectLst/>
                </a:rPr>
                <a:t>=</a:t>
              </a:r>
              <a:r>
                <a:rPr lang="de-DE" sz="3800">
                  <a:solidFill>
                    <a:schemeClr val="bg2"/>
                  </a:solidFill>
                  <a:effectLst/>
                </a:rPr>
                <a:t> -                     </a:t>
              </a:r>
            </a:p>
          </p:txBody>
        </p:sp>
        <p:sp>
          <p:nvSpPr>
            <p:cNvPr id="9251" name="Rectangle 40"/>
            <p:cNvSpPr>
              <a:spLocks noChangeArrowheads="1"/>
            </p:cNvSpPr>
            <p:nvPr/>
          </p:nvSpPr>
          <p:spPr bwMode="auto">
            <a:xfrm>
              <a:off x="1398" y="708"/>
              <a:ext cx="1746" cy="42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r>
                <a:rPr lang="de-DE" sz="3800" dirty="0">
                  <a:solidFill>
                    <a:schemeClr val="bg2"/>
                  </a:solidFill>
                  <a:effectLst/>
                </a:rPr>
                <a:t>2m</a:t>
              </a:r>
              <a:r>
                <a:rPr lang="de-DE" sz="3800" baseline="-25000" dirty="0">
                  <a:solidFill>
                    <a:schemeClr val="bg2"/>
                  </a:solidFill>
                  <a:effectLst/>
                </a:rPr>
                <a:t>N</a:t>
              </a:r>
              <a:r>
                <a:rPr lang="de-DE" sz="3800" dirty="0">
                  <a:solidFill>
                    <a:schemeClr val="bg2"/>
                  </a:solidFill>
                  <a:effectLst/>
                </a:rPr>
                <a:t>m</a:t>
              </a:r>
              <a:r>
                <a:rPr lang="de-DE" sz="3800" baseline="-25000" dirty="0">
                  <a:solidFill>
                    <a:schemeClr val="bg2"/>
                  </a:solidFill>
                  <a:effectLst/>
                  <a:sym typeface="Symbol" pitchFamily="18" charset="2"/>
                </a:rPr>
                <a:t></a:t>
              </a:r>
              <a:r>
                <a:rPr lang="de-DE" sz="3800" dirty="0">
                  <a:solidFill>
                    <a:schemeClr val="bg2"/>
                  </a:solidFill>
                  <a:effectLst/>
                </a:rPr>
                <a:t>g</a:t>
              </a:r>
              <a:r>
                <a:rPr lang="de-DE" sz="3800" baseline="-25000" dirty="0">
                  <a:solidFill>
                    <a:schemeClr val="bg2"/>
                  </a:solidFill>
                  <a:effectLst/>
                </a:rPr>
                <a:t>A</a:t>
              </a:r>
              <a:r>
                <a:rPr lang="de-DE" sz="3800" dirty="0">
                  <a:solidFill>
                    <a:schemeClr val="bg2"/>
                  </a:solidFill>
                  <a:effectLst/>
                </a:rPr>
                <a:t>(0)</a:t>
              </a:r>
            </a:p>
          </p:txBody>
        </p:sp>
        <p:sp>
          <p:nvSpPr>
            <p:cNvPr id="9252" name="Rectangle 41"/>
            <p:cNvSpPr>
              <a:spLocks noChangeArrowheads="1"/>
            </p:cNvSpPr>
            <p:nvPr/>
          </p:nvSpPr>
          <p:spPr bwMode="auto">
            <a:xfrm>
              <a:off x="1885" y="1134"/>
              <a:ext cx="986" cy="42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r>
                <a:rPr lang="de-DE" sz="3800">
                  <a:solidFill>
                    <a:schemeClr val="bg2"/>
                  </a:solidFill>
                  <a:effectLst/>
                </a:rPr>
                <a:t>q</a:t>
              </a:r>
              <a:r>
                <a:rPr lang="de-DE" sz="3800" baseline="30000">
                  <a:solidFill>
                    <a:schemeClr val="bg2"/>
                  </a:solidFill>
                  <a:effectLst/>
                </a:rPr>
                <a:t>2</a:t>
              </a:r>
              <a:r>
                <a:rPr lang="de-DE" sz="3800">
                  <a:solidFill>
                    <a:schemeClr val="bg2"/>
                  </a:solidFill>
                  <a:effectLst/>
                </a:rPr>
                <a:t>-m</a:t>
              </a:r>
              <a:r>
                <a:rPr lang="de-DE" sz="3800" baseline="-25000">
                  <a:solidFill>
                    <a:schemeClr val="bg2"/>
                  </a:solidFill>
                  <a:effectLst/>
                  <a:sym typeface="Symbol" pitchFamily="18" charset="2"/>
                </a:rPr>
                <a:t></a:t>
              </a:r>
              <a:r>
                <a:rPr lang="de-DE" sz="3800" baseline="30000">
                  <a:solidFill>
                    <a:schemeClr val="bg2"/>
                  </a:solidFill>
                  <a:effectLst/>
                </a:rPr>
                <a:t>2</a:t>
              </a:r>
            </a:p>
          </p:txBody>
        </p:sp>
        <p:sp>
          <p:nvSpPr>
            <p:cNvPr id="47146" name="Line 42"/>
            <p:cNvSpPr>
              <a:spLocks noChangeShapeType="1"/>
            </p:cNvSpPr>
            <p:nvPr/>
          </p:nvSpPr>
          <p:spPr bwMode="auto">
            <a:xfrm>
              <a:off x="1410" y="1158"/>
              <a:ext cx="1746" cy="1"/>
            </a:xfrm>
            <a:prstGeom prst="line">
              <a:avLst/>
            </a:prstGeom>
            <a:noFill/>
            <a:ln w="38100">
              <a:solidFill>
                <a:schemeClr val="bg2"/>
              </a:solidFill>
              <a:round/>
              <a:headEnd/>
              <a:tailEnd/>
            </a:ln>
            <a:effectLst/>
          </p:spPr>
          <p:txBody>
            <a:bodyPr lIns="92075" tIns="46038" rIns="92075" bIns="46038" anchor="ctr"/>
            <a:lstStyle/>
            <a:p>
              <a:pPr algn="ctr" eaLnBrk="0" hangingPunct="0">
                <a:defRPr/>
              </a:pPr>
              <a:endParaRPr lang="en-US">
                <a:effectLst/>
                <a:cs typeface="+mn-cs"/>
              </a:endParaRPr>
            </a:p>
          </p:txBody>
        </p:sp>
      </p:grpSp>
      <p:sp>
        <p:nvSpPr>
          <p:cNvPr id="47152" name="Rectangle 48"/>
          <p:cNvSpPr>
            <a:spLocks noChangeArrowheads="1"/>
          </p:cNvSpPr>
          <p:nvPr/>
        </p:nvSpPr>
        <p:spPr bwMode="auto">
          <a:xfrm>
            <a:off x="1986614" y="2677884"/>
            <a:ext cx="3148298" cy="800861"/>
          </a:xfrm>
          <a:prstGeom prst="rect">
            <a:avLst/>
          </a:prstGeom>
          <a:noFill/>
          <a:ln w="9525">
            <a:noFill/>
            <a:miter lim="800000"/>
            <a:headEnd/>
            <a:tailEnd/>
          </a:ln>
          <a:effectLst/>
        </p:spPr>
        <p:txBody>
          <a:bodyPr wrap="none" lIns="92075" tIns="46038" rIns="92075" bIns="46038">
            <a:spAutoFit/>
          </a:bodyPr>
          <a:lstStyle/>
          <a:p>
            <a:pPr algn="ctr">
              <a:defRPr/>
            </a:pPr>
            <a:r>
              <a:rPr lang="de-DE" sz="3200" dirty="0">
                <a:solidFill>
                  <a:schemeClr val="bg1"/>
                </a:solidFill>
                <a:cs typeface="+mn-cs"/>
              </a:rPr>
              <a:t>PCAC pole term</a:t>
            </a:r>
          </a:p>
          <a:p>
            <a:pPr algn="ctr">
              <a:defRPr/>
            </a:pPr>
            <a:r>
              <a:rPr lang="de-DE" sz="1400" dirty="0">
                <a:solidFill>
                  <a:schemeClr val="bg2"/>
                </a:solidFill>
                <a:effectLst/>
                <a:cs typeface="+mn-cs"/>
              </a:rPr>
              <a:t>(Adler, Dothan, Wolfenstein)</a:t>
            </a:r>
          </a:p>
        </p:txBody>
      </p:sp>
      <p:sp>
        <p:nvSpPr>
          <p:cNvPr id="47153" name="Rectangle 49"/>
          <p:cNvSpPr>
            <a:spLocks noChangeArrowheads="1"/>
          </p:cNvSpPr>
          <p:nvPr/>
        </p:nvSpPr>
        <p:spPr bwMode="auto">
          <a:xfrm>
            <a:off x="5954705" y="2592159"/>
            <a:ext cx="2463815" cy="1016305"/>
          </a:xfrm>
          <a:prstGeom prst="rect">
            <a:avLst/>
          </a:prstGeom>
          <a:noFill/>
          <a:ln w="9525">
            <a:noFill/>
            <a:miter lim="800000"/>
            <a:headEnd/>
            <a:tailEnd/>
          </a:ln>
          <a:effectLst/>
        </p:spPr>
        <p:txBody>
          <a:bodyPr wrap="none" lIns="92075" tIns="46038" rIns="92075" bIns="46038">
            <a:spAutoFit/>
          </a:bodyPr>
          <a:lstStyle/>
          <a:p>
            <a:pPr algn="ctr">
              <a:defRPr/>
            </a:pPr>
            <a:r>
              <a:rPr lang="de-DE" sz="3200" dirty="0">
                <a:solidFill>
                  <a:srgbClr val="FF0000"/>
                </a:solidFill>
                <a:effectLst>
                  <a:outerShdw blurRad="38100" dist="38100" dir="2700000" algn="tl">
                    <a:srgbClr val="000000"/>
                  </a:outerShdw>
                </a:effectLst>
                <a:cs typeface="+mn-cs"/>
              </a:rPr>
              <a:t>NLO (ChPT)</a:t>
            </a:r>
          </a:p>
          <a:p>
            <a:pPr algn="ctr">
              <a:defRPr/>
            </a:pPr>
            <a:r>
              <a:rPr lang="de-DE" sz="1400" dirty="0">
                <a:solidFill>
                  <a:schemeClr val="bg2"/>
                </a:solidFill>
                <a:effectLst/>
                <a:cs typeface="+mn-cs"/>
              </a:rPr>
              <a:t>Bernard, Kaiser, Meissner</a:t>
            </a:r>
            <a:br>
              <a:rPr lang="de-DE" sz="1400" dirty="0">
                <a:solidFill>
                  <a:schemeClr val="bg2"/>
                </a:solidFill>
                <a:effectLst/>
                <a:cs typeface="+mn-cs"/>
              </a:rPr>
            </a:br>
            <a:r>
              <a:rPr lang="de-DE" sz="1400" dirty="0">
                <a:solidFill>
                  <a:schemeClr val="bg2"/>
                </a:solidFill>
                <a:effectLst/>
                <a:cs typeface="+mn-cs"/>
              </a:rPr>
              <a:t>PR D50, 6899 (1994)</a:t>
            </a:r>
          </a:p>
        </p:txBody>
      </p:sp>
      <p:sp>
        <p:nvSpPr>
          <p:cNvPr id="47155" name="Rectangle 51"/>
          <p:cNvSpPr>
            <a:spLocks noChangeArrowheads="1"/>
          </p:cNvSpPr>
          <p:nvPr/>
        </p:nvSpPr>
        <p:spPr bwMode="auto">
          <a:xfrm>
            <a:off x="2453941" y="3897084"/>
            <a:ext cx="4212307" cy="770084"/>
          </a:xfrm>
          <a:prstGeom prst="rect">
            <a:avLst/>
          </a:prstGeom>
          <a:noFill/>
          <a:ln w="9525">
            <a:solidFill>
              <a:srgbClr val="FF0000"/>
            </a:solidFill>
            <a:miter lim="800000"/>
            <a:headEnd/>
            <a:tailEnd/>
          </a:ln>
          <a:effectLst/>
        </p:spPr>
        <p:txBody>
          <a:bodyPr wrap="none" lIns="92075" tIns="46038" rIns="92075" bIns="46038">
            <a:spAutoFit/>
          </a:bodyPr>
          <a:lstStyle/>
          <a:p>
            <a:pPr algn="ctr">
              <a:defRPr/>
            </a:pPr>
            <a:r>
              <a:rPr lang="de-DE" sz="4400" dirty="0">
                <a:solidFill>
                  <a:schemeClr val="bg2"/>
                </a:solidFill>
                <a:effectLst/>
                <a:cs typeface="+mn-cs"/>
              </a:rPr>
              <a:t>g</a:t>
            </a:r>
            <a:r>
              <a:rPr lang="de-DE" sz="4400" baseline="-25000" dirty="0">
                <a:solidFill>
                  <a:schemeClr val="bg2"/>
                </a:solidFill>
                <a:effectLst/>
                <a:cs typeface="+mn-cs"/>
              </a:rPr>
              <a:t>P</a:t>
            </a:r>
            <a:r>
              <a:rPr lang="de-DE" sz="4400" dirty="0">
                <a:solidFill>
                  <a:schemeClr val="bg2"/>
                </a:solidFill>
                <a:effectLst/>
                <a:cs typeface="+mn-cs"/>
              </a:rPr>
              <a:t> = </a:t>
            </a:r>
            <a:r>
              <a:rPr lang="de-DE" sz="4400" dirty="0">
                <a:solidFill>
                  <a:schemeClr val="bg2"/>
                </a:solidFill>
                <a:effectLst/>
              </a:rPr>
              <a:t>8.26 ± 0.23</a:t>
            </a:r>
          </a:p>
        </p:txBody>
      </p:sp>
      <p:grpSp>
        <p:nvGrpSpPr>
          <p:cNvPr id="4" name="Group 53"/>
          <p:cNvGrpSpPr>
            <a:grpSpLocks/>
          </p:cNvGrpSpPr>
          <p:nvPr/>
        </p:nvGrpSpPr>
        <p:grpSpPr bwMode="auto">
          <a:xfrm>
            <a:off x="5180410" y="856306"/>
            <a:ext cx="3733800" cy="3557588"/>
            <a:chOff x="1536" y="1050"/>
            <a:chExt cx="2688" cy="2197"/>
          </a:xfrm>
        </p:grpSpPr>
        <p:sp>
          <p:nvSpPr>
            <p:cNvPr id="47158" name="Rectangle 54"/>
            <p:cNvSpPr>
              <a:spLocks noChangeArrowheads="1"/>
            </p:cNvSpPr>
            <p:nvPr/>
          </p:nvSpPr>
          <p:spPr bwMode="auto">
            <a:xfrm>
              <a:off x="1536" y="1170"/>
              <a:ext cx="2688" cy="2072"/>
            </a:xfrm>
            <a:prstGeom prst="rect">
              <a:avLst/>
            </a:prstGeom>
            <a:solidFill>
              <a:schemeClr val="tx1"/>
            </a:solidFill>
            <a:ln w="9525">
              <a:noFill/>
              <a:miter lim="800000"/>
              <a:headEnd/>
              <a:tailEnd/>
            </a:ln>
            <a:effectLst/>
          </p:spPr>
          <p:txBody>
            <a:bodyPr wrap="none" lIns="92075" tIns="46038" rIns="92075" bIns="46038" anchor="ctr"/>
            <a:lstStyle/>
            <a:p>
              <a:pPr algn="ctr">
                <a:defRPr/>
              </a:pPr>
              <a:endParaRPr lang="de-DE" sz="3600">
                <a:solidFill>
                  <a:srgbClr val="FF0000"/>
                </a:solidFill>
                <a:effectLst>
                  <a:outerShdw blurRad="38100" dist="38100" dir="2700000" algn="tl">
                    <a:srgbClr val="C0C0C0"/>
                  </a:outerShdw>
                </a:effectLst>
                <a:cs typeface="+mn-cs"/>
              </a:endParaRPr>
            </a:p>
          </p:txBody>
        </p:sp>
        <p:grpSp>
          <p:nvGrpSpPr>
            <p:cNvPr id="9228" name="Group 55"/>
            <p:cNvGrpSpPr>
              <a:grpSpLocks/>
            </p:cNvGrpSpPr>
            <p:nvPr/>
          </p:nvGrpSpPr>
          <p:grpSpPr bwMode="auto">
            <a:xfrm flipV="1">
              <a:off x="2112" y="2718"/>
              <a:ext cx="1536" cy="336"/>
              <a:chOff x="1872" y="240"/>
              <a:chExt cx="1536" cy="336"/>
            </a:xfrm>
          </p:grpSpPr>
          <p:sp>
            <p:nvSpPr>
              <p:cNvPr id="47160" name="Line 56"/>
              <p:cNvSpPr>
                <a:spLocks noChangeShapeType="1"/>
              </p:cNvSpPr>
              <p:nvPr/>
            </p:nvSpPr>
            <p:spPr bwMode="auto">
              <a:xfrm>
                <a:off x="1872" y="240"/>
                <a:ext cx="768" cy="336"/>
              </a:xfrm>
              <a:prstGeom prst="line">
                <a:avLst/>
              </a:prstGeom>
              <a:noFill/>
              <a:ln w="19050">
                <a:solidFill>
                  <a:schemeClr val="bg2"/>
                </a:solidFill>
                <a:round/>
                <a:headEnd/>
                <a:tailEnd/>
              </a:ln>
              <a:effectLst/>
            </p:spPr>
            <p:txBody>
              <a:bodyPr lIns="92075" tIns="46038" rIns="92075" bIns="46038" anchor="ctr"/>
              <a:lstStyle/>
              <a:p>
                <a:pPr algn="ctr" eaLnBrk="0" hangingPunct="0">
                  <a:defRPr/>
                </a:pPr>
                <a:endParaRPr lang="en-US">
                  <a:effectLst>
                    <a:outerShdw blurRad="38100" dist="38100" dir="2700000" algn="tl">
                      <a:srgbClr val="000000">
                        <a:alpha val="43137"/>
                      </a:srgbClr>
                    </a:outerShdw>
                  </a:effectLst>
                  <a:cs typeface="+mn-cs"/>
                </a:endParaRPr>
              </a:p>
            </p:txBody>
          </p:sp>
          <p:sp>
            <p:nvSpPr>
              <p:cNvPr id="47161" name="Line 57"/>
              <p:cNvSpPr>
                <a:spLocks noChangeShapeType="1"/>
              </p:cNvSpPr>
              <p:nvPr/>
            </p:nvSpPr>
            <p:spPr bwMode="auto">
              <a:xfrm flipH="1">
                <a:off x="2640" y="240"/>
                <a:ext cx="768" cy="336"/>
              </a:xfrm>
              <a:prstGeom prst="line">
                <a:avLst/>
              </a:prstGeom>
              <a:noFill/>
              <a:ln w="19050">
                <a:solidFill>
                  <a:schemeClr val="bg2"/>
                </a:solidFill>
                <a:round/>
                <a:headEnd/>
                <a:tailEnd/>
              </a:ln>
              <a:effectLst/>
            </p:spPr>
            <p:txBody>
              <a:bodyPr lIns="92075" tIns="46038" rIns="92075" bIns="46038" anchor="ctr"/>
              <a:lstStyle/>
              <a:p>
                <a:pPr algn="ctr" eaLnBrk="0" hangingPunct="0">
                  <a:defRPr/>
                </a:pPr>
                <a:endParaRPr lang="en-US">
                  <a:effectLst>
                    <a:outerShdw blurRad="38100" dist="38100" dir="2700000" algn="tl">
                      <a:srgbClr val="000000">
                        <a:alpha val="43137"/>
                      </a:srgbClr>
                    </a:outerShdw>
                  </a:effectLst>
                  <a:cs typeface="+mn-cs"/>
                </a:endParaRPr>
              </a:p>
            </p:txBody>
          </p:sp>
        </p:grpSp>
        <p:sp>
          <p:nvSpPr>
            <p:cNvPr id="47162" name="Line 58"/>
            <p:cNvSpPr>
              <a:spLocks noChangeShapeType="1"/>
            </p:cNvSpPr>
            <p:nvPr/>
          </p:nvSpPr>
          <p:spPr bwMode="auto">
            <a:xfrm>
              <a:off x="2106" y="1296"/>
              <a:ext cx="768" cy="336"/>
            </a:xfrm>
            <a:prstGeom prst="line">
              <a:avLst/>
            </a:prstGeom>
            <a:noFill/>
            <a:ln w="19050">
              <a:solidFill>
                <a:schemeClr val="bg2"/>
              </a:solidFill>
              <a:round/>
              <a:headEnd/>
              <a:tailEnd/>
            </a:ln>
            <a:effectLst/>
          </p:spPr>
          <p:txBody>
            <a:bodyPr lIns="92075" tIns="46038" rIns="92075" bIns="46038" anchor="ctr"/>
            <a:lstStyle/>
            <a:p>
              <a:pPr algn="ctr" eaLnBrk="0" hangingPunct="0">
                <a:defRPr/>
              </a:pPr>
              <a:endParaRPr lang="en-US">
                <a:effectLst>
                  <a:outerShdw blurRad="38100" dist="38100" dir="2700000" algn="tl">
                    <a:srgbClr val="000000">
                      <a:alpha val="43137"/>
                    </a:srgbClr>
                  </a:outerShdw>
                </a:effectLst>
                <a:cs typeface="+mn-cs"/>
              </a:endParaRPr>
            </a:p>
          </p:txBody>
        </p:sp>
        <p:sp>
          <p:nvSpPr>
            <p:cNvPr id="47163" name="Line 59"/>
            <p:cNvSpPr>
              <a:spLocks noChangeShapeType="1"/>
            </p:cNvSpPr>
            <p:nvPr/>
          </p:nvSpPr>
          <p:spPr bwMode="auto">
            <a:xfrm flipH="1">
              <a:off x="2874" y="1296"/>
              <a:ext cx="768" cy="336"/>
            </a:xfrm>
            <a:prstGeom prst="line">
              <a:avLst/>
            </a:prstGeom>
            <a:noFill/>
            <a:ln w="19050">
              <a:solidFill>
                <a:schemeClr val="bg2"/>
              </a:solidFill>
              <a:round/>
              <a:headEnd/>
              <a:tailEnd/>
            </a:ln>
            <a:effectLst/>
          </p:spPr>
          <p:txBody>
            <a:bodyPr lIns="92075" tIns="46038" rIns="92075" bIns="46038" anchor="ctr"/>
            <a:lstStyle/>
            <a:p>
              <a:pPr algn="ctr" eaLnBrk="0" hangingPunct="0">
                <a:defRPr/>
              </a:pPr>
              <a:endParaRPr lang="en-US">
                <a:effectLst>
                  <a:outerShdw blurRad="38100" dist="38100" dir="2700000" algn="tl">
                    <a:srgbClr val="000000">
                      <a:alpha val="43137"/>
                    </a:srgbClr>
                  </a:outerShdw>
                </a:effectLst>
                <a:cs typeface="+mn-cs"/>
              </a:endParaRPr>
            </a:p>
          </p:txBody>
        </p:sp>
        <p:sp>
          <p:nvSpPr>
            <p:cNvPr id="9231" name="Rectangle 60"/>
            <p:cNvSpPr>
              <a:spLocks noChangeArrowheads="1"/>
            </p:cNvSpPr>
            <p:nvPr/>
          </p:nvSpPr>
          <p:spPr bwMode="auto">
            <a:xfrm>
              <a:off x="3619" y="1067"/>
              <a:ext cx="304" cy="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r>
                <a:rPr lang="de-DE" sz="3600" b="1">
                  <a:solidFill>
                    <a:schemeClr val="bg2"/>
                  </a:solidFill>
                  <a:sym typeface="Symbol" pitchFamily="18" charset="2"/>
                </a:rPr>
                <a:t></a:t>
              </a:r>
              <a:endParaRPr lang="de-DE" sz="3600" b="1">
                <a:solidFill>
                  <a:schemeClr val="bg2"/>
                </a:solidFill>
                <a:latin typeface="cmmi10"/>
              </a:endParaRPr>
            </a:p>
          </p:txBody>
        </p:sp>
        <p:sp>
          <p:nvSpPr>
            <p:cNvPr id="9232" name="Rectangle 61"/>
            <p:cNvSpPr>
              <a:spLocks noChangeArrowheads="1"/>
            </p:cNvSpPr>
            <p:nvPr/>
          </p:nvSpPr>
          <p:spPr bwMode="auto">
            <a:xfrm>
              <a:off x="1787" y="1050"/>
              <a:ext cx="323" cy="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r>
                <a:rPr lang="de-DE" sz="3600" b="1">
                  <a:solidFill>
                    <a:schemeClr val="bg2"/>
                  </a:solidFill>
                  <a:sym typeface="Symbol" pitchFamily="18" charset="2"/>
                </a:rPr>
                <a:t></a:t>
              </a:r>
              <a:endParaRPr lang="de-DE" sz="3600" b="1">
                <a:solidFill>
                  <a:schemeClr val="bg2"/>
                </a:solidFill>
              </a:endParaRPr>
            </a:p>
          </p:txBody>
        </p:sp>
        <p:sp>
          <p:nvSpPr>
            <p:cNvPr id="47166" name="Line 62"/>
            <p:cNvSpPr>
              <a:spLocks noChangeShapeType="1"/>
            </p:cNvSpPr>
            <p:nvPr/>
          </p:nvSpPr>
          <p:spPr bwMode="auto">
            <a:xfrm flipH="1">
              <a:off x="2880" y="1632"/>
              <a:ext cx="6" cy="1092"/>
            </a:xfrm>
            <a:prstGeom prst="line">
              <a:avLst/>
            </a:prstGeom>
            <a:noFill/>
            <a:ln w="28575">
              <a:solidFill>
                <a:schemeClr val="bg2"/>
              </a:solidFill>
              <a:prstDash val="sysDot"/>
              <a:round/>
              <a:headEnd/>
              <a:tailEnd/>
            </a:ln>
            <a:effectLst/>
          </p:spPr>
          <p:txBody>
            <a:bodyPr lIns="92075" tIns="46038" rIns="92075" bIns="46038" anchor="ctr"/>
            <a:lstStyle/>
            <a:p>
              <a:pPr algn="ctr" eaLnBrk="0" hangingPunct="0">
                <a:defRPr/>
              </a:pPr>
              <a:endParaRPr lang="en-US">
                <a:effectLst>
                  <a:outerShdw blurRad="38100" dist="38100" dir="2700000" algn="tl">
                    <a:srgbClr val="000000">
                      <a:alpha val="43137"/>
                    </a:srgbClr>
                  </a:outerShdw>
                </a:effectLst>
                <a:cs typeface="+mn-cs"/>
              </a:endParaRPr>
            </a:p>
          </p:txBody>
        </p:sp>
        <p:sp>
          <p:nvSpPr>
            <p:cNvPr id="9234" name="Rectangle 63"/>
            <p:cNvSpPr>
              <a:spLocks noChangeArrowheads="1"/>
            </p:cNvSpPr>
            <p:nvPr/>
          </p:nvSpPr>
          <p:spPr bwMode="auto">
            <a:xfrm>
              <a:off x="1741" y="2832"/>
              <a:ext cx="345" cy="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r>
                <a:rPr lang="de-DE" sz="3800" b="1">
                  <a:solidFill>
                    <a:schemeClr val="bg2"/>
                  </a:solidFill>
                </a:rPr>
                <a:t>p</a:t>
              </a:r>
            </a:p>
          </p:txBody>
        </p:sp>
        <p:sp>
          <p:nvSpPr>
            <p:cNvPr id="9235" name="Rectangle 64"/>
            <p:cNvSpPr>
              <a:spLocks noChangeArrowheads="1"/>
            </p:cNvSpPr>
            <p:nvPr/>
          </p:nvSpPr>
          <p:spPr bwMode="auto">
            <a:xfrm>
              <a:off x="3661" y="2832"/>
              <a:ext cx="345" cy="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r>
                <a:rPr lang="de-DE" sz="3800" b="1">
                  <a:solidFill>
                    <a:schemeClr val="bg2"/>
                  </a:solidFill>
                </a:rPr>
                <a:t>n</a:t>
              </a:r>
            </a:p>
          </p:txBody>
        </p:sp>
        <p:sp>
          <p:nvSpPr>
            <p:cNvPr id="47169" name="Line 65"/>
            <p:cNvSpPr>
              <a:spLocks noChangeAspect="1" noChangeShapeType="1"/>
            </p:cNvSpPr>
            <p:nvPr/>
          </p:nvSpPr>
          <p:spPr bwMode="auto">
            <a:xfrm>
              <a:off x="2445" y="1446"/>
              <a:ext cx="91" cy="40"/>
            </a:xfrm>
            <a:prstGeom prst="line">
              <a:avLst/>
            </a:prstGeom>
            <a:noFill/>
            <a:ln w="19050">
              <a:solidFill>
                <a:schemeClr val="bg2"/>
              </a:solidFill>
              <a:round/>
              <a:headEnd/>
              <a:tailEnd type="stealth" w="med" len="med"/>
            </a:ln>
            <a:effectLst/>
          </p:spPr>
          <p:txBody>
            <a:bodyPr lIns="92075" tIns="46038" rIns="92075" bIns="46038" anchor="ctr"/>
            <a:lstStyle/>
            <a:p>
              <a:pPr algn="ctr" eaLnBrk="0" hangingPunct="0">
                <a:defRPr/>
              </a:pPr>
              <a:endParaRPr lang="en-US">
                <a:effectLst>
                  <a:outerShdw blurRad="38100" dist="38100" dir="2700000" algn="tl">
                    <a:srgbClr val="000000">
                      <a:alpha val="43137"/>
                    </a:srgbClr>
                  </a:outerShdw>
                </a:effectLst>
                <a:cs typeface="+mn-cs"/>
              </a:endParaRPr>
            </a:p>
          </p:txBody>
        </p:sp>
        <p:sp>
          <p:nvSpPr>
            <p:cNvPr id="47170" name="Line 66"/>
            <p:cNvSpPr>
              <a:spLocks noChangeAspect="1" noChangeShapeType="1"/>
            </p:cNvSpPr>
            <p:nvPr/>
          </p:nvSpPr>
          <p:spPr bwMode="auto">
            <a:xfrm rot="10800000" flipH="1">
              <a:off x="3221" y="1440"/>
              <a:ext cx="91" cy="40"/>
            </a:xfrm>
            <a:prstGeom prst="line">
              <a:avLst/>
            </a:prstGeom>
            <a:noFill/>
            <a:ln w="19050">
              <a:solidFill>
                <a:schemeClr val="bg2"/>
              </a:solidFill>
              <a:round/>
              <a:headEnd/>
              <a:tailEnd type="stealth" w="med" len="med"/>
            </a:ln>
            <a:effectLst/>
          </p:spPr>
          <p:txBody>
            <a:bodyPr lIns="92075" tIns="46038" rIns="92075" bIns="46038" anchor="ctr"/>
            <a:lstStyle/>
            <a:p>
              <a:pPr algn="ctr" eaLnBrk="0" hangingPunct="0">
                <a:defRPr/>
              </a:pPr>
              <a:endParaRPr lang="en-US">
                <a:effectLst>
                  <a:outerShdw blurRad="38100" dist="38100" dir="2700000" algn="tl">
                    <a:srgbClr val="000000">
                      <a:alpha val="43137"/>
                    </a:srgbClr>
                  </a:outerShdw>
                </a:effectLst>
                <a:cs typeface="+mn-cs"/>
              </a:endParaRPr>
            </a:p>
          </p:txBody>
        </p:sp>
        <p:sp>
          <p:nvSpPr>
            <p:cNvPr id="47171" name="Line 67"/>
            <p:cNvSpPr>
              <a:spLocks noChangeAspect="1" noChangeShapeType="1"/>
            </p:cNvSpPr>
            <p:nvPr/>
          </p:nvSpPr>
          <p:spPr bwMode="auto">
            <a:xfrm rot="10800000" flipH="1">
              <a:off x="2400" y="2888"/>
              <a:ext cx="91" cy="40"/>
            </a:xfrm>
            <a:prstGeom prst="line">
              <a:avLst/>
            </a:prstGeom>
            <a:noFill/>
            <a:ln w="19050">
              <a:solidFill>
                <a:schemeClr val="bg2"/>
              </a:solidFill>
              <a:round/>
              <a:headEnd/>
              <a:tailEnd type="stealth" w="med" len="med"/>
            </a:ln>
            <a:effectLst/>
          </p:spPr>
          <p:txBody>
            <a:bodyPr lIns="92075" tIns="46038" rIns="92075" bIns="46038" anchor="ctr"/>
            <a:lstStyle/>
            <a:p>
              <a:pPr algn="ctr" eaLnBrk="0" hangingPunct="0">
                <a:defRPr/>
              </a:pPr>
              <a:endParaRPr lang="en-US">
                <a:effectLst>
                  <a:outerShdw blurRad="38100" dist="38100" dir="2700000" algn="tl">
                    <a:srgbClr val="000000">
                      <a:alpha val="43137"/>
                    </a:srgbClr>
                  </a:outerShdw>
                </a:effectLst>
                <a:cs typeface="+mn-cs"/>
              </a:endParaRPr>
            </a:p>
          </p:txBody>
        </p:sp>
        <p:sp>
          <p:nvSpPr>
            <p:cNvPr id="47172" name="Line 68"/>
            <p:cNvSpPr>
              <a:spLocks noChangeAspect="1" noChangeShapeType="1"/>
            </p:cNvSpPr>
            <p:nvPr/>
          </p:nvSpPr>
          <p:spPr bwMode="auto">
            <a:xfrm>
              <a:off x="3365" y="2931"/>
              <a:ext cx="91" cy="26"/>
            </a:xfrm>
            <a:prstGeom prst="line">
              <a:avLst/>
            </a:prstGeom>
            <a:noFill/>
            <a:ln w="19050">
              <a:solidFill>
                <a:schemeClr val="bg2"/>
              </a:solidFill>
              <a:round/>
              <a:headEnd/>
              <a:tailEnd type="stealth" w="med" len="med"/>
            </a:ln>
            <a:effectLst/>
          </p:spPr>
          <p:txBody>
            <a:bodyPr lIns="92075" tIns="46038" rIns="92075" bIns="46038" anchor="ctr"/>
            <a:lstStyle/>
            <a:p>
              <a:pPr algn="ctr" eaLnBrk="0" hangingPunct="0">
                <a:defRPr/>
              </a:pPr>
              <a:endParaRPr lang="en-US">
                <a:effectLst>
                  <a:outerShdw blurRad="38100" dist="38100" dir="2700000" algn="tl">
                    <a:srgbClr val="000000">
                      <a:alpha val="43137"/>
                    </a:srgbClr>
                  </a:outerShdw>
                </a:effectLst>
                <a:cs typeface="+mn-cs"/>
              </a:endParaRPr>
            </a:p>
          </p:txBody>
        </p:sp>
        <p:sp>
          <p:nvSpPr>
            <p:cNvPr id="47174" name="Oval 70"/>
            <p:cNvSpPr>
              <a:spLocks noChangeArrowheads="1"/>
            </p:cNvSpPr>
            <p:nvPr/>
          </p:nvSpPr>
          <p:spPr bwMode="auto">
            <a:xfrm>
              <a:off x="2838" y="1584"/>
              <a:ext cx="96" cy="96"/>
            </a:xfrm>
            <a:prstGeom prst="ellipse">
              <a:avLst/>
            </a:prstGeom>
            <a:solidFill>
              <a:srgbClr val="FF0000"/>
            </a:solidFill>
            <a:ln w="9525">
              <a:noFill/>
              <a:round/>
              <a:headEnd/>
              <a:tailEnd/>
            </a:ln>
            <a:effectLst/>
          </p:spPr>
          <p:txBody>
            <a:bodyPr wrap="none" lIns="92075" tIns="46038" rIns="92075" bIns="46038" anchor="ctr"/>
            <a:lstStyle/>
            <a:p>
              <a:pPr algn="ctr" eaLnBrk="0" hangingPunct="0">
                <a:defRPr/>
              </a:pPr>
              <a:endParaRPr lang="en-US">
                <a:effectLst>
                  <a:outerShdw blurRad="38100" dist="38100" dir="2700000" algn="tl">
                    <a:srgbClr val="000000">
                      <a:alpha val="43137"/>
                    </a:srgbClr>
                  </a:outerShdw>
                </a:effectLst>
                <a:cs typeface="+mn-cs"/>
              </a:endParaRPr>
            </a:p>
          </p:txBody>
        </p:sp>
        <p:sp>
          <p:nvSpPr>
            <p:cNvPr id="47175" name="Oval 71"/>
            <p:cNvSpPr>
              <a:spLocks noChangeArrowheads="1"/>
            </p:cNvSpPr>
            <p:nvPr/>
          </p:nvSpPr>
          <p:spPr bwMode="auto">
            <a:xfrm>
              <a:off x="2838" y="2676"/>
              <a:ext cx="96" cy="82"/>
            </a:xfrm>
            <a:prstGeom prst="ellipse">
              <a:avLst/>
            </a:prstGeom>
            <a:solidFill>
              <a:srgbClr val="FF0000"/>
            </a:solidFill>
            <a:ln w="9525">
              <a:noFill/>
              <a:round/>
              <a:headEnd/>
              <a:tailEnd/>
            </a:ln>
            <a:effectLst/>
          </p:spPr>
          <p:txBody>
            <a:bodyPr wrap="none" lIns="92075" tIns="46038" rIns="92075" bIns="46038" anchor="ctr"/>
            <a:lstStyle/>
            <a:p>
              <a:pPr algn="ctr" eaLnBrk="0" hangingPunct="0">
                <a:defRPr/>
              </a:pPr>
              <a:endParaRPr lang="en-US">
                <a:effectLst>
                  <a:outerShdw blurRad="38100" dist="38100" dir="2700000" algn="tl">
                    <a:srgbClr val="000000">
                      <a:alpha val="43137"/>
                    </a:srgbClr>
                  </a:outerShdw>
                </a:effectLst>
                <a:cs typeface="+mn-cs"/>
              </a:endParaRPr>
            </a:p>
          </p:txBody>
        </p:sp>
        <p:sp>
          <p:nvSpPr>
            <p:cNvPr id="9243" name="Rectangle 72"/>
            <p:cNvSpPr>
              <a:spLocks noChangeArrowheads="1"/>
            </p:cNvSpPr>
            <p:nvPr/>
          </p:nvSpPr>
          <p:spPr bwMode="auto">
            <a:xfrm>
              <a:off x="2855" y="1928"/>
              <a:ext cx="273" cy="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r>
                <a:rPr lang="de-DE" sz="2800">
                  <a:solidFill>
                    <a:srgbClr val="FF0000"/>
                  </a:solidFill>
                  <a:sym typeface="Symbol" pitchFamily="18" charset="2"/>
                </a:rPr>
                <a:t></a:t>
              </a:r>
              <a:endParaRPr lang="de-DE" sz="2400">
                <a:solidFill>
                  <a:schemeClr val="bg2"/>
                </a:solidFill>
              </a:endParaRPr>
            </a:p>
          </p:txBody>
        </p:sp>
        <p:sp>
          <p:nvSpPr>
            <p:cNvPr id="9245" name="Rectangle 74"/>
            <p:cNvSpPr>
              <a:spLocks noChangeArrowheads="1"/>
            </p:cNvSpPr>
            <p:nvPr/>
          </p:nvSpPr>
          <p:spPr bwMode="auto">
            <a:xfrm>
              <a:off x="2646" y="2725"/>
              <a:ext cx="621" cy="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r>
                <a:rPr lang="de-DE" sz="2800">
                  <a:solidFill>
                    <a:srgbClr val="FF0000"/>
                  </a:solidFill>
                </a:rPr>
                <a:t>g</a:t>
              </a:r>
              <a:r>
                <a:rPr lang="de-DE" sz="2800" baseline="-25000">
                  <a:solidFill>
                    <a:srgbClr val="FF0000"/>
                  </a:solidFill>
                  <a:sym typeface="Symbol" pitchFamily="18" charset="2"/>
                </a:rPr>
                <a:t></a:t>
              </a:r>
              <a:r>
                <a:rPr lang="de-DE" sz="2800" baseline="-25000">
                  <a:solidFill>
                    <a:srgbClr val="FF0000"/>
                  </a:solidFill>
                </a:rPr>
                <a:t>NN</a:t>
              </a:r>
            </a:p>
          </p:txBody>
        </p:sp>
        <p:sp>
          <p:nvSpPr>
            <p:cNvPr id="9246" name="Rectangle 75"/>
            <p:cNvSpPr>
              <a:spLocks noChangeArrowheads="1"/>
            </p:cNvSpPr>
            <p:nvPr/>
          </p:nvSpPr>
          <p:spPr bwMode="auto">
            <a:xfrm>
              <a:off x="2734" y="1245"/>
              <a:ext cx="298" cy="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r>
                <a:rPr lang="de-DE" sz="2800">
                  <a:solidFill>
                    <a:srgbClr val="FF0000"/>
                  </a:solidFill>
                </a:rPr>
                <a:t>f</a:t>
              </a:r>
              <a:r>
                <a:rPr lang="de-DE" sz="2800" baseline="-25000">
                  <a:solidFill>
                    <a:srgbClr val="FF0000"/>
                  </a:solidFill>
                  <a:sym typeface="Symbol" pitchFamily="18" charset="2"/>
                </a:rPr>
                <a:t></a:t>
              </a:r>
              <a:endParaRPr lang="de-DE" sz="2800" baseline="-25000">
                <a:solidFill>
                  <a:srgbClr val="FF0000"/>
                </a:solidFill>
              </a:endParaRPr>
            </a:p>
          </p:txBody>
        </p:sp>
      </p:grpSp>
      <p:sp>
        <p:nvSpPr>
          <p:cNvPr id="3" name="TextBox 2"/>
          <p:cNvSpPr txBox="1"/>
          <p:nvPr/>
        </p:nvSpPr>
        <p:spPr>
          <a:xfrm>
            <a:off x="-7149" y="6560952"/>
            <a:ext cx="9144000" cy="307777"/>
          </a:xfrm>
          <a:prstGeom prst="rect">
            <a:avLst/>
          </a:prstGeom>
          <a:noFill/>
        </p:spPr>
        <p:txBody>
          <a:bodyPr wrap="square" rtlCol="0">
            <a:spAutoFit/>
          </a:bodyPr>
          <a:lstStyle/>
          <a:p>
            <a:pPr algn="l"/>
            <a:r>
              <a:rPr lang="en-US" sz="1400" dirty="0" smtClean="0">
                <a:solidFill>
                  <a:schemeClr val="bg2"/>
                </a:solidFill>
                <a:effectLst/>
              </a:rPr>
              <a:t>Recent review: </a:t>
            </a:r>
            <a:r>
              <a:rPr lang="en-US" sz="1400" dirty="0" err="1" smtClean="0">
                <a:solidFill>
                  <a:schemeClr val="bg2"/>
                </a:solidFill>
                <a:effectLst/>
              </a:rPr>
              <a:t>Kammel</a:t>
            </a:r>
            <a:r>
              <a:rPr lang="en-US" sz="1400" dirty="0" smtClean="0">
                <a:solidFill>
                  <a:schemeClr val="bg2"/>
                </a:solidFill>
                <a:effectLst/>
              </a:rPr>
              <a:t>, P. and </a:t>
            </a:r>
            <a:r>
              <a:rPr lang="en-US" sz="1400" dirty="0" err="1" smtClean="0">
                <a:solidFill>
                  <a:schemeClr val="bg2"/>
                </a:solidFill>
                <a:effectLst/>
              </a:rPr>
              <a:t>Kubodera</a:t>
            </a:r>
            <a:r>
              <a:rPr lang="en-US" sz="1400" dirty="0" smtClean="0">
                <a:solidFill>
                  <a:schemeClr val="bg2"/>
                </a:solidFill>
                <a:effectLst/>
              </a:rPr>
              <a:t>, K., </a:t>
            </a:r>
            <a:r>
              <a:rPr lang="en-US" sz="1400" dirty="0" err="1" smtClean="0">
                <a:solidFill>
                  <a:schemeClr val="bg2"/>
                </a:solidFill>
                <a:effectLst/>
              </a:rPr>
              <a:t>Annu</a:t>
            </a:r>
            <a:r>
              <a:rPr lang="en-US" sz="1400" dirty="0" smtClean="0">
                <a:solidFill>
                  <a:schemeClr val="bg2"/>
                </a:solidFill>
                <a:effectLst/>
              </a:rPr>
              <a:t>. Rev. </a:t>
            </a:r>
            <a:r>
              <a:rPr lang="en-US" sz="1400" dirty="0" err="1" smtClean="0">
                <a:solidFill>
                  <a:schemeClr val="bg2"/>
                </a:solidFill>
                <a:effectLst/>
              </a:rPr>
              <a:t>Nucl</a:t>
            </a:r>
            <a:r>
              <a:rPr lang="en-US" sz="1400" dirty="0" smtClean="0">
                <a:solidFill>
                  <a:schemeClr val="bg2"/>
                </a:solidFill>
                <a:effectLst/>
              </a:rPr>
              <a:t>. Part. Sci. 60 (2010), 327</a:t>
            </a:r>
            <a:endParaRPr lang="en-US" sz="1400" dirty="0">
              <a:solidFill>
                <a:schemeClr val="bg2"/>
              </a:solidFill>
              <a:effectLst/>
            </a:endParaRPr>
          </a:p>
        </p:txBody>
      </p:sp>
      <p:grpSp>
        <p:nvGrpSpPr>
          <p:cNvPr id="7" name="Group 6"/>
          <p:cNvGrpSpPr/>
          <p:nvPr/>
        </p:nvGrpSpPr>
        <p:grpSpPr>
          <a:xfrm>
            <a:off x="2248694" y="4790510"/>
            <a:ext cx="4050951" cy="400110"/>
            <a:chOff x="2248694" y="4790510"/>
            <a:chExt cx="4050951" cy="400110"/>
          </a:xfrm>
        </p:grpSpPr>
        <p:sp>
          <p:nvSpPr>
            <p:cNvPr id="5" name="Rectangle 4"/>
            <p:cNvSpPr/>
            <p:nvPr/>
          </p:nvSpPr>
          <p:spPr>
            <a:xfrm>
              <a:off x="2655442" y="4790510"/>
              <a:ext cx="3644203" cy="400110"/>
            </a:xfrm>
            <a:prstGeom prst="rect">
              <a:avLst/>
            </a:prstGeom>
          </p:spPr>
          <p:txBody>
            <a:bodyPr wrap="none">
              <a:spAutoFit/>
            </a:bodyPr>
            <a:lstStyle/>
            <a:p>
              <a:r>
                <a:rPr lang="en-US" sz="2000" b="1" dirty="0">
                  <a:solidFill>
                    <a:srgbClr val="FF0000"/>
                  </a:solidFill>
                  <a:effectLst/>
                  <a:latin typeface="Symbol" pitchFamily="18" charset="2"/>
                </a:rPr>
                <a:t>L</a:t>
              </a:r>
              <a:r>
                <a:rPr lang="en-US" sz="2000" b="1" baseline="-25000" dirty="0">
                  <a:solidFill>
                    <a:srgbClr val="FF0000"/>
                  </a:solidFill>
                  <a:effectLst/>
                </a:rPr>
                <a:t>S</a:t>
              </a:r>
              <a:r>
                <a:rPr lang="en-US" sz="2000" b="1" dirty="0">
                  <a:solidFill>
                    <a:srgbClr val="FF0000"/>
                  </a:solidFill>
                  <a:effectLst/>
                </a:rPr>
                <a:t>      = 711.5 ± 4.6 </a:t>
              </a:r>
              <a:r>
                <a:rPr lang="en-US" sz="2000" b="1" dirty="0" smtClean="0">
                  <a:solidFill>
                    <a:srgbClr val="FF0000"/>
                  </a:solidFill>
                  <a:effectLst/>
                </a:rPr>
                <a:t>s</a:t>
              </a:r>
              <a:r>
                <a:rPr lang="en-US" sz="2000" b="1" baseline="30000" dirty="0" smtClean="0">
                  <a:solidFill>
                    <a:srgbClr val="FF0000"/>
                  </a:solidFill>
                  <a:effectLst/>
                </a:rPr>
                <a:t>-1</a:t>
              </a:r>
              <a:r>
                <a:rPr lang="en-US" sz="2000" b="1" dirty="0" smtClean="0">
                  <a:solidFill>
                    <a:srgbClr val="FF0000"/>
                  </a:solidFill>
                  <a:effectLst/>
                </a:rPr>
                <a:t>(0.65%)</a:t>
              </a:r>
              <a:endParaRPr lang="en-US" sz="1800" b="1" dirty="0">
                <a:solidFill>
                  <a:srgbClr val="FF0000"/>
                </a:solidFill>
                <a:effectLst/>
              </a:endParaRPr>
            </a:p>
          </p:txBody>
        </p:sp>
        <p:sp>
          <p:nvSpPr>
            <p:cNvPr id="6" name="Right Arrow 5"/>
            <p:cNvSpPr/>
            <p:nvPr/>
          </p:nvSpPr>
          <p:spPr bwMode="auto">
            <a:xfrm>
              <a:off x="2248694" y="4953000"/>
              <a:ext cx="381000" cy="152400"/>
            </a:xfrm>
            <a:prstGeom prst="rightArrow">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folHlink"/>
                </a:solidFill>
                <a:effectLst>
                  <a:outerShdw blurRad="38100" dist="38100" dir="2700000" algn="tl">
                    <a:srgbClr val="000000">
                      <a:alpha val="43137"/>
                    </a:srgbClr>
                  </a:outerShdw>
                </a:effectLst>
                <a:latin typeface="Arial" pitchFamily="34" charset="0"/>
              </a:endParaRPr>
            </a:p>
          </p:txBody>
        </p:sp>
      </p:grpSp>
      <mc:AlternateContent xmlns:mc="http://schemas.openxmlformats.org/markup-compatibility/2006" xmlns:a14="http://schemas.microsoft.com/office/drawing/2010/main">
        <mc:Choice Requires="a14">
          <p:sp>
            <p:nvSpPr>
              <p:cNvPr id="48" name="TextBox 47"/>
              <p:cNvSpPr txBox="1"/>
              <p:nvPr/>
            </p:nvSpPr>
            <p:spPr>
              <a:xfrm>
                <a:off x="8085413" y="1314"/>
                <a:ext cx="1066083" cy="560282"/>
              </a:xfrm>
              <a:prstGeom prst="rect">
                <a:avLst/>
              </a:prstGeom>
              <a:solidFill>
                <a:srgbClr val="FFFFFF">
                  <a:lumMod val="85000"/>
                </a:srgbClr>
              </a:solidFill>
              <a:ln>
                <a:solidFill>
                  <a:srgbClr val="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sSub>
                        <m:sSubPr>
                          <m:ctrlPr>
                            <a:rPr kumimoji="0" lang="en-US" sz="2800" b="0" i="1" u="none" strike="noStrike" kern="0" cap="none" spc="0" normalizeH="0" baseline="0" noProof="0" smtClean="0">
                              <a:ln>
                                <a:noFill/>
                              </a:ln>
                              <a:solidFill>
                                <a:srgbClr val="FF0000"/>
                              </a:solidFill>
                              <a:effectLst/>
                              <a:uLnTx/>
                              <a:uFillTx/>
                              <a:latin typeface="Cambria Math"/>
                            </a:rPr>
                          </m:ctrlPr>
                        </m:sSubPr>
                        <m:e>
                          <m:r>
                            <a:rPr kumimoji="0" lang="en-US" sz="2800" b="0" i="0" u="none" strike="noStrike" kern="0" cap="none" spc="0" normalizeH="0" baseline="0" noProof="0" smtClean="0">
                              <a:ln>
                                <a:noFill/>
                              </a:ln>
                              <a:solidFill>
                                <a:srgbClr val="FF0000"/>
                              </a:solidFill>
                              <a:effectLst/>
                              <a:uLnTx/>
                              <a:uFillTx/>
                              <a:latin typeface="Cambria Math"/>
                            </a:rPr>
                            <m:t>  </m:t>
                          </m:r>
                          <m:r>
                            <m:rPr>
                              <m:sty m:val="p"/>
                            </m:rPr>
                            <a:rPr kumimoji="0" lang="en-US" sz="2800" b="0" i="0" u="none" strike="noStrike" kern="0" cap="none" spc="0" normalizeH="0" baseline="0" noProof="0" smtClean="0">
                              <a:ln>
                                <a:noFill/>
                              </a:ln>
                              <a:solidFill>
                                <a:srgbClr val="FF0000"/>
                              </a:solidFill>
                              <a:effectLst/>
                              <a:uLnTx/>
                              <a:uFillTx/>
                              <a:latin typeface="Cambria Math"/>
                              <a:ea typeface="Cambria Math"/>
                            </a:rPr>
                            <m:t>τ</m:t>
                          </m:r>
                        </m:e>
                        <m:sub>
                          <m:sSup>
                            <m:sSupPr>
                              <m:ctrlPr>
                                <a:rPr kumimoji="0" lang="en-US" sz="2800" b="0" i="1" u="none" strike="noStrike" kern="0" cap="none" spc="0" normalizeH="0" baseline="0" noProof="0" smtClean="0">
                                  <a:ln>
                                    <a:noFill/>
                                  </a:ln>
                                  <a:solidFill>
                                    <a:srgbClr val="FF0000"/>
                                  </a:solidFill>
                                  <a:effectLst/>
                                  <a:uLnTx/>
                                  <a:uFillTx/>
                                  <a:latin typeface="Cambria Math"/>
                                </a:rPr>
                              </m:ctrlPr>
                            </m:sSupPr>
                            <m:e>
                              <m:r>
                                <m:rPr>
                                  <m:sty m:val="p"/>
                                </m:rPr>
                                <a:rPr kumimoji="0" lang="en-US" sz="2800" b="0" i="0" u="none" strike="noStrike" kern="0" cap="none" spc="0" normalizeH="0" baseline="0" noProof="0" smtClean="0">
                                  <a:ln>
                                    <a:noFill/>
                                  </a:ln>
                                  <a:solidFill>
                                    <a:srgbClr val="FF0000"/>
                                  </a:solidFill>
                                  <a:effectLst/>
                                  <a:uLnTx/>
                                  <a:uFillTx/>
                                  <a:latin typeface="Cambria Math"/>
                                  <a:ea typeface="Cambria Math"/>
                                </a:rPr>
                                <m:t>μ</m:t>
                              </m:r>
                            </m:e>
                            <m:sup>
                              <m:r>
                                <a:rPr kumimoji="0" lang="en-US" sz="2800" b="0" i="0" u="none" strike="noStrike" kern="0" cap="none" spc="0" normalizeH="0" baseline="0" noProof="0" smtClean="0">
                                  <a:ln>
                                    <a:noFill/>
                                  </a:ln>
                                  <a:solidFill>
                                    <a:srgbClr val="FF0000"/>
                                  </a:solidFill>
                                  <a:effectLst/>
                                  <a:uLnTx/>
                                  <a:uFillTx/>
                                  <a:latin typeface="Cambria Math"/>
                                </a:rPr>
                                <m:t>−</m:t>
                              </m:r>
                            </m:sup>
                          </m:sSup>
                        </m:sub>
                      </m:sSub>
                    </m:oMath>
                  </m:oMathPara>
                </a14:m>
                <a:endParaRPr kumimoji="0" lang="en-US" sz="2800" b="0" i="0" u="none" strike="noStrike" kern="0" cap="none" spc="0" normalizeH="0" baseline="0" noProof="0" dirty="0">
                  <a:ln>
                    <a:noFill/>
                  </a:ln>
                  <a:solidFill>
                    <a:srgbClr val="0000FF"/>
                  </a:solidFill>
                  <a:effectLst/>
                  <a:uLnTx/>
                  <a:uFillTx/>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8085413" y="1314"/>
                <a:ext cx="1066083" cy="560282"/>
              </a:xfrm>
              <a:prstGeom prst="rect">
                <a:avLst/>
              </a:prstGeom>
              <a:blipFill rotWithShape="1">
                <a:blip r:embed="rId4"/>
                <a:stretch>
                  <a:fillRect/>
                </a:stretch>
              </a:blipFill>
              <a:ln>
                <a:solidFill>
                  <a:srgbClr val="000000"/>
                </a:solidFill>
              </a:ln>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190100324"/>
      </p:ext>
    </p:extLst>
  </p:cSld>
  <p:clrMapOvr>
    <a:masterClrMapping/>
  </p:clrMapOvr>
  <p:transition advTm="343"/>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499"/>
                                          </p:stCondLst>
                                        </p:cTn>
                                        <p:tgtEl>
                                          <p:spTgt spid="2"/>
                                        </p:tgtEl>
                                        <p:attrNameLst>
                                          <p:attrName>style.visibility</p:attrName>
                                        </p:attrNameLst>
                                      </p:cBhvr>
                                      <p:to>
                                        <p:strVal val="visible"/>
                                      </p:to>
                                    </p:set>
                                  </p:childTnLst>
                                </p:cTn>
                              </p:par>
                            </p:childTnLst>
                          </p:cTn>
                        </p:par>
                        <p:par>
                          <p:cTn id="13" fill="hold" nodeType="afterGroup">
                            <p:stCondLst>
                              <p:cond delay="500"/>
                            </p:stCondLst>
                            <p:childTnLst>
                              <p:par>
                                <p:cTn id="14" presetID="1" presetClass="entr" presetSubtype="0" fill="hold" grpId="0" nodeType="afterEffect">
                                  <p:stCondLst>
                                    <p:cond delay="0"/>
                                  </p:stCondLst>
                                  <p:childTnLst>
                                    <p:set>
                                      <p:cBhvr>
                                        <p:cTn id="15" dur="1" fill="hold">
                                          <p:stCondLst>
                                            <p:cond delay="499"/>
                                          </p:stCondLst>
                                        </p:cTn>
                                        <p:tgtEl>
                                          <p:spTgt spid="47153"/>
                                        </p:tgtEl>
                                        <p:attrNameLst>
                                          <p:attrName>style.visibility</p:attrName>
                                        </p:attrNameLst>
                                      </p:cBhvr>
                                      <p:to>
                                        <p:strVal val="visible"/>
                                      </p:to>
                                    </p:set>
                                  </p:childTnLst>
                                </p:cTn>
                              </p:par>
                              <p:par>
                                <p:cTn id="16" presetID="15" presetClass="entr" presetSubtype="0" fill="hold" grpId="0" nodeType="withEffect">
                                  <p:stCondLst>
                                    <p:cond delay="0"/>
                                  </p:stCondLst>
                                  <p:childTnLst>
                                    <p:set>
                                      <p:cBhvr>
                                        <p:cTn id="17" dur="1" fill="hold">
                                          <p:stCondLst>
                                            <p:cond delay="0"/>
                                          </p:stCondLst>
                                        </p:cTn>
                                        <p:tgtEl>
                                          <p:spTgt spid="47155"/>
                                        </p:tgtEl>
                                        <p:attrNameLst>
                                          <p:attrName>style.visibility</p:attrName>
                                        </p:attrNameLst>
                                      </p:cBhvr>
                                      <p:to>
                                        <p:strVal val="visible"/>
                                      </p:to>
                                    </p:set>
                                    <p:anim calcmode="lin" valueType="num">
                                      <p:cBhvr>
                                        <p:cTn id="18" dur="1000" fill="hold"/>
                                        <p:tgtEl>
                                          <p:spTgt spid="47155"/>
                                        </p:tgtEl>
                                        <p:attrNameLst>
                                          <p:attrName>ppt_w</p:attrName>
                                        </p:attrNameLst>
                                      </p:cBhvr>
                                      <p:tavLst>
                                        <p:tav tm="0">
                                          <p:val>
                                            <p:fltVal val="0"/>
                                          </p:val>
                                        </p:tav>
                                        <p:tav tm="100000">
                                          <p:val>
                                            <p:strVal val="#ppt_w"/>
                                          </p:val>
                                        </p:tav>
                                      </p:tavLst>
                                    </p:anim>
                                    <p:anim calcmode="lin" valueType="num">
                                      <p:cBhvr>
                                        <p:cTn id="19" dur="1000" fill="hold"/>
                                        <p:tgtEl>
                                          <p:spTgt spid="47155"/>
                                        </p:tgtEl>
                                        <p:attrNameLst>
                                          <p:attrName>ppt_h</p:attrName>
                                        </p:attrNameLst>
                                      </p:cBhvr>
                                      <p:tavLst>
                                        <p:tav tm="0">
                                          <p:val>
                                            <p:fltVal val="0"/>
                                          </p:val>
                                        </p:tav>
                                        <p:tav tm="100000">
                                          <p:val>
                                            <p:strVal val="#ppt_h"/>
                                          </p:val>
                                        </p:tav>
                                      </p:tavLst>
                                    </p:anim>
                                    <p:anim calcmode="lin" valueType="num">
                                      <p:cBhvr>
                                        <p:cTn id="20" dur="1000" fill="hold"/>
                                        <p:tgtEl>
                                          <p:spTgt spid="47155"/>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47155"/>
                                        </p:tgtEl>
                                        <p:attrNameLst>
                                          <p:attrName>ppt_y</p:attrName>
                                        </p:attrNameLst>
                                      </p:cBhvr>
                                      <p:tavLst>
                                        <p:tav tm="0" fmla="#ppt_y+(sin(-2*pi*(1-$))*-#ppt_x+cos(-2*pi*(1-$))*(1-#ppt_y))*(1-$)">
                                          <p:val>
                                            <p:fltVal val="0"/>
                                          </p:val>
                                        </p:tav>
                                        <p:tav tm="100000">
                                          <p:val>
                                            <p:fltVal val="1"/>
                                          </p:val>
                                        </p:tav>
                                      </p:tavLst>
                                    </p:anim>
                                  </p:childTnLst>
                                </p:cTn>
                              </p:par>
                            </p:childTnLst>
                          </p:cTn>
                        </p:par>
                        <p:par>
                          <p:cTn id="22" fill="hold" nodeType="afterGroup">
                            <p:stCondLst>
                              <p:cond delay="1500"/>
                            </p:stCondLst>
                            <p:childTnLst>
                              <p:par>
                                <p:cTn id="23" presetID="2" presetClass="entr" presetSubtype="8" fill="hold" nodeType="afterEffect">
                                  <p:stCondLst>
                                    <p:cond delay="500"/>
                                  </p:stCondLst>
                                  <p:childTnLst>
                                    <p:set>
                                      <p:cBhvr>
                                        <p:cTn id="24" dur="1" fill="hold">
                                          <p:stCondLst>
                                            <p:cond delay="0"/>
                                          </p:stCondLst>
                                        </p:cTn>
                                        <p:tgtEl>
                                          <p:spTgt spid="47109"/>
                                        </p:tgtEl>
                                        <p:attrNameLst>
                                          <p:attrName>style.visibility</p:attrName>
                                        </p:attrNameLst>
                                      </p:cBhvr>
                                      <p:to>
                                        <p:strVal val="visible"/>
                                      </p:to>
                                    </p:set>
                                    <p:anim calcmode="lin" valueType="num">
                                      <p:cBhvr additive="base">
                                        <p:cTn id="25" dur="500" fill="hold"/>
                                        <p:tgtEl>
                                          <p:spTgt spid="47109"/>
                                        </p:tgtEl>
                                        <p:attrNameLst>
                                          <p:attrName>ppt_x</p:attrName>
                                        </p:attrNameLst>
                                      </p:cBhvr>
                                      <p:tavLst>
                                        <p:tav tm="0">
                                          <p:val>
                                            <p:strVal val="0-#ppt_w/2"/>
                                          </p:val>
                                        </p:tav>
                                        <p:tav tm="100000">
                                          <p:val>
                                            <p:strVal val="#ppt_x"/>
                                          </p:val>
                                        </p:tav>
                                      </p:tavLst>
                                    </p:anim>
                                    <p:anim calcmode="lin" valueType="num">
                                      <p:cBhvr additive="base">
                                        <p:cTn id="26" dur="500" fill="hold"/>
                                        <p:tgtEl>
                                          <p:spTgt spid="47109"/>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1" presetClass="entr" presetSubtype="0" fill="hold" grpId="0" nodeType="afterEffect">
                                  <p:stCondLst>
                                    <p:cond delay="0"/>
                                  </p:stCondLst>
                                  <p:childTnLst>
                                    <p:set>
                                      <p:cBhvr>
                                        <p:cTn id="29" dur="1" fill="hold">
                                          <p:stCondLst>
                                            <p:cond delay="0"/>
                                          </p:stCondLst>
                                        </p:cTn>
                                        <p:tgtEl>
                                          <p:spTgt spid="3"/>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53" grpId="0" autoUpdateAnimBg="0"/>
      <p:bldP spid="47155" grpId="0" animBg="1" autoUpdateAnimBg="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65634" name="Picture 7" descr="gP-vs-tim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0200" y="1358900"/>
            <a:ext cx="8442325" cy="338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5637" name="Rounded Rectangle 8"/>
          <p:cNvSpPr>
            <a:spLocks noChangeArrowheads="1"/>
          </p:cNvSpPr>
          <p:nvPr/>
        </p:nvSpPr>
        <p:spPr bwMode="auto">
          <a:xfrm>
            <a:off x="1384300" y="1257300"/>
            <a:ext cx="5473700" cy="279400"/>
          </a:xfrm>
          <a:prstGeom prst="roundRect">
            <a:avLst>
              <a:gd name="adj" fmla="val 50000"/>
            </a:avLst>
          </a:prstGeom>
          <a:solidFill>
            <a:srgbClr val="008300"/>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p>
            <a:pPr algn="l" eaLnBrk="1" fontAlgn="auto" hangingPunct="1">
              <a:spcBef>
                <a:spcPts val="0"/>
              </a:spcBef>
              <a:spcAft>
                <a:spcPts val="0"/>
              </a:spcAft>
            </a:pPr>
            <a:r>
              <a:rPr lang="en-US" sz="1600" dirty="0" smtClean="0">
                <a:solidFill>
                  <a:prstClr val="white"/>
                </a:solidFill>
                <a:effectLst/>
                <a:latin typeface="Arial Rounded MT Bold" pitchFamily="34" charset="0"/>
                <a:ea typeface="MS PGothic" pitchFamily="34" charset="-128"/>
              </a:rPr>
              <a:t>Ordinary Muon Capture (OMC)</a:t>
            </a:r>
            <a:endParaRPr lang="en-US" sz="1600" dirty="0">
              <a:solidFill>
                <a:prstClr val="white"/>
              </a:solidFill>
              <a:effectLst/>
              <a:latin typeface="Arial Rounded MT Bold" pitchFamily="34" charset="0"/>
              <a:ea typeface="MS PGothic" pitchFamily="34" charset="-128"/>
            </a:endParaRPr>
          </a:p>
        </p:txBody>
      </p:sp>
      <p:sp>
        <p:nvSpPr>
          <p:cNvPr id="965638" name="Rounded Rectangle 9"/>
          <p:cNvSpPr>
            <a:spLocks noChangeArrowheads="1"/>
          </p:cNvSpPr>
          <p:nvPr/>
        </p:nvSpPr>
        <p:spPr bwMode="auto">
          <a:xfrm>
            <a:off x="6896100" y="1257300"/>
            <a:ext cx="1181100" cy="292100"/>
          </a:xfrm>
          <a:prstGeom prst="roundRect">
            <a:avLst>
              <a:gd name="adj" fmla="val 50000"/>
            </a:avLst>
          </a:prstGeom>
          <a:solidFill>
            <a:srgbClr val="0000FF"/>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p>
            <a:pPr algn="l" eaLnBrk="1" fontAlgn="auto" hangingPunct="1">
              <a:spcBef>
                <a:spcPts val="0"/>
              </a:spcBef>
              <a:spcAft>
                <a:spcPts val="0"/>
              </a:spcAft>
            </a:pPr>
            <a:r>
              <a:rPr lang="en-US" sz="1600" dirty="0" err="1" smtClean="0">
                <a:solidFill>
                  <a:prstClr val="white"/>
                </a:solidFill>
                <a:effectLst/>
                <a:latin typeface="Arial Rounded MT Bold" pitchFamily="34" charset="0"/>
                <a:ea typeface="MS PGothic" pitchFamily="34" charset="-128"/>
              </a:rPr>
              <a:t>Radiative</a:t>
            </a:r>
            <a:endParaRPr lang="en-US" sz="1600" dirty="0">
              <a:solidFill>
                <a:prstClr val="white"/>
              </a:solidFill>
              <a:effectLst/>
              <a:latin typeface="Arial Rounded MT Bold" pitchFamily="34" charset="0"/>
              <a:ea typeface="MS PGothic" pitchFamily="34" charset="-128"/>
            </a:endParaRPr>
          </a:p>
        </p:txBody>
      </p:sp>
      <p:sp>
        <p:nvSpPr>
          <p:cNvPr id="965642" name="Rounded Rectangle 13"/>
          <p:cNvSpPr>
            <a:spLocks noChangeArrowheads="1"/>
          </p:cNvSpPr>
          <p:nvPr/>
        </p:nvSpPr>
        <p:spPr bwMode="auto">
          <a:xfrm>
            <a:off x="1714500" y="4356100"/>
            <a:ext cx="533400" cy="304800"/>
          </a:xfrm>
          <a:prstGeom prst="roundRect">
            <a:avLst>
              <a:gd name="adj" fmla="val 50000"/>
            </a:avLst>
          </a:prstGeom>
          <a:solidFill>
            <a:srgbClr val="800000"/>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p>
            <a:pPr algn="l" eaLnBrk="1" fontAlgn="auto" hangingPunct="1">
              <a:spcBef>
                <a:spcPts val="0"/>
              </a:spcBef>
              <a:spcAft>
                <a:spcPts val="0"/>
              </a:spcAft>
            </a:pPr>
            <a:r>
              <a:rPr lang="en-US" sz="1600">
                <a:solidFill>
                  <a:prstClr val="white"/>
                </a:solidFill>
                <a:effectLst/>
                <a:latin typeface="Calibri"/>
                <a:ea typeface="MS PGothic" pitchFamily="34" charset="-128"/>
                <a:cs typeface="Arial" pitchFamily="34" charset="0"/>
              </a:rPr>
              <a:t>LH</a:t>
            </a:r>
            <a:r>
              <a:rPr lang="en-US" sz="1600" baseline="-25000">
                <a:solidFill>
                  <a:prstClr val="white"/>
                </a:solidFill>
                <a:effectLst/>
                <a:latin typeface="Calibri"/>
                <a:ea typeface="MS PGothic" pitchFamily="34" charset="-128"/>
                <a:cs typeface="Arial" pitchFamily="34" charset="0"/>
              </a:rPr>
              <a:t>2</a:t>
            </a:r>
          </a:p>
        </p:txBody>
      </p:sp>
      <p:sp>
        <p:nvSpPr>
          <p:cNvPr id="965643" name="Rounded Rectangle 14"/>
          <p:cNvSpPr>
            <a:spLocks noChangeArrowheads="1"/>
          </p:cNvSpPr>
          <p:nvPr/>
        </p:nvSpPr>
        <p:spPr bwMode="auto">
          <a:xfrm>
            <a:off x="2489200" y="4356100"/>
            <a:ext cx="533400" cy="304800"/>
          </a:xfrm>
          <a:prstGeom prst="roundRect">
            <a:avLst>
              <a:gd name="adj" fmla="val 50000"/>
            </a:avLst>
          </a:prstGeom>
          <a:solidFill>
            <a:srgbClr val="800000"/>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p>
            <a:pPr algn="l" eaLnBrk="1" fontAlgn="auto" hangingPunct="1">
              <a:spcBef>
                <a:spcPts val="0"/>
              </a:spcBef>
              <a:spcAft>
                <a:spcPts val="0"/>
              </a:spcAft>
            </a:pPr>
            <a:r>
              <a:rPr lang="en-US" sz="1600">
                <a:solidFill>
                  <a:prstClr val="white"/>
                </a:solidFill>
                <a:effectLst/>
                <a:latin typeface="Calibri"/>
                <a:ea typeface="MS PGothic" pitchFamily="34" charset="-128"/>
                <a:cs typeface="Arial" pitchFamily="34" charset="0"/>
              </a:rPr>
              <a:t>LH</a:t>
            </a:r>
            <a:r>
              <a:rPr lang="en-US" sz="1600" baseline="-25000">
                <a:solidFill>
                  <a:prstClr val="white"/>
                </a:solidFill>
                <a:effectLst/>
                <a:latin typeface="Calibri"/>
                <a:ea typeface="MS PGothic" pitchFamily="34" charset="-128"/>
                <a:cs typeface="Arial" pitchFamily="34" charset="0"/>
              </a:rPr>
              <a:t>2</a:t>
            </a:r>
          </a:p>
        </p:txBody>
      </p:sp>
      <p:sp>
        <p:nvSpPr>
          <p:cNvPr id="965644" name="Rounded Rectangle 15"/>
          <p:cNvSpPr>
            <a:spLocks noChangeArrowheads="1"/>
          </p:cNvSpPr>
          <p:nvPr/>
        </p:nvSpPr>
        <p:spPr bwMode="auto">
          <a:xfrm>
            <a:off x="3276600" y="4356100"/>
            <a:ext cx="533400" cy="304800"/>
          </a:xfrm>
          <a:prstGeom prst="roundRect">
            <a:avLst>
              <a:gd name="adj" fmla="val 50000"/>
            </a:avLst>
          </a:prstGeom>
          <a:solidFill>
            <a:srgbClr val="800000"/>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p>
            <a:pPr algn="l" eaLnBrk="1" fontAlgn="auto" hangingPunct="1">
              <a:spcBef>
                <a:spcPts val="0"/>
              </a:spcBef>
              <a:spcAft>
                <a:spcPts val="0"/>
              </a:spcAft>
            </a:pPr>
            <a:r>
              <a:rPr lang="en-US" sz="1600">
                <a:solidFill>
                  <a:prstClr val="white"/>
                </a:solidFill>
                <a:effectLst/>
                <a:latin typeface="Calibri"/>
                <a:ea typeface="MS PGothic" pitchFamily="34" charset="-128"/>
                <a:cs typeface="Arial" pitchFamily="34" charset="0"/>
              </a:rPr>
              <a:t>LH</a:t>
            </a:r>
            <a:r>
              <a:rPr lang="en-US" sz="1600" baseline="-25000">
                <a:solidFill>
                  <a:prstClr val="white"/>
                </a:solidFill>
                <a:effectLst/>
                <a:latin typeface="Calibri"/>
                <a:ea typeface="MS PGothic" pitchFamily="34" charset="-128"/>
                <a:cs typeface="Arial" pitchFamily="34" charset="0"/>
              </a:rPr>
              <a:t>2</a:t>
            </a:r>
          </a:p>
        </p:txBody>
      </p:sp>
      <p:sp>
        <p:nvSpPr>
          <p:cNvPr id="965645" name="Rounded Rectangle 16"/>
          <p:cNvSpPr>
            <a:spLocks noChangeArrowheads="1"/>
          </p:cNvSpPr>
          <p:nvPr/>
        </p:nvSpPr>
        <p:spPr bwMode="auto">
          <a:xfrm>
            <a:off x="4025900" y="4356100"/>
            <a:ext cx="533400" cy="304800"/>
          </a:xfrm>
          <a:prstGeom prst="roundRect">
            <a:avLst>
              <a:gd name="adj" fmla="val 50000"/>
            </a:avLst>
          </a:prstGeom>
          <a:solidFill>
            <a:srgbClr val="800000"/>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p>
            <a:pPr algn="l" eaLnBrk="1" fontAlgn="auto" hangingPunct="1">
              <a:spcBef>
                <a:spcPts val="0"/>
              </a:spcBef>
              <a:spcAft>
                <a:spcPts val="0"/>
              </a:spcAft>
            </a:pPr>
            <a:r>
              <a:rPr lang="en-US" sz="1600">
                <a:solidFill>
                  <a:prstClr val="white"/>
                </a:solidFill>
                <a:effectLst/>
                <a:latin typeface="Calibri"/>
                <a:ea typeface="MS PGothic" pitchFamily="34" charset="-128"/>
                <a:cs typeface="Arial" pitchFamily="34" charset="0"/>
              </a:rPr>
              <a:t>LH</a:t>
            </a:r>
            <a:r>
              <a:rPr lang="en-US" sz="1600" baseline="-25000">
                <a:solidFill>
                  <a:prstClr val="white"/>
                </a:solidFill>
                <a:effectLst/>
                <a:latin typeface="Calibri"/>
                <a:ea typeface="MS PGothic" pitchFamily="34" charset="-128"/>
                <a:cs typeface="Arial" pitchFamily="34" charset="0"/>
              </a:rPr>
              <a:t>2</a:t>
            </a:r>
          </a:p>
        </p:txBody>
      </p:sp>
      <p:sp>
        <p:nvSpPr>
          <p:cNvPr id="965646" name="Rounded Rectangle 17"/>
          <p:cNvSpPr>
            <a:spLocks noChangeArrowheads="1"/>
          </p:cNvSpPr>
          <p:nvPr/>
        </p:nvSpPr>
        <p:spPr bwMode="auto">
          <a:xfrm>
            <a:off x="6375400" y="4356100"/>
            <a:ext cx="533400" cy="304800"/>
          </a:xfrm>
          <a:prstGeom prst="roundRect">
            <a:avLst>
              <a:gd name="adj" fmla="val 50000"/>
            </a:avLst>
          </a:prstGeom>
          <a:solidFill>
            <a:srgbClr val="800000"/>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p>
            <a:pPr algn="l" eaLnBrk="1" fontAlgn="auto" hangingPunct="1">
              <a:spcBef>
                <a:spcPts val="0"/>
              </a:spcBef>
              <a:spcAft>
                <a:spcPts val="0"/>
              </a:spcAft>
            </a:pPr>
            <a:r>
              <a:rPr lang="en-US" sz="1600">
                <a:solidFill>
                  <a:prstClr val="white"/>
                </a:solidFill>
                <a:effectLst/>
                <a:latin typeface="Calibri"/>
                <a:ea typeface="MS PGothic" pitchFamily="34" charset="-128"/>
                <a:cs typeface="Arial" pitchFamily="34" charset="0"/>
              </a:rPr>
              <a:t>LH</a:t>
            </a:r>
            <a:r>
              <a:rPr lang="en-US" sz="1600" baseline="-25000">
                <a:solidFill>
                  <a:prstClr val="white"/>
                </a:solidFill>
                <a:effectLst/>
                <a:latin typeface="Calibri"/>
                <a:ea typeface="MS PGothic" pitchFamily="34" charset="-128"/>
                <a:cs typeface="Arial" pitchFamily="34" charset="0"/>
              </a:rPr>
              <a:t>2</a:t>
            </a:r>
          </a:p>
        </p:txBody>
      </p:sp>
      <p:sp>
        <p:nvSpPr>
          <p:cNvPr id="965647" name="Rounded Rectangle 18"/>
          <p:cNvSpPr>
            <a:spLocks noChangeArrowheads="1"/>
          </p:cNvSpPr>
          <p:nvPr/>
        </p:nvSpPr>
        <p:spPr bwMode="auto">
          <a:xfrm>
            <a:off x="7124700" y="4356100"/>
            <a:ext cx="533400" cy="304800"/>
          </a:xfrm>
          <a:prstGeom prst="roundRect">
            <a:avLst>
              <a:gd name="adj" fmla="val 50000"/>
            </a:avLst>
          </a:prstGeom>
          <a:solidFill>
            <a:srgbClr val="800000"/>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p>
            <a:pPr algn="l" eaLnBrk="1" fontAlgn="auto" hangingPunct="1">
              <a:spcBef>
                <a:spcPts val="0"/>
              </a:spcBef>
              <a:spcAft>
                <a:spcPts val="0"/>
              </a:spcAft>
            </a:pPr>
            <a:r>
              <a:rPr lang="en-US" sz="1600">
                <a:solidFill>
                  <a:prstClr val="white"/>
                </a:solidFill>
                <a:effectLst/>
                <a:latin typeface="Calibri"/>
                <a:ea typeface="MS PGothic" pitchFamily="34" charset="-128"/>
                <a:cs typeface="Arial" pitchFamily="34" charset="0"/>
              </a:rPr>
              <a:t>LH</a:t>
            </a:r>
            <a:r>
              <a:rPr lang="en-US" sz="1600" baseline="-25000">
                <a:solidFill>
                  <a:prstClr val="white"/>
                </a:solidFill>
                <a:effectLst/>
                <a:latin typeface="Calibri"/>
                <a:ea typeface="MS PGothic" pitchFamily="34" charset="-128"/>
                <a:cs typeface="Arial" pitchFamily="34" charset="0"/>
              </a:rPr>
              <a:t>2</a:t>
            </a:r>
          </a:p>
        </p:txBody>
      </p:sp>
      <p:sp>
        <p:nvSpPr>
          <p:cNvPr id="965648" name="Rounded Rectangle 20"/>
          <p:cNvSpPr>
            <a:spLocks noChangeArrowheads="1"/>
          </p:cNvSpPr>
          <p:nvPr/>
        </p:nvSpPr>
        <p:spPr bwMode="auto">
          <a:xfrm>
            <a:off x="4800600" y="4356100"/>
            <a:ext cx="533400" cy="304800"/>
          </a:xfrm>
          <a:prstGeom prst="roundRect">
            <a:avLst>
              <a:gd name="adj" fmla="val 50000"/>
            </a:avLst>
          </a:prstGeom>
          <a:solidFill>
            <a:srgbClr val="FFFF00"/>
          </a:solidFill>
          <a:ln w="19050">
            <a:solidFill>
              <a:schemeClr val="tx1"/>
            </a:solidFill>
            <a:round/>
            <a:headEnd/>
            <a:tailEnd/>
          </a:ln>
        </p:spPr>
        <p:txBody>
          <a:bodyPr wrap="none" anchor="ctr"/>
          <a:lstStyle/>
          <a:p>
            <a:pPr algn="l" eaLnBrk="1" fontAlgn="auto" hangingPunct="1">
              <a:spcBef>
                <a:spcPts val="0"/>
              </a:spcBef>
              <a:spcAft>
                <a:spcPts val="0"/>
              </a:spcAft>
            </a:pPr>
            <a:r>
              <a:rPr lang="en-US" sz="1600" dirty="0">
                <a:solidFill>
                  <a:prstClr val="black"/>
                </a:solidFill>
                <a:effectLst/>
                <a:latin typeface="Calibri"/>
                <a:ea typeface="MS PGothic" pitchFamily="34" charset="-128"/>
                <a:cs typeface="Arial" pitchFamily="34" charset="0"/>
              </a:rPr>
              <a:t>GH</a:t>
            </a:r>
            <a:r>
              <a:rPr lang="en-US" sz="1600" baseline="-25000" dirty="0">
                <a:solidFill>
                  <a:prstClr val="black"/>
                </a:solidFill>
                <a:effectLst/>
                <a:latin typeface="Calibri"/>
                <a:ea typeface="MS PGothic" pitchFamily="34" charset="-128"/>
                <a:cs typeface="Arial" pitchFamily="34" charset="0"/>
              </a:rPr>
              <a:t>2</a:t>
            </a:r>
          </a:p>
        </p:txBody>
      </p:sp>
      <p:sp>
        <p:nvSpPr>
          <p:cNvPr id="965649" name="Rounded Rectangle 21"/>
          <p:cNvSpPr>
            <a:spLocks noChangeArrowheads="1"/>
          </p:cNvSpPr>
          <p:nvPr/>
        </p:nvSpPr>
        <p:spPr bwMode="auto">
          <a:xfrm>
            <a:off x="5588000" y="4356100"/>
            <a:ext cx="533400" cy="304800"/>
          </a:xfrm>
          <a:prstGeom prst="roundRect">
            <a:avLst>
              <a:gd name="adj" fmla="val 50000"/>
            </a:avLst>
          </a:prstGeom>
          <a:solidFill>
            <a:srgbClr val="FFFF00"/>
          </a:solidFill>
          <a:ln w="19050">
            <a:solidFill>
              <a:schemeClr val="tx1"/>
            </a:solidFill>
            <a:round/>
            <a:headEnd/>
            <a:tailEnd/>
          </a:ln>
        </p:spPr>
        <p:txBody>
          <a:bodyPr wrap="none" anchor="ctr"/>
          <a:lstStyle/>
          <a:p>
            <a:pPr algn="l" eaLnBrk="1" fontAlgn="auto" hangingPunct="1">
              <a:spcBef>
                <a:spcPts val="0"/>
              </a:spcBef>
              <a:spcAft>
                <a:spcPts val="0"/>
              </a:spcAft>
            </a:pPr>
            <a:r>
              <a:rPr lang="en-US" sz="1600">
                <a:solidFill>
                  <a:prstClr val="black"/>
                </a:solidFill>
                <a:effectLst/>
                <a:latin typeface="Calibri"/>
                <a:ea typeface="MS PGothic" pitchFamily="34" charset="-128"/>
                <a:cs typeface="Arial" pitchFamily="34" charset="0"/>
              </a:rPr>
              <a:t>GH</a:t>
            </a:r>
            <a:r>
              <a:rPr lang="en-US" sz="1600" baseline="-25000">
                <a:solidFill>
                  <a:prstClr val="black"/>
                </a:solidFill>
                <a:effectLst/>
                <a:latin typeface="Calibri"/>
                <a:ea typeface="MS PGothic" pitchFamily="34" charset="-128"/>
                <a:cs typeface="Arial" pitchFamily="34" charset="0"/>
              </a:rPr>
              <a:t>2</a:t>
            </a:r>
          </a:p>
        </p:txBody>
      </p:sp>
      <p:sp>
        <p:nvSpPr>
          <p:cNvPr id="22" name="Title 1"/>
          <p:cNvSpPr txBox="1">
            <a:spLocks/>
          </p:cNvSpPr>
          <p:nvPr/>
        </p:nvSpPr>
        <p:spPr bwMode="auto">
          <a:xfrm>
            <a:off x="-47366" y="6414"/>
            <a:ext cx="9144000" cy="114300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51" tIns="44432" rIns="90451" bIns="44432" numCol="1" anchor="b" anchorCtr="0" compatLnSpc="1">
            <a:prstTxWarp prst="textNoShape">
              <a:avLst/>
            </a:prstTxWarp>
            <a:normAutofit/>
          </a:bodyPr>
          <a:lstStyle>
            <a:lvl1pPr algn="ctr" rtl="0" eaLnBrk="0" fontAlgn="base" hangingPunct="0">
              <a:lnSpc>
                <a:spcPct val="90000"/>
              </a:lnSpc>
              <a:spcBef>
                <a:spcPct val="0"/>
              </a:spcBef>
              <a:spcAft>
                <a:spcPct val="0"/>
              </a:spcAft>
              <a:defRPr sz="3600" b="1">
                <a:solidFill>
                  <a:schemeClr val="tx1"/>
                </a:solidFill>
                <a:latin typeface="+mj-lt"/>
                <a:ea typeface="+mj-ea"/>
                <a:cs typeface="+mj-cs"/>
              </a:defRPr>
            </a:lvl1pPr>
            <a:lvl2pPr algn="ctr" rtl="0" eaLnBrk="0" fontAlgn="base" hangingPunct="0">
              <a:lnSpc>
                <a:spcPct val="90000"/>
              </a:lnSpc>
              <a:spcBef>
                <a:spcPct val="0"/>
              </a:spcBef>
              <a:spcAft>
                <a:spcPct val="0"/>
              </a:spcAft>
              <a:defRPr sz="3600" b="1">
                <a:solidFill>
                  <a:schemeClr val="tx1"/>
                </a:solidFill>
                <a:latin typeface="Arial" pitchFamily="34" charset="0"/>
              </a:defRPr>
            </a:lvl2pPr>
            <a:lvl3pPr algn="ctr" rtl="0" eaLnBrk="0" fontAlgn="base" hangingPunct="0">
              <a:lnSpc>
                <a:spcPct val="90000"/>
              </a:lnSpc>
              <a:spcBef>
                <a:spcPct val="0"/>
              </a:spcBef>
              <a:spcAft>
                <a:spcPct val="0"/>
              </a:spcAft>
              <a:defRPr sz="3600" b="1">
                <a:solidFill>
                  <a:schemeClr val="tx1"/>
                </a:solidFill>
                <a:latin typeface="Arial" pitchFamily="34" charset="0"/>
              </a:defRPr>
            </a:lvl3pPr>
            <a:lvl4pPr algn="ctr" rtl="0" eaLnBrk="0" fontAlgn="base" hangingPunct="0">
              <a:lnSpc>
                <a:spcPct val="90000"/>
              </a:lnSpc>
              <a:spcBef>
                <a:spcPct val="0"/>
              </a:spcBef>
              <a:spcAft>
                <a:spcPct val="0"/>
              </a:spcAft>
              <a:defRPr sz="3600" b="1">
                <a:solidFill>
                  <a:schemeClr val="tx1"/>
                </a:solidFill>
                <a:latin typeface="Arial" pitchFamily="34" charset="0"/>
              </a:defRPr>
            </a:lvl4pPr>
            <a:lvl5pPr algn="ctr" rtl="0" eaLnBrk="0" fontAlgn="base" hangingPunct="0">
              <a:lnSpc>
                <a:spcPct val="90000"/>
              </a:lnSpc>
              <a:spcBef>
                <a:spcPct val="0"/>
              </a:spcBef>
              <a:spcAft>
                <a:spcPct val="0"/>
              </a:spcAft>
              <a:defRPr sz="3600" b="1">
                <a:solidFill>
                  <a:schemeClr val="tx1"/>
                </a:solidFill>
                <a:latin typeface="Arial" pitchFamily="34" charset="0"/>
              </a:defRPr>
            </a:lvl5pPr>
            <a:lvl6pPr marL="457200" algn="ctr" rtl="0" eaLnBrk="0" fontAlgn="base" hangingPunct="0">
              <a:lnSpc>
                <a:spcPct val="90000"/>
              </a:lnSpc>
              <a:spcBef>
                <a:spcPct val="0"/>
              </a:spcBef>
              <a:spcAft>
                <a:spcPct val="0"/>
              </a:spcAft>
              <a:defRPr sz="3600" b="1">
                <a:solidFill>
                  <a:schemeClr val="tx1"/>
                </a:solidFill>
                <a:latin typeface="Arial" pitchFamily="34" charset="0"/>
              </a:defRPr>
            </a:lvl6pPr>
            <a:lvl7pPr marL="914400" algn="ctr" rtl="0" eaLnBrk="0" fontAlgn="base" hangingPunct="0">
              <a:lnSpc>
                <a:spcPct val="90000"/>
              </a:lnSpc>
              <a:spcBef>
                <a:spcPct val="0"/>
              </a:spcBef>
              <a:spcAft>
                <a:spcPct val="0"/>
              </a:spcAft>
              <a:defRPr sz="3600" b="1">
                <a:solidFill>
                  <a:schemeClr val="tx1"/>
                </a:solidFill>
                <a:latin typeface="Arial" pitchFamily="34" charset="0"/>
              </a:defRPr>
            </a:lvl7pPr>
            <a:lvl8pPr marL="1371600" algn="ctr" rtl="0" eaLnBrk="0" fontAlgn="base" hangingPunct="0">
              <a:lnSpc>
                <a:spcPct val="90000"/>
              </a:lnSpc>
              <a:spcBef>
                <a:spcPct val="0"/>
              </a:spcBef>
              <a:spcAft>
                <a:spcPct val="0"/>
              </a:spcAft>
              <a:defRPr sz="3600" b="1">
                <a:solidFill>
                  <a:schemeClr val="tx1"/>
                </a:solidFill>
                <a:latin typeface="Arial" pitchFamily="34" charset="0"/>
              </a:defRPr>
            </a:lvl8pPr>
            <a:lvl9pPr marL="1828800" algn="ctr" rtl="0" eaLnBrk="0" fontAlgn="base" hangingPunct="0">
              <a:lnSpc>
                <a:spcPct val="90000"/>
              </a:lnSpc>
              <a:spcBef>
                <a:spcPct val="0"/>
              </a:spcBef>
              <a:spcAft>
                <a:spcPct val="0"/>
              </a:spcAft>
              <a:defRPr sz="3600" b="1">
                <a:solidFill>
                  <a:schemeClr val="tx1"/>
                </a:solidFill>
                <a:latin typeface="Arial" pitchFamily="34"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Arial"/>
                <a:ea typeface="+mj-ea"/>
                <a:cs typeface="+mj-cs"/>
              </a:rPr>
              <a:t>The experimental determinations of </a:t>
            </a:r>
            <a:r>
              <a:rPr kumimoji="0" lang="en-US" sz="3600" b="1" i="0" u="none" strike="noStrike" kern="0" cap="none" spc="0" normalizeH="0" baseline="0" noProof="0" dirty="0" err="1" smtClean="0">
                <a:ln>
                  <a:noFill/>
                </a:ln>
                <a:solidFill>
                  <a:srgbClr val="000000"/>
                </a:solidFill>
                <a:effectLst/>
                <a:uLnTx/>
                <a:uFillTx/>
                <a:latin typeface="Arial" pitchFamily="34" charset="0"/>
                <a:ea typeface="+mj-ea"/>
                <a:cs typeface="Arial" pitchFamily="34" charset="0"/>
              </a:rPr>
              <a:t>g</a:t>
            </a:r>
            <a:r>
              <a:rPr kumimoji="0" lang="en-US" sz="3600" b="1" i="0" u="none" strike="noStrike" kern="0" cap="none" spc="0" normalizeH="0" baseline="-25000" noProof="0" dirty="0" err="1" smtClean="0">
                <a:ln>
                  <a:noFill/>
                </a:ln>
                <a:solidFill>
                  <a:srgbClr val="000000"/>
                </a:solidFill>
                <a:effectLst/>
                <a:uLnTx/>
                <a:uFillTx/>
                <a:latin typeface="Arial"/>
                <a:ea typeface="+mj-ea"/>
                <a:cs typeface="+mj-cs"/>
              </a:rPr>
              <a:t>P</a:t>
            </a:r>
            <a:r>
              <a:rPr kumimoji="0" lang="en-US" sz="3600" b="1" i="0" u="none" strike="noStrike" kern="0" cap="none" spc="0" normalizeH="0" baseline="0" noProof="0" dirty="0" smtClean="0">
                <a:ln>
                  <a:noFill/>
                </a:ln>
                <a:solidFill>
                  <a:srgbClr val="000000"/>
                </a:solidFill>
                <a:effectLst/>
                <a:uLnTx/>
                <a:uFillTx/>
                <a:latin typeface="Arial"/>
                <a:ea typeface="+mj-ea"/>
                <a:cs typeface="+mj-cs"/>
              </a:rPr>
              <a:t> prior to </a:t>
            </a:r>
            <a:r>
              <a:rPr kumimoji="0" lang="en-US" sz="3600" b="1" i="0" u="none" strike="noStrike" kern="0" cap="none" spc="0" normalizeH="0" baseline="0" noProof="0" dirty="0" err="1" smtClean="0">
                <a:ln>
                  <a:noFill/>
                </a:ln>
                <a:solidFill>
                  <a:srgbClr val="FC0128"/>
                </a:solidFill>
                <a:effectLst/>
                <a:uLnTx/>
                <a:uFillTx/>
                <a:latin typeface="Arial"/>
                <a:ea typeface="+mj-ea"/>
                <a:cs typeface="+mj-cs"/>
              </a:rPr>
              <a:t>MuCap</a:t>
            </a:r>
            <a:r>
              <a:rPr kumimoji="0" lang="en-US" sz="3600" b="1" i="0" u="none" strike="noStrike" kern="0" cap="none" spc="0" normalizeH="0" baseline="0" noProof="0" dirty="0" smtClean="0">
                <a:ln>
                  <a:noFill/>
                </a:ln>
                <a:solidFill>
                  <a:srgbClr val="000000"/>
                </a:solidFill>
                <a:effectLst/>
                <a:uLnTx/>
                <a:uFillTx/>
                <a:latin typeface="Arial"/>
                <a:ea typeface="+mj-ea"/>
                <a:cs typeface="+mj-cs"/>
              </a:rPr>
              <a:t> were far less precise</a:t>
            </a:r>
            <a:endParaRPr kumimoji="0" lang="en-US" sz="3600" b="1" i="0" u="none" strike="noStrike" kern="0" cap="none" spc="0" normalizeH="0" baseline="0" noProof="0" dirty="0">
              <a:ln>
                <a:noFill/>
              </a:ln>
              <a:solidFill>
                <a:srgbClr val="000000"/>
              </a:solidFill>
              <a:effectLst/>
              <a:uLnTx/>
              <a:uFillTx/>
              <a:latin typeface="Arial"/>
              <a:ea typeface="+mj-ea"/>
              <a:cs typeface="+mj-cs"/>
            </a:endParaRPr>
          </a:p>
        </p:txBody>
      </p:sp>
      <mc:AlternateContent xmlns:mc="http://schemas.openxmlformats.org/markup-compatibility/2006" xmlns:a14="http://schemas.microsoft.com/office/drawing/2010/main">
        <mc:Choice Requires="a14">
          <p:sp>
            <p:nvSpPr>
              <p:cNvPr id="24" name="TextBox 23"/>
              <p:cNvSpPr txBox="1"/>
              <p:nvPr/>
            </p:nvSpPr>
            <p:spPr>
              <a:xfrm>
                <a:off x="8382000" y="1314"/>
                <a:ext cx="769495" cy="560282"/>
              </a:xfrm>
              <a:prstGeom prst="rect">
                <a:avLst/>
              </a:prstGeom>
              <a:solidFill>
                <a:srgbClr val="FFFFFF">
                  <a:lumMod val="85000"/>
                </a:srgbClr>
              </a:solidFill>
              <a:ln>
                <a:solidFill>
                  <a:srgbClr val="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sSub>
                        <m:sSubPr>
                          <m:ctrlPr>
                            <a:rPr kumimoji="0" lang="en-US" sz="2800" b="0" i="1" u="none" strike="noStrike" kern="0" cap="none" spc="0" normalizeH="0" baseline="0" noProof="0" smtClean="0">
                              <a:ln>
                                <a:noFill/>
                              </a:ln>
                              <a:solidFill>
                                <a:srgbClr val="FF0000"/>
                              </a:solidFill>
                              <a:effectLst/>
                              <a:uLnTx/>
                              <a:uFillTx/>
                              <a:latin typeface="Cambria Math"/>
                            </a:rPr>
                          </m:ctrlPr>
                        </m:sSubPr>
                        <m:e>
                          <m:r>
                            <a:rPr kumimoji="0" lang="en-US" sz="2800" b="0" i="0" u="none" strike="noStrike" kern="0" cap="none" spc="0" normalizeH="0" baseline="0" noProof="0" smtClean="0">
                              <a:ln>
                                <a:noFill/>
                              </a:ln>
                              <a:solidFill>
                                <a:srgbClr val="FF0000"/>
                              </a:solidFill>
                              <a:effectLst/>
                              <a:uLnTx/>
                              <a:uFillTx/>
                              <a:latin typeface="Cambria Math"/>
                            </a:rPr>
                            <m:t>  </m:t>
                          </m:r>
                          <m:r>
                            <m:rPr>
                              <m:sty m:val="p"/>
                            </m:rPr>
                            <a:rPr kumimoji="0" lang="en-US" sz="2800" b="0" i="0" u="none" strike="noStrike" kern="0" cap="none" spc="0" normalizeH="0" baseline="0" noProof="0" smtClean="0">
                              <a:ln>
                                <a:noFill/>
                              </a:ln>
                              <a:solidFill>
                                <a:srgbClr val="FF0000"/>
                              </a:solidFill>
                              <a:effectLst/>
                              <a:uLnTx/>
                              <a:uFillTx/>
                              <a:latin typeface="Cambria Math"/>
                              <a:ea typeface="Cambria Math"/>
                            </a:rPr>
                            <m:t>τ</m:t>
                          </m:r>
                        </m:e>
                        <m:sub>
                          <m:sSup>
                            <m:sSupPr>
                              <m:ctrlPr>
                                <a:rPr kumimoji="0" lang="en-US" sz="2800" b="0" i="1" u="none" strike="noStrike" kern="0" cap="none" spc="0" normalizeH="0" baseline="0" noProof="0" smtClean="0">
                                  <a:ln>
                                    <a:noFill/>
                                  </a:ln>
                                  <a:solidFill>
                                    <a:srgbClr val="FF0000"/>
                                  </a:solidFill>
                                  <a:effectLst/>
                                  <a:uLnTx/>
                                  <a:uFillTx/>
                                  <a:latin typeface="Cambria Math"/>
                                </a:rPr>
                              </m:ctrlPr>
                            </m:sSupPr>
                            <m:e>
                              <m:r>
                                <m:rPr>
                                  <m:sty m:val="p"/>
                                </m:rPr>
                                <a:rPr kumimoji="0" lang="en-US" sz="2800" b="0" i="0" u="none" strike="noStrike" kern="0" cap="none" spc="0" normalizeH="0" baseline="0" noProof="0" smtClean="0">
                                  <a:ln>
                                    <a:noFill/>
                                  </a:ln>
                                  <a:solidFill>
                                    <a:srgbClr val="FF0000"/>
                                  </a:solidFill>
                                  <a:effectLst/>
                                  <a:uLnTx/>
                                  <a:uFillTx/>
                                  <a:latin typeface="Cambria Math"/>
                                  <a:ea typeface="Cambria Math"/>
                                </a:rPr>
                                <m:t>μ</m:t>
                              </m:r>
                            </m:e>
                            <m:sup>
                              <m:r>
                                <a:rPr kumimoji="0" lang="en-US" sz="2800" b="0" i="0" u="none" strike="noStrike" kern="0" cap="none" spc="0" normalizeH="0" baseline="0" noProof="0" smtClean="0">
                                  <a:ln>
                                    <a:noFill/>
                                  </a:ln>
                                  <a:solidFill>
                                    <a:srgbClr val="FF0000"/>
                                  </a:solidFill>
                                  <a:effectLst/>
                                  <a:uLnTx/>
                                  <a:uFillTx/>
                                  <a:latin typeface="Cambria Math"/>
                                </a:rPr>
                                <m:t>−</m:t>
                              </m:r>
                            </m:sup>
                          </m:sSup>
                        </m:sub>
                      </m:sSub>
                    </m:oMath>
                  </m:oMathPara>
                </a14:m>
                <a:endParaRPr kumimoji="0" lang="en-US" sz="2800" b="0" i="0" u="none" strike="noStrike" kern="0" cap="none" spc="0" normalizeH="0" baseline="0" noProof="0" dirty="0">
                  <a:ln>
                    <a:noFill/>
                  </a:ln>
                  <a:solidFill>
                    <a:srgbClr val="0000FF"/>
                  </a:solidFill>
                  <a:effectLst/>
                  <a:uLnTx/>
                  <a:uFillTx/>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8382000" y="1314"/>
                <a:ext cx="769495" cy="560282"/>
              </a:xfrm>
              <a:prstGeom prst="rect">
                <a:avLst/>
              </a:prstGeom>
              <a:blipFill rotWithShape="1">
                <a:blip r:embed="rId4"/>
                <a:stretch>
                  <a:fillRect/>
                </a:stretch>
              </a:blipFill>
              <a:ln>
                <a:solidFill>
                  <a:srgbClr val="000000"/>
                </a:solidFill>
              </a:ln>
            </p:spPr>
            <p:txBody>
              <a:bodyPr/>
              <a:lstStyle/>
              <a:p>
                <a:r>
                  <a:rPr lang="en-US">
                    <a:noFill/>
                  </a:rPr>
                  <a:t> </a:t>
                </a:r>
              </a:p>
            </p:txBody>
          </p:sp>
        </mc:Fallback>
      </mc:AlternateContent>
      <p:sp>
        <p:nvSpPr>
          <p:cNvPr id="16" name="Rounded Rectangle 13"/>
          <p:cNvSpPr>
            <a:spLocks noChangeArrowheads="1"/>
          </p:cNvSpPr>
          <p:nvPr/>
        </p:nvSpPr>
        <p:spPr bwMode="auto">
          <a:xfrm>
            <a:off x="1866900" y="5181600"/>
            <a:ext cx="1638300" cy="304800"/>
          </a:xfrm>
          <a:prstGeom prst="roundRect">
            <a:avLst>
              <a:gd name="adj" fmla="val 50000"/>
            </a:avLst>
          </a:prstGeom>
          <a:solidFill>
            <a:srgbClr val="800000"/>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p>
            <a:pPr algn="l" eaLnBrk="1" fontAlgn="auto" hangingPunct="1">
              <a:spcBef>
                <a:spcPts val="0"/>
              </a:spcBef>
              <a:spcAft>
                <a:spcPts val="0"/>
              </a:spcAft>
            </a:pPr>
            <a:r>
              <a:rPr lang="en-US" sz="1600" dirty="0" smtClean="0">
                <a:solidFill>
                  <a:prstClr val="white"/>
                </a:solidFill>
                <a:effectLst/>
                <a:latin typeface="Calibri"/>
                <a:ea typeface="MS PGothic" pitchFamily="34" charset="-128"/>
                <a:cs typeface="Arial" pitchFamily="34" charset="0"/>
              </a:rPr>
              <a:t>Liquid H</a:t>
            </a:r>
            <a:r>
              <a:rPr lang="en-US" sz="1600" baseline="-25000" dirty="0" smtClean="0">
                <a:solidFill>
                  <a:prstClr val="white"/>
                </a:solidFill>
                <a:effectLst/>
                <a:latin typeface="Calibri"/>
                <a:ea typeface="MS PGothic" pitchFamily="34" charset="-128"/>
                <a:cs typeface="Arial" pitchFamily="34" charset="0"/>
              </a:rPr>
              <a:t>2 </a:t>
            </a:r>
            <a:r>
              <a:rPr lang="en-US" sz="1600" dirty="0" smtClean="0">
                <a:solidFill>
                  <a:prstClr val="white"/>
                </a:solidFill>
                <a:effectLst/>
                <a:latin typeface="Calibri"/>
                <a:ea typeface="MS PGothic" pitchFamily="34" charset="-128"/>
                <a:cs typeface="Arial" pitchFamily="34" charset="0"/>
              </a:rPr>
              <a:t>target</a:t>
            </a:r>
            <a:endParaRPr lang="en-US" sz="1600" baseline="-25000" dirty="0">
              <a:solidFill>
                <a:prstClr val="white"/>
              </a:solidFill>
              <a:effectLst/>
              <a:latin typeface="Calibri"/>
              <a:ea typeface="MS PGothic" pitchFamily="34" charset="-128"/>
              <a:cs typeface="Arial" pitchFamily="34" charset="0"/>
            </a:endParaRPr>
          </a:p>
        </p:txBody>
      </p:sp>
      <p:sp>
        <p:nvSpPr>
          <p:cNvPr id="17" name="Rounded Rectangle 20"/>
          <p:cNvSpPr>
            <a:spLocks noChangeArrowheads="1"/>
          </p:cNvSpPr>
          <p:nvPr/>
        </p:nvSpPr>
        <p:spPr bwMode="auto">
          <a:xfrm>
            <a:off x="1866900" y="5638800"/>
            <a:ext cx="2425700" cy="304800"/>
          </a:xfrm>
          <a:prstGeom prst="roundRect">
            <a:avLst>
              <a:gd name="adj" fmla="val 50000"/>
            </a:avLst>
          </a:prstGeom>
          <a:solidFill>
            <a:srgbClr val="FFFF00"/>
          </a:solidFill>
          <a:ln w="19050">
            <a:solidFill>
              <a:schemeClr val="tx1"/>
            </a:solidFill>
            <a:round/>
            <a:headEnd/>
            <a:tailEnd/>
          </a:ln>
        </p:spPr>
        <p:txBody>
          <a:bodyPr wrap="none" anchor="ctr"/>
          <a:lstStyle/>
          <a:p>
            <a:pPr algn="l" eaLnBrk="1" fontAlgn="auto" hangingPunct="1">
              <a:spcBef>
                <a:spcPts val="0"/>
              </a:spcBef>
              <a:spcAft>
                <a:spcPts val="0"/>
              </a:spcAft>
            </a:pPr>
            <a:r>
              <a:rPr lang="en-US" sz="1600" dirty="0" smtClean="0">
                <a:solidFill>
                  <a:prstClr val="black"/>
                </a:solidFill>
                <a:effectLst/>
                <a:latin typeface="Calibri"/>
                <a:ea typeface="MS PGothic" pitchFamily="34" charset="-128"/>
                <a:cs typeface="Arial" pitchFamily="34" charset="0"/>
              </a:rPr>
              <a:t>Gas (low density) H</a:t>
            </a:r>
            <a:r>
              <a:rPr lang="en-US" sz="1600" baseline="-25000" dirty="0" smtClean="0">
                <a:solidFill>
                  <a:prstClr val="black"/>
                </a:solidFill>
                <a:effectLst/>
                <a:latin typeface="Calibri"/>
                <a:ea typeface="MS PGothic" pitchFamily="34" charset="-128"/>
                <a:cs typeface="Arial" pitchFamily="34" charset="0"/>
              </a:rPr>
              <a:t>2</a:t>
            </a:r>
            <a:r>
              <a:rPr lang="en-US" sz="1600" dirty="0" smtClean="0">
                <a:solidFill>
                  <a:prstClr val="black"/>
                </a:solidFill>
                <a:effectLst/>
                <a:latin typeface="Calibri"/>
                <a:ea typeface="MS PGothic" pitchFamily="34" charset="-128"/>
                <a:cs typeface="Arial" pitchFamily="34" charset="0"/>
              </a:rPr>
              <a:t> target</a:t>
            </a:r>
            <a:endParaRPr lang="en-US" sz="1600" baseline="-25000" dirty="0">
              <a:solidFill>
                <a:prstClr val="black"/>
              </a:solidFill>
              <a:effectLst/>
              <a:latin typeface="Calibri"/>
              <a:ea typeface="MS PGothic" pitchFamily="34" charset="-128"/>
              <a:cs typeface="Arial" pitchFamily="34" charset="0"/>
            </a:endParaRPr>
          </a:p>
        </p:txBody>
      </p:sp>
    </p:spTree>
    <p:extLst>
      <p:ext uri="{BB962C8B-B14F-4D97-AF65-F5344CB8AC3E}">
        <p14:creationId xmlns:p14="http://schemas.microsoft.com/office/powerpoint/2010/main" val="408797994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0"/>
</p:tagLst>
</file>

<file path=ppt/tags/tag2.xml><?xml version="1.0" encoding="utf-8"?>
<p:tagLst xmlns:a="http://schemas.openxmlformats.org/drawingml/2006/main" xmlns:r="http://schemas.openxmlformats.org/officeDocument/2006/relationships" xmlns:p="http://schemas.openxmlformats.org/presentationml/2006/main">
  <p:tag name="TIMING" val="|0.1|0|0.2"/>
</p:tagLst>
</file>

<file path=ppt/tags/tag3.xml><?xml version="1.0" encoding="utf-8"?>
<p:tagLst xmlns:a="http://schemas.openxmlformats.org/drawingml/2006/main" xmlns:r="http://schemas.openxmlformats.org/officeDocument/2006/relationships" xmlns:p="http://schemas.openxmlformats.org/presentationml/2006/main">
  <p:tag name="TIMING" val="|0.2"/>
</p:tagLst>
</file>

<file path=ppt/tags/tag4.xml><?xml version="1.0" encoding="utf-8"?>
<p:tagLst xmlns:a="http://schemas.openxmlformats.org/drawingml/2006/main" xmlns:r="http://schemas.openxmlformats.org/officeDocument/2006/relationships" xmlns:p="http://schemas.openxmlformats.org/presentationml/2006/main">
  <p:tag name="TIMING" val="|0|0.6"/>
</p:tagLst>
</file>

<file path=ppt/tags/tag5.xml><?xml version="1.0" encoding="utf-8"?>
<p:tagLst xmlns:a="http://schemas.openxmlformats.org/drawingml/2006/main" xmlns:r="http://schemas.openxmlformats.org/officeDocument/2006/relationships" xmlns:p="http://schemas.openxmlformats.org/presentationml/2006/main">
  <p:tag name="TIMING" val="|11.3"/>
</p:tagLst>
</file>

<file path=ppt/theme/theme1.xml><?xml version="1.0" encoding="utf-8"?>
<a:theme xmlns:a="http://schemas.openxmlformats.org/drawingml/2006/main" name="PASCOS 98">
  <a:themeElements>
    <a:clrScheme name="">
      <a:dk1>
        <a:srgbClr val="000000"/>
      </a:dk1>
      <a:lt1>
        <a:srgbClr val="FFFFFF"/>
      </a:lt1>
      <a:dk2>
        <a:srgbClr val="0000D4"/>
      </a:dk2>
      <a:lt2>
        <a:srgbClr val="000080"/>
      </a:lt2>
      <a:accent1>
        <a:srgbClr val="F20884"/>
      </a:accent1>
      <a:accent2>
        <a:srgbClr val="DD0806"/>
      </a:accent2>
      <a:accent3>
        <a:srgbClr val="FFFFFF"/>
      </a:accent3>
      <a:accent4>
        <a:srgbClr val="000000"/>
      </a:accent4>
      <a:accent5>
        <a:srgbClr val="F7AAC2"/>
      </a:accent5>
      <a:accent6>
        <a:srgbClr val="C80605"/>
      </a:accent6>
      <a:hlink>
        <a:srgbClr val="02ABEA"/>
      </a:hlink>
      <a:folHlink>
        <a:srgbClr val="C0C0C0"/>
      </a:folHlink>
    </a:clrScheme>
    <a:fontScheme name="PASCOS 9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noFill/>
          <a:prstDash val="solid"/>
          <a:round/>
          <a:headEnd type="none" w="med" len="med"/>
          <a:tailEnd type="none" w="med" len="med"/>
        </a:ln>
        <a:effectLst/>
        <a:scene3d>
          <a:camera prst="legacyObliqueTopRight"/>
          <a:lightRig rig="legacyFlat3" dir="b"/>
        </a:scene3d>
        <a:sp3d extrusionH="430200" prstMaterial="legacyMatte">
          <a:bevelT w="13500" h="13500" prst="angle"/>
          <a:bevelB w="13500" h="13500" prst="angle"/>
          <a:extrusionClr>
            <a:srgbClr val="BBE0E3"/>
          </a:extrusionClr>
        </a:sp3d>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500" b="0" i="0" u="none" strike="noStrike" cap="none" normalizeH="0" baseline="0" smtClean="0">
            <a:ln>
              <a:noFill/>
            </a:ln>
            <a:solidFill>
              <a:schemeClr val="folHlink"/>
            </a:solidFill>
            <a:effectLst>
              <a:outerShdw blurRad="38100" dist="38100" dir="2700000" algn="tl">
                <a:srgbClr val="000000">
                  <a:alpha val="43137"/>
                </a:srgbClr>
              </a:outerShdw>
            </a:effectLst>
            <a:latin typeface="Arial" pitchFamily="34" charset="0"/>
          </a:defRPr>
        </a:defPPr>
      </a:lstStyle>
    </a:spDef>
    <a:lnDef>
      <a:spPr bwMode="auto">
        <a:xfrm>
          <a:off x="0" y="0"/>
          <a:ext cx="1" cy="1"/>
        </a:xfrm>
        <a:custGeom>
          <a:avLst/>
          <a:gdLst/>
          <a:ahLst/>
          <a:cxnLst/>
          <a:rect l="0" t="0" r="0" b="0"/>
          <a:pathLst/>
        </a:custGeom>
        <a:solidFill>
          <a:srgbClr val="BBE0E3"/>
        </a:solidFill>
        <a:ln w="9525" cap="flat" cmpd="sng" algn="ctr">
          <a:noFill/>
          <a:prstDash val="solid"/>
          <a:round/>
          <a:headEnd type="none" w="med" len="med"/>
          <a:tailEnd type="none" w="med" len="med"/>
        </a:ln>
        <a:effectLst/>
        <a:scene3d>
          <a:camera prst="legacyObliqueTopRight"/>
          <a:lightRig rig="legacyFlat3" dir="b"/>
        </a:scene3d>
        <a:sp3d extrusionH="430200" prstMaterial="legacyMatte">
          <a:bevelT w="13500" h="13500" prst="angle"/>
          <a:bevelB w="13500" h="13500" prst="angle"/>
          <a:extrusionClr>
            <a:srgbClr val="BBE0E3"/>
          </a:extrusionClr>
        </a:sp3d>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500" b="0" i="0" u="none" strike="noStrike" cap="none" normalizeH="0" baseline="0" smtClean="0">
            <a:ln>
              <a:noFill/>
            </a:ln>
            <a:solidFill>
              <a:schemeClr val="folHlink"/>
            </a:solidFill>
            <a:effectLst>
              <a:outerShdw blurRad="38100" dist="38100" dir="2700000" algn="tl">
                <a:srgbClr val="000000">
                  <a:alpha val="43137"/>
                </a:srgbClr>
              </a:outerShdw>
            </a:effectLst>
            <a:latin typeface="Arial" pitchFamily="34" charset="0"/>
          </a:defRPr>
        </a:defPPr>
      </a:lstStyle>
    </a:lnDef>
  </a:objectDefaults>
  <a:extraClrSchemeLst>
    <a:extraClrScheme>
      <a:clrScheme name="PASCOS 9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ASCOS 9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ASCOS 9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ASCOS 9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ASCOS 9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ASCOS 9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ASCOS 9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6_PASCOS 98">
  <a:themeElements>
    <a:clrScheme name="">
      <a:dk1>
        <a:srgbClr val="000000"/>
      </a:dk1>
      <a:lt1>
        <a:srgbClr val="FFFFFF"/>
      </a:lt1>
      <a:dk2>
        <a:srgbClr val="0000D4"/>
      </a:dk2>
      <a:lt2>
        <a:srgbClr val="000080"/>
      </a:lt2>
      <a:accent1>
        <a:srgbClr val="F20884"/>
      </a:accent1>
      <a:accent2>
        <a:srgbClr val="DD0806"/>
      </a:accent2>
      <a:accent3>
        <a:srgbClr val="FFFFFF"/>
      </a:accent3>
      <a:accent4>
        <a:srgbClr val="000000"/>
      </a:accent4>
      <a:accent5>
        <a:srgbClr val="F7AAC2"/>
      </a:accent5>
      <a:accent6>
        <a:srgbClr val="C80605"/>
      </a:accent6>
      <a:hlink>
        <a:srgbClr val="02ABEA"/>
      </a:hlink>
      <a:folHlink>
        <a:srgbClr val="C0C0C0"/>
      </a:folHlink>
    </a:clrScheme>
    <a:fontScheme name="5_PASCOS 9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5_PASCOS 9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_PASCOS 9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_PASCOS 9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_PASCOS 9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_PASCOS 9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_PASCOS 9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_PASCOS 9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4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4_PASCOS 98">
  <a:themeElements>
    <a:clrScheme name="">
      <a:dk1>
        <a:srgbClr val="000000"/>
      </a:dk1>
      <a:lt1>
        <a:srgbClr val="FFFFFF"/>
      </a:lt1>
      <a:dk2>
        <a:srgbClr val="0000D4"/>
      </a:dk2>
      <a:lt2>
        <a:srgbClr val="000080"/>
      </a:lt2>
      <a:accent1>
        <a:srgbClr val="F20884"/>
      </a:accent1>
      <a:accent2>
        <a:srgbClr val="DD0806"/>
      </a:accent2>
      <a:accent3>
        <a:srgbClr val="FFFFFF"/>
      </a:accent3>
      <a:accent4>
        <a:srgbClr val="000000"/>
      </a:accent4>
      <a:accent5>
        <a:srgbClr val="F7AAC2"/>
      </a:accent5>
      <a:accent6>
        <a:srgbClr val="C80605"/>
      </a:accent6>
      <a:hlink>
        <a:srgbClr val="02ABEA"/>
      </a:hlink>
      <a:folHlink>
        <a:srgbClr val="C0C0C0"/>
      </a:folHlink>
    </a:clrScheme>
    <a:fontScheme name="PASCOS 9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noFill/>
          <a:prstDash val="solid"/>
          <a:round/>
          <a:headEnd type="none" w="med" len="med"/>
          <a:tailEnd type="none" w="med" len="med"/>
        </a:ln>
        <a:effectLst/>
        <a:scene3d>
          <a:camera prst="legacyObliqueTopRight"/>
          <a:lightRig rig="legacyFlat3" dir="b"/>
        </a:scene3d>
        <a:sp3d extrusionH="430200" prstMaterial="legacyMatte">
          <a:bevelT w="13500" h="13500" prst="angle"/>
          <a:bevelB w="13500" h="13500" prst="angle"/>
          <a:extrusionClr>
            <a:srgbClr val="BBE0E3"/>
          </a:extrusionClr>
        </a:sp3d>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500" b="0" i="0" u="none" strike="noStrike" cap="none" normalizeH="0" baseline="0" smtClean="0">
            <a:ln>
              <a:noFill/>
            </a:ln>
            <a:solidFill>
              <a:schemeClr val="folHlink"/>
            </a:solidFill>
            <a:effectLst>
              <a:outerShdw blurRad="38100" dist="38100" dir="2700000" algn="tl">
                <a:srgbClr val="000000">
                  <a:alpha val="43137"/>
                </a:srgbClr>
              </a:outerShdw>
            </a:effectLst>
            <a:latin typeface="Arial" pitchFamily="34" charset="0"/>
          </a:defRPr>
        </a:defPPr>
      </a:lstStyle>
    </a:spDef>
    <a:lnDef>
      <a:spPr bwMode="auto">
        <a:xfrm>
          <a:off x="0" y="0"/>
          <a:ext cx="1" cy="1"/>
        </a:xfrm>
        <a:custGeom>
          <a:avLst/>
          <a:gdLst/>
          <a:ahLst/>
          <a:cxnLst/>
          <a:rect l="0" t="0" r="0" b="0"/>
          <a:pathLst/>
        </a:custGeom>
        <a:solidFill>
          <a:srgbClr val="BBE0E3"/>
        </a:solidFill>
        <a:ln w="9525" cap="flat" cmpd="sng" algn="ctr">
          <a:noFill/>
          <a:prstDash val="solid"/>
          <a:round/>
          <a:headEnd type="none" w="med" len="med"/>
          <a:tailEnd type="none" w="med" len="med"/>
        </a:ln>
        <a:effectLst/>
        <a:scene3d>
          <a:camera prst="legacyObliqueTopRight"/>
          <a:lightRig rig="legacyFlat3" dir="b"/>
        </a:scene3d>
        <a:sp3d extrusionH="430200" prstMaterial="legacyMatte">
          <a:bevelT w="13500" h="13500" prst="angle"/>
          <a:bevelB w="13500" h="13500" prst="angle"/>
          <a:extrusionClr>
            <a:srgbClr val="BBE0E3"/>
          </a:extrusionClr>
        </a:sp3d>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500" b="0" i="0" u="none" strike="noStrike" cap="none" normalizeH="0" baseline="0" smtClean="0">
            <a:ln>
              <a:noFill/>
            </a:ln>
            <a:solidFill>
              <a:schemeClr val="folHlink"/>
            </a:solidFill>
            <a:effectLst>
              <a:outerShdw blurRad="38100" dist="38100" dir="2700000" algn="tl">
                <a:srgbClr val="000000">
                  <a:alpha val="43137"/>
                </a:srgbClr>
              </a:outerShdw>
            </a:effectLst>
            <a:latin typeface="Arial" pitchFamily="34" charset="0"/>
          </a:defRPr>
        </a:defPPr>
      </a:lstStyle>
    </a:lnDef>
  </a:objectDefaults>
  <a:extraClrSchemeLst>
    <a:extraClrScheme>
      <a:clrScheme name="PASCOS 9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ASCOS 9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ASCOS 9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ASCOS 9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ASCOS 9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ASCOS 9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ASCOS 9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4_Aufsteigend">
  <a:themeElements>
    <a:clrScheme name="Aufsteigend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Custom 1">
      <a:majorFont>
        <a:latin typeface="Arial Unicode M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19050"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sz="1500" b="0" i="0" u="none" strike="noStrike" cap="none" normalizeH="0" baseline="0" smtClean="0">
            <a:ln>
              <a:noFill/>
            </a:ln>
            <a:solidFill>
              <a:schemeClr val="folHlink"/>
            </a:solidFill>
            <a:effectLst>
              <a:outerShdw blurRad="38100" dist="38100" dir="2700000" algn="tl">
                <a:srgbClr val="000000">
                  <a:alpha val="43137"/>
                </a:srgbClr>
              </a:outerShdw>
            </a:effectLst>
            <a:latin typeface="Arial" pitchFamily="34" charset="0"/>
          </a:defRPr>
        </a:defPPr>
      </a:lstStyle>
    </a:spDef>
    <a:lnDef>
      <a:spPr bwMode="auto">
        <a:xfrm>
          <a:off x="0" y="0"/>
          <a:ext cx="1" cy="1"/>
        </a:xfrm>
        <a:custGeom>
          <a:avLst/>
          <a:gdLst/>
          <a:ahLst/>
          <a:cxnLst/>
          <a:rect l="0" t="0" r="0" b="0"/>
          <a:pathLst/>
        </a:custGeom>
        <a:noFill/>
        <a:ln w="1905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500" b="0" i="0" u="none" strike="noStrike" cap="none" normalizeH="0" baseline="0" smtClean="0">
            <a:ln>
              <a:noFill/>
            </a:ln>
            <a:solidFill>
              <a:schemeClr val="folHlink"/>
            </a:solidFill>
            <a:effectLst>
              <a:outerShdw blurRad="38100" dist="38100" dir="2700000" algn="tl">
                <a:srgbClr val="000000">
                  <a:alpha val="43137"/>
                </a:srgbClr>
              </a:outerShdw>
            </a:effectLst>
            <a:latin typeface="Arial" pitchFamily="34" charset="0"/>
          </a:defRPr>
        </a:defPPr>
      </a:lstStyle>
    </a:lnDef>
  </a:objectDefaults>
  <a:extraClrSchemeLst>
    <a:extraClrScheme>
      <a:clrScheme name="Aufsteigend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Aufsteigend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Aufsteigend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Aufsteigend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Aufsteigend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_Aufsteigend">
  <a:themeElements>
    <a:clrScheme name="Aufsteigend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Custom 1">
      <a:majorFont>
        <a:latin typeface="Arial Unicode M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19050"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sz="1500" b="0" i="0" u="none" strike="noStrike" cap="none" normalizeH="0" baseline="0" smtClean="0">
            <a:ln>
              <a:noFill/>
            </a:ln>
            <a:solidFill>
              <a:schemeClr val="folHlink"/>
            </a:solidFill>
            <a:effectLst>
              <a:outerShdw blurRad="38100" dist="38100" dir="2700000" algn="tl">
                <a:srgbClr val="000000">
                  <a:alpha val="43137"/>
                </a:srgbClr>
              </a:outerShdw>
            </a:effectLst>
            <a:latin typeface="Arial" pitchFamily="34" charset="0"/>
          </a:defRPr>
        </a:defPPr>
      </a:lstStyle>
    </a:spDef>
    <a:lnDef>
      <a:spPr bwMode="auto">
        <a:xfrm>
          <a:off x="0" y="0"/>
          <a:ext cx="1" cy="1"/>
        </a:xfrm>
        <a:custGeom>
          <a:avLst/>
          <a:gdLst/>
          <a:ahLst/>
          <a:cxnLst/>
          <a:rect l="0" t="0" r="0" b="0"/>
          <a:pathLst/>
        </a:custGeom>
        <a:noFill/>
        <a:ln w="1905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500" b="0" i="0" u="none" strike="noStrike" cap="none" normalizeH="0" baseline="0" smtClean="0">
            <a:ln>
              <a:noFill/>
            </a:ln>
            <a:solidFill>
              <a:schemeClr val="folHlink"/>
            </a:solidFill>
            <a:effectLst>
              <a:outerShdw blurRad="38100" dist="38100" dir="2700000" algn="tl">
                <a:srgbClr val="000000">
                  <a:alpha val="43137"/>
                </a:srgbClr>
              </a:outerShdw>
            </a:effectLst>
            <a:latin typeface="Arial" pitchFamily="34" charset="0"/>
          </a:defRPr>
        </a:defPPr>
      </a:lstStyle>
    </a:lnDef>
  </a:objectDefaults>
  <a:extraClrSchemeLst>
    <a:extraClrScheme>
      <a:clrScheme name="Aufsteigend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Aufsteigend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Aufsteigend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Aufsteigend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Aufsteigend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5_PASCOS 98">
  <a:themeElements>
    <a:clrScheme name="">
      <a:dk1>
        <a:srgbClr val="000000"/>
      </a:dk1>
      <a:lt1>
        <a:srgbClr val="FFFFFF"/>
      </a:lt1>
      <a:dk2>
        <a:srgbClr val="0000D4"/>
      </a:dk2>
      <a:lt2>
        <a:srgbClr val="000080"/>
      </a:lt2>
      <a:accent1>
        <a:srgbClr val="F20884"/>
      </a:accent1>
      <a:accent2>
        <a:srgbClr val="DD0806"/>
      </a:accent2>
      <a:accent3>
        <a:srgbClr val="FFFFFF"/>
      </a:accent3>
      <a:accent4>
        <a:srgbClr val="000000"/>
      </a:accent4>
      <a:accent5>
        <a:srgbClr val="F7AAC2"/>
      </a:accent5>
      <a:accent6>
        <a:srgbClr val="C80605"/>
      </a:accent6>
      <a:hlink>
        <a:srgbClr val="02ABEA"/>
      </a:hlink>
      <a:folHlink>
        <a:srgbClr val="C0C0C0"/>
      </a:folHlink>
    </a:clrScheme>
    <a:fontScheme name="5_PASCOS 9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5_PASCOS 9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_PASCOS 9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_PASCOS 9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_PASCOS 9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_PASCOS 9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_PASCOS 9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_PASCOS 9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810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7.xml><?xml version="1.0" encoding="utf-8"?>
<a:theme xmlns:a="http://schemas.openxmlformats.org/drawingml/2006/main" name="3_Aufsteigend">
  <a:themeElements>
    <a:clrScheme name="Aufsteigend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Custom 1">
      <a:majorFont>
        <a:latin typeface="Arial Unicode M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19050"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sz="1500" b="0" i="0" u="none" strike="noStrike" cap="none" normalizeH="0" baseline="0" smtClean="0">
            <a:ln>
              <a:noFill/>
            </a:ln>
            <a:solidFill>
              <a:schemeClr val="folHlink"/>
            </a:solidFill>
            <a:effectLst>
              <a:outerShdw blurRad="38100" dist="38100" dir="2700000" algn="tl">
                <a:srgbClr val="000000">
                  <a:alpha val="43137"/>
                </a:srgbClr>
              </a:outerShdw>
            </a:effectLst>
            <a:latin typeface="Arial" pitchFamily="34" charset="0"/>
          </a:defRPr>
        </a:defPPr>
      </a:lstStyle>
    </a:spDef>
    <a:lnDef>
      <a:spPr bwMode="auto">
        <a:xfrm>
          <a:off x="0" y="0"/>
          <a:ext cx="1" cy="1"/>
        </a:xfrm>
        <a:custGeom>
          <a:avLst/>
          <a:gdLst/>
          <a:ahLst/>
          <a:cxnLst/>
          <a:rect l="0" t="0" r="0" b="0"/>
          <a:pathLst/>
        </a:custGeom>
        <a:noFill/>
        <a:ln w="1905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500" b="0" i="0" u="none" strike="noStrike" cap="none" normalizeH="0" baseline="0" smtClean="0">
            <a:ln>
              <a:noFill/>
            </a:ln>
            <a:solidFill>
              <a:schemeClr val="folHlink"/>
            </a:solidFill>
            <a:effectLst>
              <a:outerShdw blurRad="38100" dist="38100" dir="2700000" algn="tl">
                <a:srgbClr val="000000">
                  <a:alpha val="43137"/>
                </a:srgbClr>
              </a:outerShdw>
            </a:effectLst>
            <a:latin typeface="Arial" pitchFamily="34" charset="0"/>
          </a:defRPr>
        </a:defPPr>
      </a:lstStyle>
    </a:lnDef>
  </a:objectDefaults>
  <a:extraClrSchemeLst>
    <a:extraClrScheme>
      <a:clrScheme name="Aufsteigend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Aufsteigend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Aufsteigend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Aufsteigend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Aufsteigend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_Aufsteigend">
  <a:themeElements>
    <a:clrScheme name="Aufsteigend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Custom 1">
      <a:majorFont>
        <a:latin typeface="Arial Unicode M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19050"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sz="1500" b="0" i="0" u="none" strike="noStrike" cap="none" normalizeH="0" baseline="0" smtClean="0">
            <a:ln>
              <a:noFill/>
            </a:ln>
            <a:solidFill>
              <a:schemeClr val="folHlink"/>
            </a:solidFill>
            <a:effectLst>
              <a:outerShdw blurRad="38100" dist="38100" dir="2700000" algn="tl">
                <a:srgbClr val="000000">
                  <a:alpha val="43137"/>
                </a:srgbClr>
              </a:outerShdw>
            </a:effectLst>
            <a:latin typeface="Arial" pitchFamily="34" charset="0"/>
          </a:defRPr>
        </a:defPPr>
      </a:lstStyle>
    </a:spDef>
    <a:lnDef>
      <a:spPr bwMode="auto">
        <a:xfrm>
          <a:off x="0" y="0"/>
          <a:ext cx="1" cy="1"/>
        </a:xfrm>
        <a:custGeom>
          <a:avLst/>
          <a:gdLst/>
          <a:ahLst/>
          <a:cxnLst/>
          <a:rect l="0" t="0" r="0" b="0"/>
          <a:pathLst/>
        </a:custGeom>
        <a:noFill/>
        <a:ln w="1905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500" b="0" i="0" u="none" strike="noStrike" cap="none" normalizeH="0" baseline="0" smtClean="0">
            <a:ln>
              <a:noFill/>
            </a:ln>
            <a:solidFill>
              <a:schemeClr val="folHlink"/>
            </a:solidFill>
            <a:effectLst>
              <a:outerShdw blurRad="38100" dist="38100" dir="2700000" algn="tl">
                <a:srgbClr val="000000">
                  <a:alpha val="43137"/>
                </a:srgbClr>
              </a:outerShdw>
            </a:effectLst>
            <a:latin typeface="Arial" pitchFamily="34" charset="0"/>
          </a:defRPr>
        </a:defPPr>
      </a:lstStyle>
    </a:lnDef>
  </a:objectDefaults>
  <a:extraClrSchemeLst>
    <a:extraClrScheme>
      <a:clrScheme name="Aufsteigend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Aufsteigend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Aufsteigend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Aufsteigend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Aufsteigend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6_Aufsteigend">
  <a:themeElements>
    <a:clrScheme name="Aufsteigend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Custom 1">
      <a:majorFont>
        <a:latin typeface="Arial Unicode M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19050"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sz="1500" b="0" i="0" u="none" strike="noStrike" cap="none" normalizeH="0" baseline="0" smtClean="0">
            <a:ln>
              <a:noFill/>
            </a:ln>
            <a:solidFill>
              <a:schemeClr val="folHlink"/>
            </a:solidFill>
            <a:effectLst>
              <a:outerShdw blurRad="38100" dist="38100" dir="2700000" algn="tl">
                <a:srgbClr val="000000">
                  <a:alpha val="43137"/>
                </a:srgbClr>
              </a:outerShdw>
            </a:effectLst>
            <a:latin typeface="Arial" pitchFamily="34" charset="0"/>
          </a:defRPr>
        </a:defPPr>
      </a:lstStyle>
    </a:spDef>
    <a:lnDef>
      <a:spPr bwMode="auto">
        <a:xfrm>
          <a:off x="0" y="0"/>
          <a:ext cx="1" cy="1"/>
        </a:xfrm>
        <a:custGeom>
          <a:avLst/>
          <a:gdLst/>
          <a:ahLst/>
          <a:cxnLst/>
          <a:rect l="0" t="0" r="0" b="0"/>
          <a:pathLst/>
        </a:custGeom>
        <a:noFill/>
        <a:ln w="1905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500" b="0" i="0" u="none" strike="noStrike" cap="none" normalizeH="0" baseline="0" smtClean="0">
            <a:ln>
              <a:noFill/>
            </a:ln>
            <a:solidFill>
              <a:schemeClr val="folHlink"/>
            </a:solidFill>
            <a:effectLst>
              <a:outerShdw blurRad="38100" dist="38100" dir="2700000" algn="tl">
                <a:srgbClr val="000000">
                  <a:alpha val="43137"/>
                </a:srgbClr>
              </a:outerShdw>
            </a:effectLst>
            <a:latin typeface="Arial" pitchFamily="34" charset="0"/>
          </a:defRPr>
        </a:defPPr>
      </a:lstStyle>
    </a:lnDef>
  </a:objectDefaults>
  <a:extraClrSchemeLst>
    <a:extraClrScheme>
      <a:clrScheme name="Aufsteigend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Aufsteigend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Aufsteigend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Aufsteigend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Aufsteigend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noFill/>
          <a:prstDash val="solid"/>
          <a:round/>
          <a:headEnd type="none" w="med" len="med"/>
          <a:tailEnd type="none" w="med" len="med"/>
        </a:ln>
        <a:effectLst/>
        <a:scene3d>
          <a:camera prst="legacyObliqueTopRight"/>
          <a:lightRig rig="legacyFlat3" dir="b"/>
        </a:scene3d>
        <a:sp3d extrusionH="430200" prstMaterial="legacyMatte">
          <a:bevelT w="13500" h="13500" prst="angle"/>
          <a:bevelB w="13500" h="13500" prst="angle"/>
          <a:extrusionClr>
            <a:srgbClr val="BBE0E3"/>
          </a:extrusionClr>
        </a:sp3d>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500" b="0" i="0" u="none" strike="noStrike" cap="none" normalizeH="0" baseline="0" smtClean="0">
            <a:ln>
              <a:noFill/>
            </a:ln>
            <a:solidFill>
              <a:schemeClr val="folHlink"/>
            </a:solidFill>
            <a:effectLst>
              <a:outerShdw blurRad="38100" dist="38100" dir="2700000" algn="tl">
                <a:srgbClr val="000000">
                  <a:alpha val="43137"/>
                </a:srgbClr>
              </a:outerShdw>
            </a:effectLst>
            <a:latin typeface="Arial" pitchFamily="34" charset="0"/>
          </a:defRPr>
        </a:defPPr>
      </a:lstStyle>
    </a:spDef>
    <a:lnDef>
      <a:spPr bwMode="auto">
        <a:xfrm>
          <a:off x="0" y="0"/>
          <a:ext cx="1" cy="1"/>
        </a:xfrm>
        <a:custGeom>
          <a:avLst/>
          <a:gdLst/>
          <a:ahLst/>
          <a:cxnLst/>
          <a:rect l="0" t="0" r="0" b="0"/>
          <a:pathLst/>
        </a:custGeom>
        <a:solidFill>
          <a:srgbClr val="BBE0E3"/>
        </a:solidFill>
        <a:ln w="9525" cap="flat" cmpd="sng" algn="ctr">
          <a:noFill/>
          <a:prstDash val="solid"/>
          <a:round/>
          <a:headEnd type="none" w="med" len="med"/>
          <a:tailEnd type="none" w="med" len="med"/>
        </a:ln>
        <a:effectLst/>
        <a:scene3d>
          <a:camera prst="legacyObliqueTopRight"/>
          <a:lightRig rig="legacyFlat3" dir="b"/>
        </a:scene3d>
        <a:sp3d extrusionH="430200" prstMaterial="legacyMatte">
          <a:bevelT w="13500" h="13500" prst="angle"/>
          <a:bevelB w="13500" h="13500" prst="angle"/>
          <a:extrusionClr>
            <a:srgbClr val="BBE0E3"/>
          </a:extrusionClr>
        </a:sp3d>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500" b="0" i="0" u="none" strike="noStrike" cap="none" normalizeH="0" baseline="0" smtClean="0">
            <a:ln>
              <a:noFill/>
            </a:ln>
            <a:solidFill>
              <a:schemeClr val="folHlink"/>
            </a:solidFill>
            <a:effectLst>
              <a:outerShdw blurRad="38100" dist="38100" dir="2700000" algn="tl">
                <a:srgbClr val="000000">
                  <a:alpha val="43137"/>
                </a:srgbClr>
              </a:outerShdw>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810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1.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ufsteigend">
  <a:themeElements>
    <a:clrScheme name="Aufsteigend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Aufsteigend">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noFill/>
          <a:prstDash val="solid"/>
          <a:round/>
          <a:headEnd type="none" w="med" len="med"/>
          <a:tailEnd type="none" w="med" len="med"/>
        </a:ln>
        <a:effectLst/>
        <a:scene3d>
          <a:camera prst="legacyObliqueTopRight"/>
          <a:lightRig rig="legacyFlat3" dir="b"/>
        </a:scene3d>
        <a:sp3d extrusionH="430200" prstMaterial="legacyMatte">
          <a:bevelT w="13500" h="13500" prst="angle"/>
          <a:bevelB w="13500" h="13500" prst="angle"/>
          <a:extrusionClr>
            <a:srgbClr val="BBE0E3"/>
          </a:extrusionClr>
        </a:sp3d>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500" b="0" i="0" u="none" strike="noStrike" cap="none" normalizeH="0" baseline="0" smtClean="0">
            <a:ln>
              <a:noFill/>
            </a:ln>
            <a:solidFill>
              <a:schemeClr val="folHlink"/>
            </a:solidFill>
            <a:effectLst>
              <a:outerShdw blurRad="38100" dist="38100" dir="2700000" algn="tl">
                <a:srgbClr val="000000">
                  <a:alpha val="43137"/>
                </a:srgbClr>
              </a:outerShdw>
            </a:effectLst>
            <a:latin typeface="Arial" pitchFamily="34" charset="0"/>
          </a:defRPr>
        </a:defPPr>
      </a:lstStyle>
    </a:spDef>
    <a:lnDef>
      <a:spPr bwMode="auto">
        <a:xfrm>
          <a:off x="0" y="0"/>
          <a:ext cx="1" cy="1"/>
        </a:xfrm>
        <a:custGeom>
          <a:avLst/>
          <a:gdLst/>
          <a:ahLst/>
          <a:cxnLst/>
          <a:rect l="0" t="0" r="0" b="0"/>
          <a:pathLst/>
        </a:custGeom>
        <a:solidFill>
          <a:srgbClr val="BBE0E3"/>
        </a:solidFill>
        <a:ln w="9525" cap="flat" cmpd="sng" algn="ctr">
          <a:noFill/>
          <a:prstDash val="solid"/>
          <a:round/>
          <a:headEnd type="none" w="med" len="med"/>
          <a:tailEnd type="none" w="med" len="med"/>
        </a:ln>
        <a:effectLst/>
        <a:scene3d>
          <a:camera prst="legacyObliqueTopRight"/>
          <a:lightRig rig="legacyFlat3" dir="b"/>
        </a:scene3d>
        <a:sp3d extrusionH="430200" prstMaterial="legacyMatte">
          <a:bevelT w="13500" h="13500" prst="angle"/>
          <a:bevelB w="13500" h="13500" prst="angle"/>
          <a:extrusionClr>
            <a:srgbClr val="BBE0E3"/>
          </a:extrusionClr>
        </a:sp3d>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500" b="0" i="0" u="none" strike="noStrike" cap="none" normalizeH="0" baseline="0" smtClean="0">
            <a:ln>
              <a:noFill/>
            </a:ln>
            <a:solidFill>
              <a:schemeClr val="folHlink"/>
            </a:solidFill>
            <a:effectLst>
              <a:outerShdw blurRad="38100" dist="38100" dir="2700000" algn="tl">
                <a:srgbClr val="000000">
                  <a:alpha val="43137"/>
                </a:srgbClr>
              </a:outerShdw>
            </a:effectLst>
            <a:latin typeface="Arial" pitchFamily="34" charset="0"/>
          </a:defRPr>
        </a:defPPr>
      </a:lstStyle>
    </a:lnDef>
  </a:objectDefaults>
  <a:extraClrSchemeLst>
    <a:extraClrScheme>
      <a:clrScheme name="Aufsteigend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Aufsteigend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Aufsteigend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Aufsteigend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Aufsteigend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noFill/>
          <a:prstDash val="solid"/>
          <a:round/>
          <a:headEnd type="none" w="med" len="med"/>
          <a:tailEnd type="none" w="med" len="med"/>
        </a:ln>
        <a:effectLst/>
        <a:scene3d>
          <a:camera prst="legacyObliqueTopRight"/>
          <a:lightRig rig="legacyFlat3" dir="b"/>
        </a:scene3d>
        <a:sp3d extrusionH="430200" prstMaterial="legacyMatte">
          <a:bevelT w="13500" h="13500" prst="angle"/>
          <a:bevelB w="13500" h="13500" prst="angle"/>
          <a:extrusionClr>
            <a:srgbClr val="BBE0E3"/>
          </a:extrusionClr>
        </a:sp3d>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500" b="0" i="0" u="none" strike="noStrike" cap="none" normalizeH="0" baseline="0" smtClean="0">
            <a:ln>
              <a:noFill/>
            </a:ln>
            <a:solidFill>
              <a:schemeClr val="folHlink"/>
            </a:solidFill>
            <a:effectLst>
              <a:outerShdw blurRad="38100" dist="38100" dir="2700000" algn="tl">
                <a:srgbClr val="000000">
                  <a:alpha val="43137"/>
                </a:srgbClr>
              </a:outerShdw>
            </a:effectLst>
            <a:latin typeface="Arial" pitchFamily="34" charset="0"/>
          </a:defRPr>
        </a:defPPr>
      </a:lstStyle>
    </a:spDef>
    <a:lnDef>
      <a:spPr bwMode="auto">
        <a:xfrm>
          <a:off x="0" y="0"/>
          <a:ext cx="1" cy="1"/>
        </a:xfrm>
        <a:custGeom>
          <a:avLst/>
          <a:gdLst/>
          <a:ahLst/>
          <a:cxnLst/>
          <a:rect l="0" t="0" r="0" b="0"/>
          <a:pathLst/>
        </a:custGeom>
        <a:solidFill>
          <a:srgbClr val="BBE0E3"/>
        </a:solidFill>
        <a:ln w="9525" cap="flat" cmpd="sng" algn="ctr">
          <a:noFill/>
          <a:prstDash val="solid"/>
          <a:round/>
          <a:headEnd type="none" w="med" len="med"/>
          <a:tailEnd type="none" w="med" len="med"/>
        </a:ln>
        <a:effectLst/>
        <a:scene3d>
          <a:camera prst="legacyObliqueTopRight"/>
          <a:lightRig rig="legacyFlat3" dir="b"/>
        </a:scene3d>
        <a:sp3d extrusionH="430200" prstMaterial="legacyMatte">
          <a:bevelT w="13500" h="13500" prst="angle"/>
          <a:bevelB w="13500" h="13500" prst="angle"/>
          <a:extrusionClr>
            <a:srgbClr val="BBE0E3"/>
          </a:extrusionClr>
        </a:sp3d>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500" b="0" i="0" u="none" strike="noStrike" cap="none" normalizeH="0" baseline="0" smtClean="0">
            <a:ln>
              <a:noFill/>
            </a:ln>
            <a:solidFill>
              <a:schemeClr val="folHlink"/>
            </a:solidFill>
            <a:effectLst>
              <a:outerShdw blurRad="38100" dist="38100" dir="2700000" algn="tl">
                <a:srgbClr val="000000">
                  <a:alpha val="43137"/>
                </a:srgbClr>
              </a:outerShdw>
            </a:effectLst>
            <a:latin typeface="Arial"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Designs\WebberBlue.pot</Template>
  <TotalTime>12611414</TotalTime>
  <Pages>15</Pages>
  <Words>3210</Words>
  <Application>Microsoft Office PowerPoint</Application>
  <PresentationFormat>Letter Paper (8.5x11 in)</PresentationFormat>
  <Paragraphs>598</Paragraphs>
  <Slides>47</Slides>
  <Notes>18</Notes>
  <HiddenSlides>13</HiddenSlides>
  <MMClips>0</MMClips>
  <ScaleCrop>false</ScaleCrop>
  <HeadingPairs>
    <vt:vector size="8" baseType="variant">
      <vt:variant>
        <vt:lpstr>Fonts Used</vt:lpstr>
      </vt:variant>
      <vt:variant>
        <vt:i4>14</vt:i4>
      </vt:variant>
      <vt:variant>
        <vt:lpstr>Theme</vt:lpstr>
      </vt:variant>
      <vt:variant>
        <vt:i4>20</vt:i4>
      </vt:variant>
      <vt:variant>
        <vt:lpstr>Embedded OLE Servers</vt:lpstr>
      </vt:variant>
      <vt:variant>
        <vt:i4>2</vt:i4>
      </vt:variant>
      <vt:variant>
        <vt:lpstr>Slide Titles</vt:lpstr>
      </vt:variant>
      <vt:variant>
        <vt:i4>47</vt:i4>
      </vt:variant>
    </vt:vector>
  </HeadingPairs>
  <TitlesOfParts>
    <vt:vector size="83" baseType="lpstr">
      <vt:lpstr>Arial</vt:lpstr>
      <vt:lpstr>Calibri</vt:lpstr>
      <vt:lpstr>Wingdings</vt:lpstr>
      <vt:lpstr>StarSymbol</vt:lpstr>
      <vt:lpstr>Cambria Math</vt:lpstr>
      <vt:lpstr>Arial Unicode MS</vt:lpstr>
      <vt:lpstr>msgothic</vt:lpstr>
      <vt:lpstr>Arial Rounded MT Bold</vt:lpstr>
      <vt:lpstr>Times New Roman</vt:lpstr>
      <vt:lpstr>MS PGothic</vt:lpstr>
      <vt:lpstr>Monotype Sorts</vt:lpstr>
      <vt:lpstr>cmmi10</vt:lpstr>
      <vt:lpstr>Helvetica</vt:lpstr>
      <vt:lpstr>Symbol</vt:lpstr>
      <vt:lpstr>PASCOS 98</vt:lpstr>
      <vt:lpstr>Default Design</vt:lpstr>
      <vt:lpstr>Aufsteigend</vt:lpstr>
      <vt:lpstr>1_Default Design</vt:lpstr>
      <vt:lpstr>7_Default Design</vt:lpstr>
      <vt:lpstr>8_Default Design</vt:lpstr>
      <vt:lpstr>11_Default Design</vt:lpstr>
      <vt:lpstr>10_Default Design</vt:lpstr>
      <vt:lpstr>13_Default Design</vt:lpstr>
      <vt:lpstr>6_PASCOS 98</vt:lpstr>
      <vt:lpstr>14_Default Design</vt:lpstr>
      <vt:lpstr>14_PASCOS 98</vt:lpstr>
      <vt:lpstr>4_Aufsteigend</vt:lpstr>
      <vt:lpstr>2_Aufsteigend</vt:lpstr>
      <vt:lpstr>5_PASCOS 98</vt:lpstr>
      <vt:lpstr>2_Office Theme</vt:lpstr>
      <vt:lpstr>3_Aufsteigend</vt:lpstr>
      <vt:lpstr>1_Aufsteigend</vt:lpstr>
      <vt:lpstr>6_Aufsteigend</vt:lpstr>
      <vt:lpstr>Office Theme</vt:lpstr>
      <vt:lpstr>Equation</vt:lpstr>
      <vt:lpstr>Document</vt:lpstr>
      <vt:lpstr>Final MuLan and MuCap determinations of the Fermi constant and the nucleon’s weak-induced pseudoscalar coupling</vt:lpstr>
      <vt:lpstr>Positive and Negative Muon Lifetimes</vt:lpstr>
      <vt:lpstr>The Fermi constant is related to the  electroweak gauge coupling g by</vt:lpstr>
      <vt:lpstr>Positive muon lifetime motivation: Predictive power of the SM depends on well-measured input parameters</vt:lpstr>
      <vt:lpstr>Example: connection from tm to sin2 θW </vt:lpstr>
      <vt:lpstr>PowerPoint Presentation</vt:lpstr>
      <vt:lpstr>The observable is the Capture Rate LS … </vt:lpstr>
      <vt:lpstr>PowerPoint Presentation</vt:lpstr>
      <vt:lpstr>PowerPoint Presentation</vt:lpstr>
      <vt:lpstr>Our method:  Take difference between tm+ and tm- in hydrogen to infer singlet capture rate LS</vt:lpstr>
      <vt:lpstr>The Experiments</vt:lpstr>
      <vt:lpstr>Design Considerations counts and systematic control</vt:lpstr>
      <vt:lpstr>Generic Design Considerations counts and systematic control</vt:lpstr>
      <vt:lpstr>PowerPoint Presentation</vt:lpstr>
      <vt:lpstr>Stopping targets selected to control spin</vt:lpstr>
      <vt:lpstr>Leading order pileup is a ~5x10-4 effect, yet …</vt:lpstr>
      <vt:lpstr>The MuCap Experimental Concept</vt:lpstr>
      <vt:lpstr>Muon kinetics</vt:lpstr>
      <vt:lpstr> Capture from mp singlet is in competition with capture from ppm molecular states:  depends on density and time</vt:lpstr>
      <vt:lpstr>Analysis &amp; Results</vt:lpstr>
      <vt:lpstr>MuLan fit of 30,000 AK-3 pileup-corrected runs</vt:lpstr>
      <vt:lpstr>Quartz data fits well as a simple sum, exploiting the symmetry of the detector. The mSR remnants vanish.</vt:lpstr>
      <vt:lpstr>PowerPoint Presentation</vt:lpstr>
      <vt:lpstr>MuLan Final Errors and Numbers</vt:lpstr>
      <vt:lpstr>MuCap Negative Muon Lifetime Spectra</vt:lpstr>
      <vt:lpstr>Start- and stop-time-scans</vt:lpstr>
      <vt:lpstr>The disappearance rate is independent of azimuth (non trivial since TPC is asymmetric vertically owing to drift direction)</vt:lpstr>
      <vt:lpstr>MuCap systematic corrections, uncertainties and final capture rate</vt:lpstr>
      <vt:lpstr>Gas impurities are monitored directly.  Correction is based on measurement.  Calibration done at high concentation</vt:lpstr>
      <vt:lpstr>External corrections to L</vt:lpstr>
      <vt:lpstr>Precise and unambiguous MuCap result solves longstanding puzzle</vt:lpstr>
      <vt:lpstr>Compare Lifetimes ! (If you believe cPT more than CPT   ) </vt:lpstr>
      <vt:lpstr>Summary</vt:lpstr>
      <vt:lpstr>Collaborations</vt:lpstr>
      <vt:lpstr>Backups</vt:lpstr>
      <vt:lpstr>Varying the fit start and stop time shows good self-consistency.</vt:lpstr>
      <vt:lpstr>Quartz visible mSR. Fit each detector for an “effective lifetime.”  Would be correct, except for remnant longitudinal polarization relaxation. </vt:lpstr>
      <vt:lpstr>Longitudinal polarization distorts result in predictable manner depending on location. The ensemble of lifetimes is fit to obtain the actual lifetime.  (Method robust in MC studies)</vt:lpstr>
      <vt:lpstr>The pileup corrections were tested with Monte-Carlo.</vt:lpstr>
      <vt:lpstr>Gain is photomultiplier tube type dependent</vt:lpstr>
      <vt:lpstr>PowerPoint Presentation</vt:lpstr>
      <vt:lpstr>Gain variation vs. time is derived from the stability of the peak (MPV) of the fit to pulse distribution</vt:lpstr>
      <vt:lpstr>Pileup to sub-ppm requires higher-order terms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Muon g-2 Colloquium</dc:title>
  <dc:creator>David W. Hertzog</dc:creator>
  <cp:lastModifiedBy>Hertzog</cp:lastModifiedBy>
  <cp:revision>667</cp:revision>
  <cp:lastPrinted>2002-09-27T21:33:38Z</cp:lastPrinted>
  <dcterms:created xsi:type="dcterms:W3CDTF">1998-11-13T10:19:43Z</dcterms:created>
  <dcterms:modified xsi:type="dcterms:W3CDTF">2012-05-29T01:27:37Z</dcterms:modified>
</cp:coreProperties>
</file>